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83.xml"/>
  <Override ContentType="application/vnd.openxmlformats-officedocument.presentationml.notesSlide+xml" PartName="/ppt/notesSlides/notesSlide672.xml"/>
  <Override ContentType="application/vnd.openxmlformats-officedocument.presentationml.notesSlide+xml" PartName="/ppt/notesSlides/notesSlide397.xml"/>
  <Override ContentType="application/vnd.openxmlformats-officedocument.presentationml.notesSlide+xml" PartName="/ppt/notesSlides/notesSlide575.xml"/>
  <Override ContentType="application/vnd.openxmlformats-officedocument.presentationml.notesSlide+xml" PartName="/ppt/notesSlides/notesSlide680.xml"/>
  <Override ContentType="application/vnd.openxmlformats-officedocument.presentationml.notesSlide+xml" PartName="/ppt/notesSlides/notesSlide761.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656.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745.xml"/>
  <Override ContentType="application/vnd.openxmlformats-officedocument.presentationml.notesSlide+xml" PartName="/ppt/notesSlides/notesSlide931.xml"/>
  <Override ContentType="application/vnd.openxmlformats-officedocument.presentationml.notesSlide+xml" PartName="/ppt/notesSlides/notesSlide842.xml"/>
  <Override ContentType="application/vnd.openxmlformats-officedocument.presentationml.notesSlide+xml" PartName="/ppt/notesSlides/notesSlide753.xml"/>
  <Override ContentType="application/vnd.openxmlformats-officedocument.presentationml.notesSlide+xml" PartName="/ppt/notesSlides/notesSlide1120.xml"/>
  <Override ContentType="application/vnd.openxmlformats-officedocument.presentationml.notesSlide+xml" PartName="/ppt/notesSlides/notesSlide567.xml"/>
  <Override ContentType="application/vnd.openxmlformats-officedocument.presentationml.notesSlide+xml" PartName="/ppt/notesSlides/notesSlide1023.xml"/>
  <Override ContentType="application/vnd.openxmlformats-officedocument.presentationml.notesSlide+xml" PartName="/ppt/notesSlides/notesSlide1031.xml"/>
  <Override ContentType="application/vnd.openxmlformats-officedocument.presentationml.notesSlide+xml" PartName="/ppt/notesSlides/notesSlide389.xml"/>
  <Override ContentType="application/vnd.openxmlformats-officedocument.presentationml.notesSlide+xml" PartName="/ppt/notesSlides/notesSlide478.xml"/>
  <Override ContentType="application/vnd.openxmlformats-officedocument.presentationml.notesSlide+xml" PartName="/ppt/notesSlides/notesSlide850.xml"/>
  <Override ContentType="application/vnd.openxmlformats-officedocument.presentationml.notesSlide+xml" PartName="/ppt/notesSlides/notesSlide664.xml"/>
  <Override ContentType="application/vnd.openxmlformats-officedocument.presentationml.notesSlide+xml" PartName="/ppt/notesSlides/notesSlide1112.xml"/>
  <Override ContentType="application/vnd.openxmlformats-officedocument.presentationml.notesSlide+xml" PartName="/ppt/notesSlides/notesSlide407.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1015.xml"/>
  <Override ContentType="application/vnd.openxmlformats-officedocument.presentationml.notesSlide+xml" PartName="/ppt/notesSlides/notesSlide39.xml"/>
  <Override ContentType="application/vnd.openxmlformats-officedocument.presentationml.notesSlide+xml" PartName="/ppt/notesSlides/notesSlide737.xml"/>
  <Override ContentType="application/vnd.openxmlformats-officedocument.presentationml.notesSlide+xml" PartName="/ppt/notesSlides/notesSlide834.xml"/>
  <Override ContentType="application/vnd.openxmlformats-officedocument.presentationml.notesSlide+xml" PartName="/ppt/notesSlides/notesSlide818.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504.xml"/>
  <Override ContentType="application/vnd.openxmlformats-officedocument.presentationml.notesSlide+xml" PartName="/ppt/notesSlides/notesSlide915.xml"/>
  <Override ContentType="application/vnd.openxmlformats-officedocument.presentationml.notesSlide+xml" PartName="/ppt/notesSlides/notesSlide229.xml"/>
  <Override ContentType="application/vnd.openxmlformats-officedocument.presentationml.notesSlide+xml" PartName="/ppt/notesSlides/notesSlide1158.xml"/>
  <Override ContentType="application/vnd.openxmlformats-officedocument.presentationml.notesSlide+xml" PartName="/ppt/notesSlides/notesSlide1077.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94.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109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977.xml"/>
  <Override ContentType="application/vnd.openxmlformats-officedocument.presentationml.notesSlide+xml" PartName="/ppt/notesSlides/notesSlide88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104.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1006.xml"/>
  <Override ContentType="application/vnd.openxmlformats-officedocument.presentationml.notesSlide+xml" PartName="/ppt/notesSlides/notesSlide334.xml"/>
  <Override ContentType="application/vnd.openxmlformats-officedocument.presentationml.notesSlide+xml" PartName="/ppt/notesSlides/notesSlide648.xml"/>
  <Override ContentType="application/vnd.openxmlformats-officedocument.presentationml.notesSlide+xml" PartName="/ppt/notesSlides/notesSlide985.xml"/>
  <Override ContentType="application/vnd.openxmlformats-officedocument.presentationml.notesSlide+xml" PartName="/ppt/notesSlides/notesSlide923.xml"/>
  <Override ContentType="application/vnd.openxmlformats-officedocument.presentationml.notesSlide+xml" PartName="/ppt/notesSlides/notesSlide71.xml"/>
  <Override ContentType="application/vnd.openxmlformats-officedocument.presentationml.notesSlide+xml" PartName="/ppt/notesSlides/notesSlide1085.xml"/>
  <Override ContentType="application/vnd.openxmlformats-officedocument.presentationml.notesSlide+xml" PartName="/ppt/notesSlides/notesSlide729.xml"/>
  <Override ContentType="application/vnd.openxmlformats-officedocument.presentationml.notesSlide+xml" PartName="/ppt/notesSlides/notesSlide906.xml"/>
  <Override ContentType="application/vnd.openxmlformats-officedocument.presentationml.notesSlide+xml" PartName="/ppt/notesSlides/notesSlide415.xml"/>
  <Override ContentType="application/vnd.openxmlformats-officedocument.presentationml.notesSlide+xml" PartName="/ppt/notesSlides/notesSlide558.xml"/>
  <Override ContentType="application/vnd.openxmlformats-officedocument.presentationml.notesSlide+xml" PartName="/ppt/notesSlides/notesSlide647.xml"/>
  <Override ContentType="application/vnd.openxmlformats-officedocument.presentationml.notesSlide+xml" PartName="/ppt/notesSlides/notesSlide833.xml"/>
  <Override ContentType="application/vnd.openxmlformats-officedocument.presentationml.notesSlide+xml" PartName="/ppt/notesSlides/notesSlide736.xml"/>
  <Override ContentType="application/vnd.openxmlformats-officedocument.presentationml.notesSlide+xml" PartName="/ppt/notesSlides/notesSlide922.xml"/>
  <Override ContentType="application/vnd.openxmlformats-officedocument.presentationml.notesSlide+xml" PartName="/ppt/notesSlides/notesSlide663.xml"/>
  <Override ContentType="application/vnd.openxmlformats-officedocument.presentationml.notesSlide+xml" PartName="/ppt/notesSlides/notesSlide592.xml"/>
  <Override ContentType="application/vnd.openxmlformats-officedocument.presentationml.notesSlide+xml" PartName="/ppt/notesSlides/notesSlide574.xml"/>
  <Override ContentType="application/vnd.openxmlformats-officedocument.presentationml.notesSlide+xml" PartName="/ppt/notesSlides/notesSlide760.xml"/>
  <Override ContentType="application/vnd.openxmlformats-officedocument.presentationml.notesSlide+xml" PartName="/ppt/notesSlides/notesSlide388.xml"/>
  <Override ContentType="application/vnd.openxmlformats-officedocument.presentationml.notesSlide+xml" PartName="/ppt/notesSlides/notesSlide825.xml"/>
  <Override ContentType="application/vnd.openxmlformats-officedocument.presentationml.notesSlide+xml" PartName="/ppt/notesSlides/notesSlide1111.xml"/>
  <Override ContentType="application/vnd.openxmlformats-officedocument.presentationml.notesSlide+xml" PartName="/ppt/notesSlides/notesSlide408.xml"/>
  <Override ContentType="application/vnd.openxmlformats-officedocument.presentationml.notesSlide+xml" PartName="/ppt/notesSlides/notesSlide1022.xml"/>
  <Override ContentType="application/vnd.openxmlformats-officedocument.presentationml.notesSlide+xml" PartName="/ppt/notesSlides/notesSlide495.xml"/>
  <Override ContentType="application/vnd.openxmlformats-officedocument.presentationml.notesSlide+xml" PartName="/ppt/notesSlides/notesSlide681.xml"/>
  <Override ContentType="application/vnd.openxmlformats-officedocument.presentationml.notesSlide+xml" PartName="/ppt/notesSlides/notesSlide584.xml"/>
  <Override ContentType="application/vnd.openxmlformats-officedocument.presentationml.notesSlide+xml" PartName="/ppt/notesSlides/notesSlide77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819.xml"/>
  <Override ContentType="application/vnd.openxmlformats-officedocument.presentationml.notesSlide+xml" PartName="/ppt/notesSlides/notesSlide56.xml"/>
  <Override ContentType="application/vnd.openxmlformats-officedocument.presentationml.notesSlide+xml" PartName="/ppt/notesSlides/notesSlide1032.xml"/>
  <Override ContentType="application/vnd.openxmlformats-officedocument.presentationml.notesSlide+xml" PartName="/ppt/notesSlides/notesSlide754.xml"/>
  <Override ContentType="application/vnd.openxmlformats-officedocument.presentationml.notesSlide+xml" PartName="/ppt/notesSlides/notesSlide479.xml"/>
  <Override ContentType="application/vnd.openxmlformats-officedocument.presentationml.notesSlide+xml" PartName="/ppt/notesSlides/notesSlide916.xml"/>
  <Override ContentType="application/vnd.openxmlformats-officedocument.presentationml.notesSlide+xml" PartName="/ppt/notesSlides/notesSlide503.xml"/>
  <Override ContentType="application/vnd.openxmlformats-officedocument.presentationml.notesSlide+xml" PartName="/ppt/notesSlides/notesSlide485.xml"/>
  <Override ContentType="application/vnd.openxmlformats-officedocument.presentationml.notesSlide+xml" PartName="/ppt/notesSlides/notesSlide896.xml"/>
  <Override ContentType="application/vnd.openxmlformats-officedocument.presentationml.notesSlide+xml" PartName="/ppt/notesSlides/notesSlide657.xml"/>
  <Override ContentType="application/vnd.openxmlformats-officedocument.presentationml.notesSlide+xml" PartName="/ppt/notesSlides/notesSlide993.xml"/>
  <Override ContentType="application/vnd.openxmlformats-officedocument.presentationml.notesSlide+xml" PartName="/ppt/notesSlides/notesSlide932.xml"/>
  <Override ContentType="application/vnd.openxmlformats-officedocument.presentationml.notesSlide+xml" PartName="/ppt/notesSlides/notesSlide424.xml"/>
  <Override ContentType="application/vnd.openxmlformats-officedocument.presentationml.notesSlide+xml" PartName="/ppt/notesSlides/notesSlide1016.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1069.xml"/>
  <Override ContentType="application/vnd.openxmlformats-officedocument.presentationml.notesSlide+xml" PartName="/ppt/notesSlides/notesSlide62.xml"/>
  <Override ContentType="application/vnd.openxmlformats-officedocument.presentationml.notesSlide+xml" PartName="/ppt/notesSlides/notesSlide1086.xml"/>
  <Override ContentType="application/vnd.openxmlformats-officedocument.presentationml.notesSlide+xml" PartName="/ppt/notesSlides/notesSlide341.xml"/>
  <Override ContentType="application/vnd.openxmlformats-officedocument.presentationml.notesSlide+xml" PartName="/ppt/notesSlides/notesSlide897.xml"/>
  <Override ContentType="application/vnd.openxmlformats-officedocument.presentationml.notesSlide+xml" PartName="/ppt/notesSlides/notesSlide139.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969.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98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092.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352.xml"/>
  <Override ContentType="application/vnd.openxmlformats-officedocument.presentationml.notesSlide+xml" PartName="/ppt/notesSlides/notesSlide809.xml"/>
  <Override ContentType="application/vnd.openxmlformats-officedocument.presentationml.notesSlide+xml" PartName="/ppt/notesSlides/notesSlide1105.xml"/>
  <Override ContentType="application/vnd.openxmlformats-officedocument.presentationml.notesSlide+xml" PartName="/ppt/notesSlides/notesSlide49.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843.xml"/>
  <Override ContentType="application/vnd.openxmlformats-officedocument.presentationml.notesSlide+xml" PartName="/ppt/notesSlides/notesSlide610.xml"/>
  <Override ContentType="application/vnd.openxmlformats-officedocument.presentationml.notesSlide+xml" PartName="/ppt/notesSlides/notesSlide826.xml"/>
  <Override ContentType="application/vnd.openxmlformats-officedocument.presentationml.notesSlide+xml" PartName="/ppt/notesSlides/notesSlide1021.xml"/>
  <Override ContentType="application/vnd.openxmlformats-officedocument.presentationml.notesSlide+xml" PartName="/ppt/notesSlides/notesSlide816.xml"/>
  <Override ContentType="application/vnd.openxmlformats-officedocument.presentationml.notesSlide+xml" PartName="/ppt/notesSlides/notesSlide1013.xml"/>
  <Override ContentType="application/vnd.openxmlformats-officedocument.presentationml.notesSlide+xml" PartName="/ppt/notesSlides/notesSlide743.xml"/>
  <Override ContentType="application/vnd.openxmlformats-officedocument.presentationml.notesSlide+xml" PartName="/ppt/notesSlides/notesSlide719.xml"/>
  <Override ContentType="application/vnd.openxmlformats-officedocument.presentationml.notesSlide+xml" PartName="/ppt/notesSlides/notesSlide239.xml"/>
  <Override ContentType="application/vnd.openxmlformats-officedocument.presentationml.notesSlide+xml" PartName="/ppt/notesSlides/notesSlide700.xml"/>
  <Override ContentType="application/vnd.openxmlformats-officedocument.presentationml.notesSlide+xml" PartName="/ppt/notesSlides/notesSlide100.xml"/>
  <Override ContentType="application/vnd.openxmlformats-officedocument.presentationml.notesSlide+xml" PartName="/ppt/notesSlides/notesSlide646.xml"/>
  <Override ContentType="application/vnd.openxmlformats-officedocument.presentationml.notesSlide+xml" PartName="/ppt/notesSlides/notesSlide83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638.xml"/>
  <Override ContentType="application/vnd.openxmlformats-officedocument.presentationml.notesSlide+xml" PartName="/ppt/notesSlides/notesSlide824.xml"/>
  <Override ContentType="application/vnd.openxmlformats-officedocument.presentationml.notesSlide+xml" PartName="/ppt/notesSlides/notesSlide1005.xml"/>
  <Override ContentType="application/vnd.openxmlformats-officedocument.presentationml.notesSlide+xml" PartName="/ppt/notesSlides/notesSlide409.xml"/>
  <Override ContentType="application/vnd.openxmlformats-officedocument.presentationml.notesSlide+xml" PartName="/ppt/notesSlides/notesSlide417.xml"/>
  <Override ContentType="application/vnd.openxmlformats-officedocument.presentationml.notesSlide+xml" PartName="/ppt/notesSlides/notesSlide852.xml"/>
  <Override ContentType="application/vnd.openxmlformats-officedocument.presentationml.notesSlide+xml" PartName="/ppt/notesSlides/notesSlide263.xml"/>
  <Override ContentType="application/vnd.openxmlformats-officedocument.presentationml.notesSlide+xml" PartName="/ppt/notesSlides/notesSlide658.xml"/>
  <Override ContentType="application/vnd.openxmlformats-officedocument.presentationml.notesSlide+xml" PartName="/ppt/notesSlides/notesSlide166.xml"/>
  <Override ContentType="application/vnd.openxmlformats-officedocument.presentationml.notesSlide+xml" PartName="/ppt/notesSlides/notesSlide895.xml"/>
  <Override ContentType="application/vnd.openxmlformats-officedocument.presentationml.notesSlide+xml" PartName="/ppt/notesSlides/notesSlide771.xml"/>
  <Override ContentType="application/vnd.openxmlformats-officedocument.presentationml.notesSlide+xml" PartName="/ppt/notesSlides/notesSlide674.xml"/>
  <Override ContentType="application/vnd.openxmlformats-officedocument.presentationml.notesSlide+xml" PartName="/ppt/notesSlides/notesSlide1033.xml"/>
  <Override ContentType="application/vnd.openxmlformats-officedocument.presentationml.notesSlide+xml" PartName="/ppt/notesSlides/notesSlide1076.xml"/>
  <Override ContentType="application/vnd.openxmlformats-officedocument.presentationml.notesSlide+xml" PartName="/ppt/notesSlides/notesSlide522.xml"/>
  <Override ContentType="application/vnd.openxmlformats-officedocument.presentationml.notesSlide+xml" PartName="/ppt/notesSlides/notesSlide57.xml"/>
  <Override ContentType="application/vnd.openxmlformats-officedocument.presentationml.notesSlide+xml" PartName="/ppt/notesSlides/notesSlide1114.xml"/>
  <Override ContentType="application/vnd.openxmlformats-officedocument.presentationml.notesSlide+xml" PartName="/ppt/notesSlides/notesSlide565.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157.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987.xml"/>
  <Override ContentType="application/vnd.openxmlformats-officedocument.presentationml.notesSlide+xml" PartName="/ppt/notesSlides/notesSlide1149.xml"/>
  <Override ContentType="application/vnd.openxmlformats-officedocument.presentationml.notesSlide+xml" PartName="/ppt/notesSlides/notesSlide1106.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925.xml"/>
  <Override ContentType="application/vnd.openxmlformats-officedocument.presentationml.notesSlide+xml" PartName="/ppt/notesSlides/notesSlide236.xml"/>
  <Override ContentType="application/vnd.openxmlformats-officedocument.presentationml.notesSlide+xml" PartName="/ppt/notesSlides/notesSlide1079.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917.xml"/>
  <Override ContentType="application/vnd.openxmlformats-officedocument.presentationml.notesSlide+xml" PartName="/ppt/notesSlides/notesSlide887.xml"/>
  <Override ContentType="application/vnd.openxmlformats-officedocument.presentationml.notesSlide+xml" PartName="/ppt/notesSlides/notesSlide844.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968.xml"/>
  <Override ContentType="application/vnd.openxmlformats-officedocument.presentationml.notesSlide+xml" PartName="/ppt/notesSlides/notesSlide1091.xml"/>
  <Override ContentType="application/vnd.openxmlformats-officedocument.presentationml.notesSlide+xml" PartName="/ppt/notesSlides/notesSlide7.xml"/>
  <Override ContentType="application/vnd.openxmlformats-officedocument.presentationml.notesSlide+xml" PartName="/ppt/notesSlides/notesSlide1121.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665.xml"/>
  <Override ContentType="application/vnd.openxmlformats-officedocument.presentationml.notesSlide+xml" PartName="/ppt/notesSlides/notesSlide996.xml"/>
  <Override ContentType="application/vnd.openxmlformats-officedocument.presentationml.notesSlide+xml" PartName="/ppt/notesSlides/notesSlide317.xml"/>
  <Override ContentType="application/vnd.openxmlformats-officedocument.presentationml.notesSlide+xml" PartName="/ppt/notesSlides/notesSlide1008.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671.xml"/>
  <Override ContentType="application/vnd.openxmlformats-officedocument.presentationml.notesSlide+xml" PartName="/ppt/notesSlides/notesSlide379.xml"/>
  <Override ContentType="application/vnd.openxmlformats-officedocument.presentationml.notesSlide+xml" PartName="/ppt/notesSlides/notesSlide789.xml"/>
  <Override ContentType="application/vnd.openxmlformats-officedocument.presentationml.notesSlide+xml" PartName="/ppt/notesSlides/notesSlide573.xml"/>
  <Override ContentType="application/vnd.openxmlformats-officedocument.presentationml.notesSlide+xml" PartName="/ppt/notesSlides/notesSlide746.xml"/>
  <Override ContentType="application/vnd.openxmlformats-officedocument.presentationml.notesSlide+xml" PartName="/ppt/notesSlides/notesSlide530.xml"/>
  <Override ContentType="application/vnd.openxmlformats-officedocument.presentationml.notesSlide+xml" PartName="/ppt/notesSlides/notesSlide701.xml"/>
  <Override ContentType="application/vnd.openxmlformats-officedocument.presentationml.notesSlide+xml" PartName="/ppt/notesSlides/notesSlide930.xml"/>
  <Override ContentType="application/vnd.openxmlformats-officedocument.presentationml.notesSlide+xml" PartName="/ppt/notesSlides/notesSlide523.xml"/>
  <Override ContentType="application/vnd.openxmlformats-officedocument.presentationml.notesSlide+xml" PartName="/ppt/notesSlides/notesSlide752.xml"/>
  <Override ContentType="application/vnd.openxmlformats-officedocument.presentationml.notesSlide+xml" PartName="/ppt/notesSlides/notesSlide566.xml"/>
  <Override ContentType="application/vnd.openxmlformats-officedocument.presentationml.notesSlide+xml" PartName="/ppt/notesSlides/notesSlide159.xml"/>
  <Override ContentType="application/vnd.openxmlformats-officedocument.presentationml.notesSlide+xml" PartName="/ppt/notesSlides/notesSlide639.xml"/>
  <Override ContentType="application/vnd.openxmlformats-officedocument.presentationml.notesSlide+xml" PartName="/ppt/notesSlides/notesSlide894.xml"/>
  <Override ContentType="application/vnd.openxmlformats-officedocument.presentationml.notesSlide+xml" PartName="/ppt/notesSlides/notesSlide673.xml"/>
  <Override ContentType="application/vnd.openxmlformats-officedocument.presentationml.notesSlide+xml" PartName="/ppt/notesSlides/notesSlide487.xml"/>
  <Override ContentType="application/vnd.openxmlformats-officedocument.presentationml.notesSlide+xml" PartName="/ppt/notesSlides/notesSlide337.xml"/>
  <Override ContentType="application/vnd.openxmlformats-officedocument.presentationml.notesSlide+xml" PartName="/ppt/notesSlides/notesSlide718.xml"/>
  <Override ContentType="application/vnd.openxmlformats-officedocument.presentationml.notesSlide+xml" PartName="/ppt/notesSlides/notesSlide1040.xml"/>
  <Override ContentType="application/vnd.openxmlformats-officedocument.presentationml.notesSlide+xml" PartName="/ppt/notesSlides/notesSlide744.xml"/>
  <Override ContentType="application/vnd.openxmlformats-officedocument.presentationml.notesSlide+xml" PartName="/ppt/notesSlides/notesSlide1014.xml"/>
  <Override ContentType="application/vnd.openxmlformats-officedocument.presentationml.notesSlide+xml" PartName="/ppt/notesSlides/notesSlide594.xml"/>
  <Override ContentType="application/vnd.openxmlformats-officedocument.presentationml.notesSlide+xml" PartName="/ppt/notesSlides/notesSlide343.xml"/>
  <Override ContentType="application/vnd.openxmlformats-officedocument.presentationml.notesSlide+xml" PartName="/ppt/notesSlides/notesSlide1083.xml"/>
  <Override ContentType="application/vnd.openxmlformats-officedocument.presentationml.notesSlide+xml" PartName="/ppt/notesSlides/notesSlide645.xml"/>
  <Override ContentType="application/vnd.openxmlformats-officedocument.presentationml.notesSlide+xml" PartName="/ppt/notesSlides/notesSlide738.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1156.xml"/>
  <Override ContentType="application/vnd.openxmlformats-officedocument.presentationml.notesSlide+xml" PartName="/ppt/notesSlides/notesSlide386.xml"/>
  <Override ContentType="application/vnd.openxmlformats-officedocument.presentationml.notesSlide+xml" PartName="/ppt/notesSlides/notesSlide851.xml"/>
  <Override ContentType="application/vnd.openxmlformats-officedocument.presentationml.notesSlide+xml" PartName="/ppt/notesSlides/notesSlide823.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988.xml"/>
  <Override ContentType="application/vnd.openxmlformats-officedocument.presentationml.notesSlide+xml" PartName="/ppt/notesSlides/notesSlide817.xml"/>
  <Override ContentType="application/vnd.openxmlformats-officedocument.presentationml.notesSlide+xml" PartName="/ppt/notesSlides/notesSlide58.xml"/>
  <Override ContentType="application/vnd.openxmlformats-officedocument.presentationml.notesSlide+xml" PartName="/ppt/notesSlides/notesSlide1020.xml"/>
  <Override ContentType="application/vnd.openxmlformats-officedocument.presentationml.notesSlide+xml" PartName="/ppt/notesSlides/notesSlide1113.xml"/>
  <Override ContentType="application/vnd.openxmlformats-officedocument.presentationml.notesSlide+xml" PartName="/ppt/notesSlides/notesSlide772.xml"/>
  <Override ContentType="application/vnd.openxmlformats-officedocument.presentationml.notesSlide+xml" PartName="/ppt/notesSlides/notesSlide30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1078.xml"/>
  <Override ContentType="application/vnd.openxmlformats-officedocument.presentationml.notesSlide+xml" PartName="/ppt/notesSlides/notesSlide918.xml"/>
  <Override ContentType="application/vnd.openxmlformats-officedocument.presentationml.notesSlide+xml" PartName="/ppt/notesSlides/notesSlide200.xml"/>
  <Override ContentType="application/vnd.openxmlformats-officedocument.presentationml.notesSlide+xml" PartName="/ppt/notesSlides/notesSlide888.xml"/>
  <Override ContentType="application/vnd.openxmlformats-officedocument.presentationml.notesSlide+xml" PartName="/ppt/notesSlides/notesSlide845.xml"/>
  <Override ContentType="application/vnd.openxmlformats-officedocument.presentationml.notesSlide+xml" PartName="/ppt/notesSlides/notesSlide350.xml"/>
  <Override ContentType="application/vnd.openxmlformats-officedocument.presentationml.notesSlide+xml" PartName="/ppt/notesSlides/notesSlide739.xml"/>
  <Override ContentType="application/vnd.openxmlformats-officedocument.presentationml.notesSlide+xml" PartName="/ppt/notesSlides/notesSlide1107.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995.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66.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1007.xml"/>
  <Override ContentType="application/vnd.openxmlformats-officedocument.presentationml.notesSlide+xml" PartName="/ppt/notesSlides/notesSlide924.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1084.xml"/>
  <Override ContentType="application/vnd.openxmlformats-officedocument.presentationml.notesSlide+xml" PartName="/ppt/notesSlides/notesSlide572.xml"/>
  <Override ContentType="application/vnd.openxmlformats-officedocument.presentationml.notesSlide+xml" PartName="/ppt/notesSlides/notesSlide1041.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751.xml"/>
  <Override ContentType="application/vnd.openxmlformats-officedocument.presentationml.notesSlide+xml" PartName="/ppt/notesSlides/notesSlide158.xml"/>
  <Override ContentType="application/vnd.openxmlformats-officedocument.presentationml.notesSlide+xml" PartName="/ppt/notesSlides/notesSlide967.xml"/>
  <Override ContentType="application/vnd.openxmlformats-officedocument.presentationml.notesSlide+xml" PartName="/ppt/notesSlides/notesSlide1090.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1074.xml"/>
  <Override ContentType="application/vnd.openxmlformats-officedocument.presentationml.notesSlide+xml" PartName="/ppt/notesSlides/notesSlide710.xml"/>
  <Override ContentType="application/vnd.openxmlformats-officedocument.presentationml.notesSlide+xml" PartName="/ppt/notesSlides/notesSlide699.xml"/>
  <Override ContentType="application/vnd.openxmlformats-officedocument.presentationml.notesSlide+xml" PartName="/ppt/notesSlides/notesSlide885.xml"/>
  <Override ContentType="application/vnd.openxmlformats-officedocument.presentationml.notesSlide+xml" PartName="/ppt/notesSlides/notesSlide796.xml"/>
  <Override ContentType="application/vnd.openxmlformats-officedocument.presentationml.notesSlide+xml" PartName="/ppt/notesSlides/notesSlide982.xml"/>
  <Override ContentType="application/vnd.openxmlformats-officedocument.presentationml.notesSlide+xml" PartName="/ppt/notesSlides/notesSlide725.xml"/>
  <Override ContentType="application/vnd.openxmlformats-officedocument.presentationml.notesSlide+xml" PartName="/ppt/notesSlides/notesSlide628.xml"/>
  <Override ContentType="application/vnd.openxmlformats-officedocument.presentationml.notesSlide+xml" PartName="/ppt/notesSlides/notesSlide1058.xml"/>
  <Override ContentType="application/vnd.openxmlformats-officedocument.presentationml.notesSlide+xml" PartName="/ppt/notesSlides/notesSlide644.xml"/>
  <Override ContentType="application/vnd.openxmlformats-officedocument.presentationml.notesSlide+xml" PartName="/ppt/notesSlides/notesSlide741.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98.xml"/>
  <Override ContentType="application/vnd.openxmlformats-officedocument.presentationml.notesSlide+xml" PartName="/ppt/notesSlides/notesSlide870.xml"/>
  <Override ContentType="application/vnd.openxmlformats-officedocument.presentationml.notesSlide+xml" PartName="/ppt/notesSlides/notesSlide1003.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1089.xml"/>
  <Override ContentType="application/vnd.openxmlformats-officedocument.presentationml.notesSlide+xml" PartName="/ppt/notesSlides/notesSlide1100.xml"/>
  <Override ContentType="application/vnd.openxmlformats-officedocument.presentationml.notesSlide+xml" PartName="/ppt/notesSlides/notesSlide4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958.xml"/>
  <Override ContentType="application/vnd.openxmlformats-officedocument.presentationml.notesSlide+xml" PartName="/ppt/notesSlides/notesSlide281.xml"/>
  <Override ContentType="application/vnd.openxmlformats-officedocument.presentationml.notesSlide+xml" PartName="/ppt/notesSlides/notesSlide1115.xml"/>
  <Override ContentType="application/vnd.openxmlformats-officedocument.presentationml.notesSlide+xml" PartName="/ppt/notesSlides/notesSlide1034.xml"/>
  <Override ContentType="application/vnd.openxmlformats-officedocument.presentationml.notesSlide+xml" PartName="/ppt/notesSlides/notesSlide1132.xml"/>
  <Override ContentType="application/vnd.openxmlformats-officedocument.presentationml.notesSlide+xml" PartName="/ppt/notesSlides/notesSlide829.xml"/>
  <Override ContentType="application/vnd.openxmlformats-officedocument.presentationml.notesSlide+xml" PartName="/ppt/notesSlides/notesSlide927.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019.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59.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757.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539.xml"/>
  <Override ContentType="application/vnd.openxmlformats-officedocument.presentationml.notesSlide+xml" PartName="/ppt/notesSlides/notesSlide780.xml"/>
  <Override ContentType="application/vnd.openxmlformats-officedocument.presentationml.notesSlide+xml" PartName="/ppt/notesSlides/notesSlide814.xml"/>
  <Override ContentType="application/vnd.openxmlformats-officedocument.presentationml.notesSlide+xml" PartName="/ppt/notesSlides/notesSlide114.xml"/>
  <Override ContentType="application/vnd.openxmlformats-officedocument.presentationml.notesSlide+xml" PartName="/ppt/notesSlides/notesSlide35.xml"/>
  <Override ContentType="application/vnd.openxmlformats-officedocument.presentationml.notesSlide+xml" PartName="/ppt/notesSlides/notesSlide652.xml"/>
  <Override ContentType="application/vnd.openxmlformats-officedocument.presentationml.notesSlide+xml" PartName="/ppt/notesSlides/notesSlide667.xml"/>
  <Override ContentType="application/vnd.openxmlformats-officedocument.presentationml.notesSlide+xml" PartName="/ppt/notesSlides/notesSlide998.xml"/>
  <Override ContentType="application/vnd.openxmlformats-officedocument.presentationml.notesSlide+xml" PartName="/ppt/notesSlides/notesSlide942.xml"/>
  <Override ContentType="application/vnd.openxmlformats-officedocument.presentationml.notesSlide+xml" PartName="/ppt/notesSlides/notesSlide1147.xml"/>
  <Override ContentType="application/vnd.openxmlformats-officedocument.presentationml.notesSlide+xml" PartName="/ppt/notesSlides/notesSlide323.xml"/>
  <Override ContentType="application/vnd.openxmlformats-officedocument.presentationml.notesSlide+xml" PartName="/ppt/notesSlides/notesSlide684.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1042.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868.xml"/>
  <Override ContentType="application/vnd.openxmlformats-officedocument.presentationml.notesSlide+xml" PartName="/ppt/notesSlides/notesSlide76.xml"/>
  <Override ContentType="application/vnd.openxmlformats-officedocument.presentationml.notesSlide+xml" PartName="/ppt/notesSlides/notesSlide442.xml"/>
  <Override ContentType="application/vnd.openxmlformats-officedocument.presentationml.notesSlide+xml" PartName="/ppt/notesSlides/notesSlide1004.xml"/>
  <Override ContentType="application/vnd.openxmlformats-officedocument.presentationml.notesSlide+xml" PartName="/ppt/notesSlides/notesSlide256.xml"/>
  <Override ContentType="application/vnd.openxmlformats-officedocument.presentationml.notesSlide+xml" PartName="/ppt/notesSlides/notesSlide981.xml"/>
  <Override ContentType="application/vnd.openxmlformats-officedocument.presentationml.notesSlide+xml" PartName="/ppt/notesSlides/notesSlide815.xml"/>
  <Override ContentType="application/vnd.openxmlformats-officedocument.presentationml.notesSlide+xml" PartName="/ppt/notesSlides/notesSlide912.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726.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52.xml"/>
  <Override ContentType="application/vnd.openxmlformats-officedocument.presentationml.notesSlide+xml" PartName="/ppt/notesSlides/notesSlide959.xml"/>
  <Override ContentType="application/vnd.openxmlformats-officedocument.presentationml.notesSlide+xml" PartName="/ppt/notesSlides/notesSlide1075.xml"/>
  <Override ContentType="application/vnd.openxmlformats-officedocument.presentationml.notesSlide+xml" PartName="/ppt/notesSlides/notesSlide152.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797.xml"/>
  <Override ContentType="application/vnd.openxmlformats-officedocument.presentationml.notesSlide+xml" PartName="/ppt/notesSlides/notesSlide61.xml"/>
  <Override ContentType="application/vnd.openxmlformats-officedocument.presentationml.notesSlide+xml" PartName="/ppt/notesSlides/notesSlide853.xml"/>
  <Override ContentType="application/vnd.openxmlformats-officedocument.presentationml.notesSlide+xml" PartName="/ppt/notesSlides/notesSlide167.xml"/>
  <Override ContentType="application/vnd.openxmlformats-officedocument.presentationml.notesSlide+xml" PartName="/ppt/notesSlides/notesSlide711.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1101.xml"/>
  <Override ContentType="application/vnd.openxmlformats-officedocument.presentationml.notesSlide+xml" PartName="/ppt/notesSlides/notesSlide339.xml"/>
  <Override ContentType="application/vnd.openxmlformats-officedocument.presentationml.notesSlide+xml" PartName="/ppt/notesSlides/notesSlide1059.xml"/>
  <Override ContentType="application/vnd.openxmlformats-officedocument.presentationml.notesSlide+xml" PartName="/ppt/notesSlides/notesSlide251.xml"/>
  <Override ContentType="application/vnd.openxmlformats-officedocument.presentationml.notesSlide+xml" PartName="/ppt/notesSlides/notesSlide742.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871.xml"/>
  <Override ContentType="application/vnd.openxmlformats-officedocument.presentationml.notesSlide+xml" PartName="/ppt/notesSlides/notesSlide45.xml"/>
  <Override ContentType="application/vnd.openxmlformats-officedocument.presentationml.notesSlide+xml" PartName="/ppt/notesSlides/notesSlide685.xml"/>
  <Override ContentType="application/vnd.openxmlformats-officedocument.presentationml.notesSlide+xml" PartName="/ppt/notesSlides/notesSlide1043.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758.xml"/>
  <Override ContentType="application/vnd.openxmlformats-officedocument.presentationml.notesSlide+xml" PartName="/ppt/notesSlides/notesSlide113.xml"/>
  <Override ContentType="application/vnd.openxmlformats-officedocument.presentationml.notesSlide+xml" PartName="/ppt/notesSlides/notesSlide1116.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26.xml"/>
  <Override ContentType="application/vnd.openxmlformats-officedocument.presentationml.notesSlide+xml" PartName="/ppt/notesSlides/notesSlide668.xml"/>
  <Override ContentType="application/vnd.openxmlformats-officedocument.presentationml.notesSlide+xml" PartName="/ppt/notesSlides/notesSlide854.xml"/>
  <Override ContentType="application/vnd.openxmlformats-officedocument.presentationml.notesSlide+xml" PartName="/ppt/notesSlides/notesSlide580.xml"/>
  <Override ContentType="application/vnd.openxmlformats-officedocument.presentationml.notesSlide+xml" PartName="/ppt/notesSlides/notesSlide943.xml"/>
  <Override ContentType="application/vnd.openxmlformats-officedocument.presentationml.notesSlide+xml" PartName="/ppt/notesSlides/notesSlide1133.xml"/>
  <Override ContentType="application/vnd.openxmlformats-officedocument.presentationml.notesSlide+xml" PartName="/ppt/notesSlides/notesSlide911.xml"/>
  <Override ContentType="application/vnd.openxmlformats-officedocument.presentationml.notesSlide+xml" PartName="/ppt/notesSlides/notesSlide653.xml"/>
  <Override ContentType="application/vnd.openxmlformats-officedocument.presentationml.notesSlide+xml" PartName="/ppt/notesSlides/notesSlide395.xml"/>
  <Override ContentType="application/vnd.openxmlformats-officedocument.presentationml.notesSlide+xml" PartName="/ppt/notesSlides/notesSlide670.xml"/>
  <Override ContentType="application/vnd.openxmlformats-officedocument.presentationml.notesSlide+xml" PartName="/ppt/notesSlides/notesSlide128.xml"/>
  <Override ContentType="application/vnd.openxmlformats-officedocument.presentationml.notesSlide+xml" PartName="/ppt/notesSlides/notesSlide886.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781.xml"/>
  <Override ContentType="application/vnd.openxmlformats-officedocument.presentationml.notesSlide+xml" PartName="/ppt/notesSlides/notesSlide869.xml"/>
  <Override ContentType="application/vnd.openxmlformats-officedocument.presentationml.notesSlide+xml" PartName="/ppt/notesSlides/notesSlide525.xml"/>
  <Override ContentType="application/vnd.openxmlformats-officedocument.presentationml.notesSlide+xml" PartName="/ppt/notesSlides/notesSlide1060.xml"/>
  <Override ContentType="application/vnd.openxmlformats-officedocument.presentationml.notesSlide+xml" PartName="/ppt/notesSlides/notesSlide800.xml"/>
  <Override ContentType="application/vnd.openxmlformats-officedocument.presentationml.notesSlide+xml" PartName="/ppt/notesSlides/notesSlide1148.xml"/>
  <Override ContentType="application/vnd.openxmlformats-officedocument.presentationml.notesSlide+xml" PartName="/ppt/notesSlides/notesSlide997.xml"/>
  <Override ContentType="application/vnd.openxmlformats-officedocument.presentationml.notesSlide+xml" PartName="/ppt/notesSlides/notesSlide1072.xml"/>
  <Override ContentType="application/vnd.openxmlformats-officedocument.presentationml.notesSlide+xml" PartName="/ppt/notesSlides/notesSlide1102.xml"/>
  <Override ContentType="application/vnd.openxmlformats-officedocument.presentationml.notesSlide+xml" PartName="/ppt/notesSlides/notesSlide1145.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999.xml"/>
  <Override ContentType="application/vnd.openxmlformats-officedocument.presentationml.notesSlide+xml" PartName="/ppt/notesSlides/notesSlide727.xml"/>
  <Override ContentType="application/vnd.openxmlformats-officedocument.presentationml.notesSlide+xml" PartName="/ppt/notesSlides/notesSlide913.xml"/>
  <Override ContentType="application/vnd.openxmlformats-officedocument.presentationml.notesSlide+xml" PartName="/ppt/notesSlides/notesSlide956.xml"/>
  <Override ContentType="application/vnd.openxmlformats-officedocument.presentationml.notesSlide+xml" PartName="/ppt/notesSlides/notesSlide73.xml"/>
  <Override ContentType="application/vnd.openxmlformats-officedocument.presentationml.notesSlide+xml" PartName="/ppt/notesSlides/notesSlide755.xml"/>
  <Override ContentType="application/vnd.openxmlformats-officedocument.presentationml.notesSlide+xml" PartName="/ppt/notesSlides/notesSlide182.xml"/>
  <Override ContentType="application/vnd.openxmlformats-officedocument.presentationml.notesSlide+xml" PartName="/ppt/notesSlides/notesSlide71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840.xml"/>
  <Override ContentType="application/vnd.openxmlformats-officedocument.presentationml.notesSlide+xml" PartName="/ppt/notesSlides/notesSlide468.xml"/>
  <Override ContentType="application/vnd.openxmlformats-officedocument.presentationml.notesSlide+xml" PartName="/ppt/notesSlides/notesSlide928.xml"/>
  <Override ContentType="application/vnd.openxmlformats-officedocument.presentationml.notesSlide+xml" PartName="/ppt/notesSlides/notesSlide1130.xml"/>
  <Override ContentType="application/vnd.openxmlformats-officedocument.presentationml.notesSlide+xml" PartName="/ppt/notesSlides/notesSlide883.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798.xml"/>
  <Override ContentType="application/vnd.openxmlformats-officedocument.presentationml.notesSlide+xml" PartName="/ppt/notesSlides/notesSlide227.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898.xml"/>
  <Override ContentType="application/vnd.openxmlformats-officedocument.presentationml.notesSlide+xml" PartName="/ppt/notesSlides/notesSlide626.xml"/>
  <Override ContentType="application/vnd.openxmlformats-officedocument.presentationml.notesSlide+xml" PartName="/ppt/notesSlides/notesSlide812.xml"/>
  <Override ContentType="application/vnd.openxmlformats-officedocument.presentationml.notesSlide+xml" PartName="/ppt/notesSlides/notesSlide1017.xml"/>
  <Override ContentType="application/vnd.openxmlformats-officedocument.presentationml.notesSlide+xml" PartName="/ppt/notesSlides/notesSlide46.xml"/>
  <Override ContentType="application/vnd.openxmlformats-officedocument.presentationml.notesSlide+xml" PartName="/ppt/notesSlides/notesSlide855.xml"/>
  <Override ContentType="application/vnd.openxmlformats-officedocument.presentationml.notesSlide+xml" PartName="/ppt/notesSlides/notesSlide89.xml"/>
  <Override ContentType="application/vnd.openxmlformats-officedocument.presentationml.notesSlide+xml" PartName="/ppt/notesSlides/notesSlide669.xml"/>
  <Override ContentType="application/vnd.openxmlformats-officedocument.presentationml.notesSlide+xml" PartName="/ppt/notesSlides/notesSlide782.xml"/>
  <Override ContentType="application/vnd.openxmlformats-officedocument.presentationml.notesSlide+xml" PartName="/ppt/notesSlides/notesSlide1044.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108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1001.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827.xml"/>
  <Override ContentType="application/vnd.openxmlformats-officedocument.presentationml.notesSlide+xml" PartName="/ppt/notesSlides/notesSlide569.xml"/>
  <Override ContentType="application/vnd.openxmlformats-officedocument.presentationml.notesSlide+xml" PartName="/ppt/notesSlides/notesSlide1117.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682.xml"/>
  <Override ContentType="application/vnd.openxmlformats-officedocument.presentationml.notesSlide+xml" PartName="/ppt/notesSlides/notesSlide983.xml"/>
  <Override ContentType="application/vnd.openxmlformats-officedocument.presentationml.notesSlide+xml" PartName="/ppt/notesSlides/notesSlide940.xml"/>
  <Override ContentType="application/vnd.openxmlformats-officedocument.presentationml.notesSlide+xml" PartName="/ppt/notesSlides/notesSlide65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697.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655.xml"/>
  <Override ContentType="application/vnd.openxmlformats-officedocument.presentationml.notesSlide+xml" PartName="/ppt/notesSlides/notesSlide884.xml"/>
  <Override ContentType="application/vnd.openxmlformats-officedocument.presentationml.notesSlide+xml" PartName="/ppt/notesSlides/notesSlide841.xml"/>
  <Override ContentType="application/vnd.openxmlformats-officedocument.presentationml.notesSlide+xml" PartName="/ppt/notesSlides/notesSlide698.xml"/>
  <Override ContentType="application/vnd.openxmlformats-officedocument.presentationml.notesSlide+xml" PartName="/ppt/notesSlides/notesSlide1073.xml"/>
  <Override ContentType="application/vnd.openxmlformats-officedocument.presentationml.notesSlide+xml" PartName="/ppt/notesSlides/notesSlide728.xml"/>
  <Override ContentType="application/vnd.openxmlformats-officedocument.presentationml.notesSlide+xml" PartName="/ppt/notesSlides/notesSlide914.xml"/>
  <Override ContentType="application/vnd.openxmlformats-officedocument.presentationml.notesSlide+xml" PartName="/ppt/notesSlides/notesSlide1030.xml"/>
  <Override ContentType="application/vnd.openxmlformats-officedocument.presentationml.notesSlide+xml" PartName="/ppt/notesSlides/notesSlide957.xml"/>
  <Override ContentType="application/vnd.openxmlformats-officedocument.presentationml.notesSlide+xml" PartName="/ppt/notesSlides/notesSlide126.xml"/>
  <Override ContentType="application/vnd.openxmlformats-officedocument.presentationml.notesSlide+xml" PartName="/ppt/notesSlides/notesSlide1103.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1146.xml"/>
  <Override ContentType="application/vnd.openxmlformats-officedocument.presentationml.notesSlide+xml" PartName="/ppt/notesSlides/notesSlide1045.xml"/>
  <Override ContentType="application/vnd.openxmlformats-officedocument.presentationml.notesSlide+xml" PartName="/ppt/notesSlides/notesSlide929.xml"/>
  <Override ContentType="application/vnd.openxmlformats-officedocument.presentationml.notesSlide+xml" PartName="/ppt/notesSlides/notesSlide1002.xml"/>
  <Override ContentType="application/vnd.openxmlformats-officedocument.presentationml.notesSlide+xml" PartName="/ppt/notesSlides/notesSlide497.xml"/>
  <Override ContentType="application/vnd.openxmlformats-officedocument.presentationml.notesSlide+xml" PartName="/ppt/notesSlides/notesSlide327.xml"/>
  <Override ContentType="application/vnd.openxmlformats-officedocument.presentationml.notesSlide+xml" PartName="/ppt/notesSlides/notesSlide108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799.xml"/>
  <Override ContentType="application/vnd.openxmlformats-officedocument.presentationml.notesSlide+xml" PartName="/ppt/notesSlides/notesSlide3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154.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1131.xml"/>
  <Override ContentType="application/vnd.openxmlformats-officedocument.presentationml.notesSlide+xml" PartName="/ppt/notesSlides/notesSlide411.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713.xml"/>
  <Override ContentType="application/vnd.openxmlformats-officedocument.presentationml.notesSlide+xml" PartName="/ppt/notesSlides/notesSlide756.xml"/>
  <Override ContentType="application/vnd.openxmlformats-officedocument.presentationml.notesSlide+xml" PartName="/ppt/notesSlides/notesSlide828.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18.xml"/>
  <Override ContentType="application/vnd.openxmlformats-officedocument.presentationml.notesSlide+xml" PartName="/ppt/notesSlides/notesSlide740.xml"/>
  <Override ContentType="application/vnd.openxmlformats-officedocument.presentationml.notesSlide+xml" PartName="/ppt/notesSlides/notesSlide783.xml"/>
  <Override ContentType="application/vnd.openxmlformats-officedocument.presentationml.notesSlide+xml" PartName="/ppt/notesSlides/notesSlide984.xml"/>
  <Override ContentType="application/vnd.openxmlformats-officedocument.presentationml.notesSlide+xml" PartName="/ppt/notesSlides/notesSlide683.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856.xml"/>
  <Override ContentType="application/vnd.openxmlformats-officedocument.presentationml.notesSlide+xml" PartName="/ppt/notesSlides/notesSlide899.xml"/>
  <Override ContentType="application/vnd.openxmlformats-officedocument.presentationml.notesSlide+xml" PartName="/ppt/notesSlides/notesSlide19.xml"/>
  <Override ContentType="application/vnd.openxmlformats-officedocument.presentationml.notesSlide+xml" PartName="/ppt/notesSlides/notesSlide813.xml"/>
  <Override ContentType="application/vnd.openxmlformats-officedocument.presentationml.notesSlide+xml" PartName="/ppt/notesSlides/notesSlide640.xml"/>
  <Override ContentType="application/vnd.openxmlformats-officedocument.presentationml.notesSlide+xml" PartName="/ppt/notesSlides/notesSlide1118.xml"/>
  <Override ContentType="application/vnd.openxmlformats-officedocument.presentationml.notesSlide+xml" PartName="/ppt/notesSlides/notesSlide941.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1119.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070.xml"/>
  <Override ContentType="application/vnd.openxmlformats-officedocument.presentationml.notesSlide+xml" PartName="/ppt/notesSlides/notesSlide1.xml"/>
  <Override ContentType="application/vnd.openxmlformats-officedocument.presentationml.notesSlide+xml" PartName="/ppt/notesSlides/notesSlide768.xml"/>
  <Override ContentType="application/vnd.openxmlformats-officedocument.presentationml.notesSlide+xml" PartName="/ppt/notesSlides/notesSlide1062.xml"/>
  <Override ContentType="application/vnd.openxmlformats-officedocument.presentationml.notesSlide+xml" PartName="/ppt/notesSlides/notesSlide390.xml"/>
  <Override ContentType="application/vnd.openxmlformats-officedocument.presentationml.notesSlide+xml" PartName="/ppt/notesSlides/notesSlide962.xml"/>
  <Override ContentType="application/vnd.openxmlformats-officedocument.presentationml.notesSlide+xml" PartName="/ppt/notesSlides/notesSlide687.xml"/>
  <Override ContentType="application/vnd.openxmlformats-officedocument.presentationml.notesSlide+xml" PartName="/ppt/notesSlides/notesSlide196.xml"/>
  <Override ContentType="application/vnd.openxmlformats-officedocument.presentationml.notesSlide+xml" PartName="/ppt/notesSlides/notesSlide849.xml"/>
  <Override ContentType="application/vnd.openxmlformats-officedocument.presentationml.notesSlide+xml" PartName="/ppt/notesSlides/notesSlide1143.xml"/>
  <Override ContentType="application/vnd.openxmlformats-officedocument.presentationml.notesSlide+xml" PartName="/ppt/notesSlides/notesSlide946.xml"/>
  <Override ContentType="application/vnd.openxmlformats-officedocument.presentationml.notesSlide+xml" PartName="/ppt/notesSlides/notesSlide784.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1127.xml"/>
  <Override ContentType="application/vnd.openxmlformats-officedocument.presentationml.notesSlide+xml" PartName="/ppt/notesSlides/notesSlide1046.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74.xml"/>
  <Override ContentType="application/vnd.openxmlformats-officedocument.presentationml.notesSlide+xml" PartName="/ppt/notesSlides/notesSlide865.xml"/>
  <Override ContentType="application/vnd.openxmlformats-officedocument.presentationml.notesSlide+xml" PartName="/ppt/notesSlides/notesSlide803.xml"/>
  <Override ContentType="application/vnd.openxmlformats-officedocument.presentationml.notesSlide+xml" PartName="/ppt/notesSlides/notesSlide714.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633.xml"/>
  <Override ContentType="application/vnd.openxmlformats-officedocument.presentationml.notesSlide+xml" PartName="/ppt/notesSlides/notesSlide358.xml"/>
  <Override ContentType="application/vnd.openxmlformats-officedocument.presentationml.notesSlide+xml" PartName="/ppt/notesSlides/notesSlide616.xml"/>
  <Override ContentType="application/vnd.openxmlformats-officedocument.presentationml.notesSlide+xml" PartName="/ppt/notesSlides/notesSlide695.xml"/>
  <Override ContentType="application/vnd.openxmlformats-officedocument.presentationml.notesSlide+xml" PartName="/ppt/notesSlides/notesSlide447.xml"/>
  <Override ContentType="application/vnd.openxmlformats-officedocument.presentationml.notesSlide+xml" PartName="/ppt/notesSlides/notesSlide722.xml"/>
  <Override ContentType="application/vnd.openxmlformats-officedocument.presentationml.notesSlide+xml" PartName="/ppt/notesSlides/notesSlide439.xml"/>
  <Override ContentType="application/vnd.openxmlformats-officedocument.presentationml.notesSlide+xml" PartName="/ppt/notesSlides/notesSlide705.xml"/>
  <Override ContentType="application/vnd.openxmlformats-officedocument.presentationml.notesSlide+xml" PartName="/ppt/notesSlides/notesSlide462.xml"/>
  <Override ContentType="application/vnd.openxmlformats-officedocument.presentationml.notesSlide+xml" PartName="/ppt/notesSlides/notesSlide793.xml"/>
  <Override ContentType="application/vnd.openxmlformats-officedocument.presentationml.notesSlide+xml" PartName="/ppt/notesSlides/notesSlide776.xml"/>
  <Override ContentType="application/vnd.openxmlformats-officedocument.presentationml.notesSlide+xml" PartName="/ppt/notesSlides/notesSlide857.xml"/>
  <Override ContentType="application/vnd.openxmlformats-officedocument.presentationml.notesSlide+xml" PartName="/ppt/notesSlides/notesSlide95.xml"/>
  <Override ContentType="application/vnd.openxmlformats-officedocument.presentationml.notesSlide+xml" PartName="/ppt/notesSlides/notesSlide938.xml"/>
  <Override ContentType="application/vnd.openxmlformats-officedocument.presentationml.notesSlide+xml" PartName="/ppt/notesSlides/notesSlide970.xml"/>
  <Override ContentType="application/vnd.openxmlformats-officedocument.presentationml.notesSlide+xml" PartName="/ppt/notesSlides/notesSlide1151.xml"/>
  <Override ContentType="application/vnd.openxmlformats-officedocument.presentationml.notesSlide+xml" PartName="/ppt/notesSlides/notesSlide955.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1038.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874.xml"/>
  <Override ContentType="application/vnd.openxmlformats-officedocument.presentationml.notesSlide+xml" PartName="/ppt/notesSlides/notesSlide560.xml"/>
  <Override ContentType="application/vnd.openxmlformats-officedocument.presentationml.notesSlide+xml" PartName="/ppt/notesSlides/notesSlide105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1047.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947.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1071.xml"/>
  <Override ContentType="application/vnd.openxmlformats-officedocument.presentationml.notesSlide+xml" PartName="/ppt/notesSlides/notesSlide858.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70.xml"/>
  <Override ContentType="application/vnd.openxmlformats-officedocument.presentationml.notesSlide+xml" PartName="/ppt/notesSlides/notesSlide195.xml"/>
  <Override ContentType="application/vnd.openxmlformats-officedocument.presentationml.notesSlide+xml" PartName="/ppt/notesSlides/notesSlide1126.xml"/>
  <Override ContentType="application/vnd.openxmlformats-officedocument.presentationml.notesSlide+xml" PartName="/ppt/notesSlides/notesSlide882.xml"/>
  <Override ContentType="application/vnd.openxmlformats-officedocument.presentationml.notesSlide+xml" PartName="/ppt/notesSlides/notesSlide535.xml"/>
  <Override ContentType="application/vnd.openxmlformats-officedocument.presentationml.notesSlide+xml" PartName="/ppt/notesSlides/notesSlide769.xml"/>
  <Override ContentType="application/vnd.openxmlformats-officedocument.presentationml.notesSlide+xml" PartName="/ppt/notesSlides/notesSlide373.xml"/>
  <Override ContentType="application/vnd.openxmlformats-officedocument.presentationml.notesSlide+xml" PartName="/ppt/notesSlides/notesSlide810.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1144.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848.xml"/>
  <Override ContentType="application/vnd.openxmlformats-officedocument.presentationml.notesSlide+xml" PartName="/ppt/notesSlides/notesSlide785.xml"/>
  <Override ContentType="application/vnd.openxmlformats-officedocument.presentationml.notesSlide+xml" PartName="/ppt/notesSlides/notesSlide294.xml"/>
  <Override ContentType="application/vnd.openxmlformats-officedocument.presentationml.notesSlide+xml" PartName="/ppt/notesSlides/notesSlide642.xml"/>
  <Override ContentType="application/vnd.openxmlformats-officedocument.presentationml.notesSlide+xml" PartName="/ppt/notesSlides/notesSlide900.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715.xml"/>
  <Override ContentType="application/vnd.openxmlformats-officedocument.presentationml.notesSlide+xml" PartName="/ppt/notesSlides/notesSlide278.xml"/>
  <Override ContentType="application/vnd.openxmlformats-officedocument.presentationml.notesSlide+xml" PartName="/ppt/notesSlides/notesSlide1000.xml"/>
  <Override ContentType="application/vnd.openxmlformats-officedocument.presentationml.notesSlide+xml" PartName="/ppt/notesSlides/notesSlide864.xml"/>
  <Override ContentType="application/vnd.openxmlformats-officedocument.presentationml.notesSlide+xml" PartName="/ppt/notesSlides/notesSlide775.xml"/>
  <Override ContentType="application/vnd.openxmlformats-officedocument.presentationml.notesSlide+xml" PartName="/ppt/notesSlides/notesSlide792.xml"/>
  <Override ContentType="application/vnd.openxmlformats-officedocument.presentationml.notesSlide+xml" PartName="/ppt/notesSlides/notesSlide589.xml"/>
  <Override ContentType="application/vnd.openxmlformats-officedocument.presentationml.notesSlide+xml" PartName="/ppt/notesSlides/notesSlide881.xml"/>
  <Override ContentType="application/vnd.openxmlformats-officedocument.presentationml.notesSlide+xml" PartName="/ppt/notesSlides/notesSlide608.xml"/>
  <Override ContentType="application/vnd.openxmlformats-officedocument.presentationml.notesSlide+xml" PartName="/ppt/notesSlides/notesSlide1150.xml"/>
  <Override ContentType="application/vnd.openxmlformats-officedocument.presentationml.notesSlide+xml" PartName="/ppt/notesSlides/notesSlide536.xml"/>
  <Override ContentType="application/vnd.openxmlformats-officedocument.presentationml.notesSlide+xml" PartName="/ppt/notesSlides/notesSlide519.xml"/>
  <Override ContentType="application/vnd.openxmlformats-officedocument.presentationml.notesSlide+xml" PartName="/ppt/notesSlides/notesSlide811.xml"/>
  <Override ContentType="application/vnd.openxmlformats-officedocument.presentationml.notesSlide+xml" PartName="/ppt/notesSlides/notesSlide625.xml"/>
  <Override ContentType="application/vnd.openxmlformats-officedocument.presentationml.notesSlide+xml" PartName="/ppt/notesSlides/notesSlide696.xml"/>
  <Override ContentType="application/vnd.openxmlformats-officedocument.presentationml.notesSlide+xml" PartName="/ppt/notesSlides/notesSlide954.xml"/>
  <Override ContentType="application/vnd.openxmlformats-officedocument.presentationml.notesSlide+xml" PartName="/ppt/notesSlides/notesSlide284.xml"/>
  <Override ContentType="application/vnd.openxmlformats-officedocument.presentationml.notesSlide+xml" PartName="/ppt/notesSlides/notesSlide1037.xml"/>
  <Override ContentType="application/vnd.openxmlformats-officedocument.presentationml.notesSlide+xml" PartName="/ppt/notesSlides/notesSlide937.xml"/>
  <Override ContentType="application/vnd.openxmlformats-officedocument.presentationml.notesSlide+xml" PartName="/ppt/notesSlides/notesSlide267.xml"/>
  <Override ContentType="application/vnd.openxmlformats-officedocument.presentationml.notesSlide+xml" PartName="/ppt/notesSlides/notesSlide704.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1054.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721.xml"/>
  <Override ContentType="application/vnd.openxmlformats-officedocument.presentationml.notesSlide+xml" PartName="/ppt/notesSlides/notesSlide207.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971.xml"/>
  <Override ContentType="application/vnd.openxmlformats-officedocument.presentationml.notesSlide+xml" PartName="/ppt/notesSlides/notesSlide188.xml"/>
  <Override ContentType="application/vnd.openxmlformats-officedocument.presentationml.notesSlide+xml" PartName="/ppt/notesSlides/notesSlide679.xml"/>
  <Override ContentType="application/vnd.openxmlformats-officedocument.presentationml.notesSlide+xml" PartName="/ppt/notesSlides/notesSlide1099.xml"/>
  <Override ContentType="application/vnd.openxmlformats-officedocument.presentationml.notesSlide+xml" PartName="/ppt/notesSlides/notesSlide1064.xml"/>
  <Override ContentType="application/vnd.openxmlformats-officedocument.presentationml.notesSlide+xml" PartName="/ppt/notesSlides/notesSlide859.xml"/>
  <Override ContentType="application/vnd.openxmlformats-officedocument.presentationml.notesSlide+xml" PartName="/ppt/notesSlides/notesSlide1048.xml"/>
  <Override ContentType="application/vnd.openxmlformats-officedocument.presentationml.notesSlide+xml" PartName="/ppt/notesSlides/notesSlide291.xml"/>
  <Override ContentType="application/vnd.openxmlformats-officedocument.presentationml.notesSlide+xml" PartName="/ppt/notesSlides/notesSlide875.xml"/>
  <Override ContentType="application/vnd.openxmlformats-officedocument.presentationml.notesSlide+xml" PartName="/ppt/notesSlides/notesSlide1056.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689.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129.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867.xml"/>
  <Override ContentType="application/vnd.openxmlformats-officedocument.presentationml.notesSlide+xml" PartName="/ppt/notesSlides/notesSlide113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1028.xml"/>
  <Override ContentType="application/vnd.openxmlformats-officedocument.presentationml.notesSlide+xml" PartName="/ppt/notesSlides/notesSlide786.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804.xml"/>
  <Override ContentType="application/vnd.openxmlformats-officedocument.presentationml.notesSlide+xml" PartName="/ppt/notesSlides/notesSlide123.xml"/>
  <Override ContentType="application/vnd.openxmlformats-officedocument.presentationml.notesSlide+xml" PartName="/ppt/notesSlides/notesSlide14.xml"/>
  <Override ContentType="application/vnd.openxmlformats-officedocument.presentationml.notesSlide+xml" PartName="/ppt/notesSlides/notesSlide980.xml"/>
  <Override ContentType="application/vnd.openxmlformats-officedocument.presentationml.notesSlide+xml" PartName="/ppt/notesSlides/notesSlide216.xml"/>
  <Override ContentType="application/vnd.openxmlformats-officedocument.presentationml.notesSlide+xml" PartName="/ppt/notesSlides/notesSlide1109.xml"/>
  <Override ContentType="application/vnd.openxmlformats-officedocument.presentationml.notesSlide+xml" PartName="/ppt/notesSlides/notesSlide588.xml"/>
  <Override ContentType="application/vnd.openxmlformats-officedocument.presentationml.notesSlide+xml" PartName="/ppt/notesSlides/notesSlide774.xml"/>
  <Override ContentType="application/vnd.openxmlformats-officedocument.presentationml.notesSlide+xml" PartName="/ppt/notesSlides/notesSlide473.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944.xml"/>
  <Override ContentType="application/vnd.openxmlformats-officedocument.presentationml.notesSlide+xml" PartName="/ppt/notesSlides/notesSlide537.xml"/>
  <Override ContentType="application/vnd.openxmlformats-officedocument.presentationml.notesSlide+xml" PartName="/ppt/notesSlides/notesSlide693.xml"/>
  <Override ContentType="application/vnd.openxmlformats-officedocument.presentationml.notesSlide+xml" PartName="/ppt/notesSlides/notesSlide464.xml"/>
  <Override ContentType="application/vnd.openxmlformats-officedocument.presentationml.notesSlide+xml" PartName="/ppt/notesSlides/notesSlide901.xml"/>
  <Override ContentType="application/vnd.openxmlformats-officedocument.presentationml.notesSlide+xml" PartName="/ppt/notesSlides/notesSlide650.xml"/>
  <Override ContentType="application/vnd.openxmlformats-officedocument.presentationml.notesSlide+xml" PartName="/ppt/notesSlides/notesSlide643.xml"/>
  <Override ContentType="application/vnd.openxmlformats-officedocument.presentationml.notesSlide+xml" PartName="/ppt/notesSlides/notesSlide686.xml"/>
  <Override ContentType="application/vnd.openxmlformats-officedocument.presentationml.notesSlide+xml" PartName="/ppt/notesSlides/notesSlide279.xml"/>
  <Override ContentType="application/vnd.openxmlformats-officedocument.presentationml.notesSlide+xml" PartName="/ppt/notesSlides/notesSlide880.xml"/>
  <Override ContentType="application/vnd.openxmlformats-officedocument.presentationml.notesSlide+xml" PartName="/ppt/notesSlides/notesSlide1036.xml"/>
  <Override ContentType="application/vnd.openxmlformats-officedocument.presentationml.notesSlide+xml" PartName="/ppt/notesSlides/notesSlide872.xml"/>
  <Override ContentType="application/vnd.openxmlformats-officedocument.presentationml.notesSlide+xml" PartName="/ppt/notesSlides/notesSlide545.xml"/>
  <Override ContentType="application/vnd.openxmlformats-officedocument.presentationml.notesSlide+xml" PartName="/ppt/notesSlides/notesSlide73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80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1061.xml"/>
  <Override ContentType="application/vnd.openxmlformats-officedocument.presentationml.notesSlide+xml" PartName="/ppt/notesSlides/notesSlide364.xml"/>
  <Override ContentType="application/vnd.openxmlformats-officedocument.presentationml.notesSlide+xml" PartName="/ppt/notesSlides/notesSlide622.xml"/>
  <Override ContentType="application/vnd.openxmlformats-officedocument.presentationml.notesSlide+xml" PartName="/ppt/notesSlides/notesSlide1134.xml"/>
  <Override ContentType="application/vnd.openxmlformats-officedocument.presentationml.notesSlide+xml" PartName="/ppt/notesSlides/notesSlide953.xml"/>
  <Override ContentType="application/vnd.openxmlformats-officedocument.presentationml.notesSlide+xml" PartName="/ppt/notesSlides/notesSlide972.xml"/>
  <Override ContentType="application/vnd.openxmlformats-officedocument.presentationml.notesSlide+xml" PartName="/ppt/notesSlides/notesSlide618.xml"/>
  <Override ContentType="application/vnd.openxmlformats-officedocument.presentationml.notesSlide+xml" PartName="/ppt/notesSlides/notesSlide910.xml"/>
  <Override ContentType="application/vnd.openxmlformats-officedocument.presentationml.notesSlide+xml" PartName="/ppt/notesSlides/notesSlide716.xml"/>
  <Override ContentType="application/vnd.openxmlformats-officedocument.presentationml.notesSlide+xml" PartName="/ppt/notesSlides/notesSlide703.xml"/>
  <Override ContentType="application/vnd.openxmlformats-officedocument.presentationml.notesSlide+xml" PartName="/ppt/notesSlides/notesSlide75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787.xml"/>
  <Override ContentType="application/vnd.openxmlformats-officedocument.presentationml.notesSlide+xml" PartName="/ppt/notesSlides/notesSlide97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28.xml"/>
  <Override ContentType="application/vnd.openxmlformats-officedocument.presentationml.notesSlide+xml" PartName="/ppt/notesSlides/notesSlide116.xml"/>
  <Override ContentType="application/vnd.openxmlformats-officedocument.presentationml.notesSlide+xml" PartName="/ppt/notesSlides/notesSlide795.xml"/>
  <Override ContentType="application/vnd.openxmlformats-officedocument.presentationml.notesSlide+xml" PartName="/ppt/notesSlides/notesSlide15.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1136.xml"/>
  <Override ContentType="application/vnd.openxmlformats-officedocument.presentationml.notesSlide+xml" PartName="/ppt/notesSlides/notesSlide215.xml"/>
  <Override ContentType="application/vnd.openxmlformats-officedocument.presentationml.notesSlide+xml" PartName="/ppt/notesSlides/notesSlide1057.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1049.xml"/>
  <Override ContentType="application/vnd.openxmlformats-officedocument.presentationml.notesSlide+xml" PartName="/ppt/notesSlides/notesSlide939.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142.xml"/>
  <Override ContentType="application/vnd.openxmlformats-officedocument.presentationml.notesSlide+xml" PartName="/ppt/notesSlides/notesSlide179.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866.xml"/>
  <Override ContentType="application/vnd.openxmlformats-officedocument.presentationml.notesSlide+xml" PartName="/ppt/notesSlides/notesSlide122.xml"/>
  <Override ContentType="application/vnd.openxmlformats-officedocument.presentationml.notesSlide+xml" PartName="/ppt/notesSlides/notesSlide1108.xml"/>
  <Override ContentType="application/vnd.openxmlformats-officedocument.presentationml.notesSlide+xml" PartName="/ppt/notesSlides/notesSlide767.xml"/>
  <Override ContentType="application/vnd.openxmlformats-officedocument.presentationml.notesSlide+xml" PartName="/ppt/notesSlides/notesSlide1063.xml"/>
  <Override ContentType="application/vnd.openxmlformats-officedocument.presentationml.notesSlide+xml" PartName="/ppt/notesSlides/notesSlide221.xml"/>
  <Override ContentType="application/vnd.openxmlformats-officedocument.presentationml.notesSlide+xml" PartName="/ppt/notesSlides/notesSlide472.xml"/>
  <Override ContentType="application/vnd.openxmlformats-officedocument.presentationml.notesSlide+xml" PartName="/ppt/notesSlides/notesSlide724.xml"/>
  <Override ContentType="application/vnd.openxmlformats-officedocument.presentationml.notesSlide+xml" PartName="/ppt/notesSlides/notesSlide902.xml"/>
  <Override ContentType="application/vnd.openxmlformats-officedocument.presentationml.notesSlide+xml" PartName="/ppt/notesSlides/notesSlide517.xml"/>
  <Override ContentType="application/vnd.openxmlformats-officedocument.presentationml.notesSlide+xml" PartName="/ppt/notesSlides/notesSlide945.xml"/>
  <Override ContentType="application/vnd.openxmlformats-officedocument.presentationml.notesSlide+xml" PartName="/ppt/notesSlides/notesSlide688.xml"/>
  <Override ContentType="application/vnd.openxmlformats-officedocument.presentationml.notesSlide+xml" PartName="/ppt/notesSlides/notesSlide136.xml"/>
  <Override ContentType="application/vnd.openxmlformats-officedocument.presentationml.notesSlide+xml" PartName="/ppt/notesSlides/notesSlide102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766.xml"/>
  <Override ContentType="application/vnd.openxmlformats-officedocument.presentationml.notesSlide+xml" PartName="/ppt/notesSlides/notesSlide723.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730.xml"/>
  <Override ContentType="application/vnd.openxmlformats-officedocument.presentationml.notesSlide+xml" PartName="/ppt/notesSlides/notesSlide1141.xml"/>
  <Override ContentType="application/vnd.openxmlformats-officedocument.presentationml.notesSlide+xml" PartName="/ppt/notesSlides/notesSlide438.xml"/>
  <Override ContentType="application/vnd.openxmlformats-officedocument.presentationml.notesSlide+xml" PartName="/ppt/notesSlides/notesSlide802.xml"/>
  <Override ContentType="application/vnd.openxmlformats-officedocument.presentationml.notesSlide+xml" PartName="/ppt/notesSlides/notesSlide393.xml"/>
  <Override ContentType="application/vnd.openxmlformats-officedocument.presentationml.notesSlide+xml" PartName="/ppt/notesSlides/notesSlide1035.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651.xml"/>
  <Override ContentType="application/vnd.openxmlformats-officedocument.presentationml.notesSlide+xml" PartName="/ppt/notesSlides/notesSlide21.xml"/>
  <Override ContentType="application/vnd.openxmlformats-officedocument.presentationml.notesSlide+xml" PartName="/ppt/notesSlides/notesSlide694.xml"/>
  <Override ContentType="application/vnd.openxmlformats-officedocument.presentationml.notesSlide+xml" PartName="/ppt/notesSlides/notesSlide952.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830.xml"/>
  <Override ContentType="application/vnd.openxmlformats-officedocument.presentationml.notesSlide+xml" PartName="/ppt/notesSlides/notesSlide873.xml"/>
  <Override ContentType="application/vnd.openxmlformats-officedocument.presentationml.notesSlide+xml" PartName="/ppt/notesSlides/notesSlide717.xml"/>
  <Override ContentType="application/vnd.openxmlformats-officedocument.presentationml.notesSlide+xml" PartName="/ppt/notesSlides/notesSlide79.xml"/>
  <Override ContentType="application/vnd.openxmlformats-officedocument.presentationml.notesSlide+xml" PartName="/ppt/notesSlides/notesSlide839.xml"/>
  <Override ContentType="application/vnd.openxmlformats-officedocument.presentationml.notesSlide+xml" PartName="/ppt/notesSlides/notesSlide1135.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322.xml"/>
  <Override ContentType="application/vnd.openxmlformats-officedocument.presentationml.notesSlide+xml" PartName="/ppt/notesSlides/notesSlide794.xml"/>
  <Override ContentType="application/vnd.openxmlformats-officedocument.presentationml.notesSlide+xml" PartName="/ppt/notesSlides/notesSlide67.xml"/>
  <Override ContentType="application/vnd.openxmlformats-officedocument.presentationml.notesSlide+xml" PartName="/ppt/notesSlides/notesSlide990.xml"/>
  <Override ContentType="application/vnd.openxmlformats-officedocument.presentationml.notesSlide+xml" PartName="/ppt/notesSlides/notesSlide893.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62.xml"/>
  <Override ContentType="application/vnd.openxmlformats-officedocument.presentationml.notesSlide+xml" PartName="/ppt/notesSlides/notesSlide788.xml"/>
  <Override ContentType="application/vnd.openxmlformats-officedocument.presentationml.notesSlide+xml" PartName="/ppt/notesSlides/notesSlide176.xml"/>
  <Override ContentType="application/vnd.openxmlformats-officedocument.presentationml.notesSlide+xml" PartName="/ppt/notesSlides/notesSlide702.xml"/>
  <Override ContentType="application/vnd.openxmlformats-officedocument.presentationml.notesSlide+xml" PartName="/ppt/notesSlides/notesSlide877.xml"/>
  <Override ContentType="application/vnd.openxmlformats-officedocument.presentationml.notesSlide+xml" PartName="/ppt/notesSlides/notesSlide974.xml"/>
  <Override ContentType="application/vnd.openxmlformats-officedocument.presentationml.notesSlide+xml" PartName="/ppt/notesSlides/notesSlide1066.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709.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1139.xml"/>
  <Override ContentType="application/vnd.openxmlformats-officedocument.presentationml.notesSlide+xml" PartName="/ppt/notesSlides/notesSlide1155.xml"/>
  <Override ContentType="application/vnd.openxmlformats-officedocument.presentationml.notesSlide+xml" PartName="/ppt/notesSlides/notesSlide989.xml"/>
  <Override ContentType="application/vnd.openxmlformats-officedocument.presentationml.notesSlide+xml" PartName="/ppt/notesSlides/notesSlide806.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903.xml"/>
  <Override ContentType="application/vnd.openxmlformats-officedocument.presentationml.notesSlide+xml" PartName="/ppt/notesSlides/notesSlide1082.xml"/>
  <Override ContentType="application/vnd.openxmlformats-officedocument.presentationml.notesSlide+xml" PartName="/ppt/notesSlides/notesSlide419.xml"/>
  <Override ContentType="application/vnd.openxmlformats-officedocument.presentationml.notesSlide+xml" PartName="/ppt/notesSlides/notesSlide773.xml"/>
  <Override ContentType="application/vnd.openxmlformats-officedocument.presentationml.notesSlide+xml" PartName="/ppt/notesSlides/notesSlide234.xml"/>
  <Override ContentType="application/vnd.openxmlformats-officedocument.presentationml.notesSlide+xml" PartName="/ppt/notesSlides/notesSlide547.xml"/>
  <Override ContentType="application/vnd.openxmlformats-officedocument.presentationml.notesSlide+xml" PartName="/ppt/notesSlides/notesSlide331.xml"/>
  <Override ContentType="application/vnd.openxmlformats-officedocument.presentationml.notesSlide+xml" PartName="/ppt/notesSlides/notesSlide692.xml"/>
  <Override ContentType="application/vnd.openxmlformats-officedocument.presentationml.notesSlide+xml" PartName="/ppt/notesSlides/notesSlide822.xml"/>
  <Override ContentType="application/vnd.openxmlformats-officedocument.presentationml.notesSlide+xml" PartName="/ppt/notesSlides/notesSlide1051.xml"/>
  <Override ContentType="application/vnd.openxmlformats-officedocument.presentationml.notesSlide+xml" PartName="/ppt/notesSlides/notesSlide846.xml"/>
  <Override ContentType="application/vnd.openxmlformats-officedocument.presentationml.notesSlide+xml" PartName="/ppt/notesSlides/notesSlide1123.xml"/>
  <Override ContentType="application/vnd.openxmlformats-officedocument.presentationml.notesSlide+xml" PartName="/ppt/notesSlides/notesSlide1140.xml"/>
  <Override ContentType="application/vnd.openxmlformats-officedocument.presentationml.notesSlide+xml" PartName="/ppt/notesSlides/notesSlide490.xml"/>
  <Override ContentType="application/vnd.openxmlformats-officedocument.presentationml.notesSlide+xml" PartName="/ppt/notesSlides/notesSlide765.xml"/>
  <Override ContentType="application/vnd.openxmlformats-officedocument.presentationml.notesSlide+xml" PartName="/ppt/notesSlides/notesSlide951.xml"/>
  <Override ContentType="application/vnd.openxmlformats-officedocument.presentationml.notesSlide+xml" PartName="/ppt/notesSlides/notesSlide1050.xml"/>
  <Override ContentType="application/vnd.openxmlformats-officedocument.presentationml.notesSlide+xml" PartName="/ppt/notesSlides/notesSlide676.xml"/>
  <Override ContentType="application/vnd.openxmlformats-officedocument.presentationml.notesSlide+xml" PartName="/ppt/notesSlides/notesSlide838.xml"/>
  <Override ContentType="application/vnd.openxmlformats-officedocument.presentationml.notesSlide+xml" PartName="/ppt/notesSlides/notesSlide377.xml"/>
  <Override ContentType="application/vnd.openxmlformats-officedocument.presentationml.notesSlide+xml" PartName="/ppt/notesSlides/notesSlide660.xml"/>
  <Override ContentType="application/vnd.openxmlformats-officedocument.presentationml.notesSlide+xml" PartName="/ppt/notesSlides/notesSlide748.xml"/>
  <Override ContentType="application/vnd.openxmlformats-officedocument.presentationml.notesSlide+xml" PartName="/ppt/notesSlides/notesSlide934.xml"/>
  <Override ContentType="application/vnd.openxmlformats-officedocument.presentationml.notesSlide+xml" PartName="/ppt/notesSlides/notesSlide404.xml"/>
  <Override ContentType="application/vnd.openxmlformats-officedocument.presentationml.notesSlide+xml" PartName="/ppt/notesSlides/notesSlide1027.xml"/>
  <Override ContentType="application/vnd.openxmlformats-officedocument.presentationml.notesSlide+xml" PartName="/ppt/notesSlides/notesSlide144.xml"/>
  <Override ContentType="application/vnd.openxmlformats-officedocument.presentationml.notesSlide+xml" PartName="/ppt/notesSlides/notesSlide750.xml"/>
  <Override ContentType="application/vnd.openxmlformats-officedocument.presentationml.notesSlide+xml" PartName="/ppt/notesSlides/notesSlide475.xml"/>
  <Override ContentType="application/vnd.openxmlformats-officedocument.presentationml.notesSlide+xml" PartName="/ppt/notesSlides/notesSlide52.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5.xml"/>
  <Override ContentType="application/vnd.openxmlformats-officedocument.presentationml.notesSlide+xml" PartName="/ppt/notesSlides/notesSlide966.xml"/>
  <Override ContentType="application/vnd.openxmlformats-officedocument.presentationml.notesSlide+xml" PartName="/ppt/notesSlides/notesSlide1098.xml"/>
  <Override ContentType="application/vnd.openxmlformats-officedocument.presentationml.notesSlide+xml" PartName="/ppt/notesSlides/notesSlide949.xml"/>
  <Override ContentType="application/vnd.openxmlformats-officedocument.presentationml.notesSlide+xml" PartName="/ppt/notesSlides/notesSlide605.xml"/>
  <Override ContentType="application/vnd.openxmlformats-officedocument.presentationml.notesSlide+xml" PartName="/ppt/notesSlides/notesSlide831.xml"/>
  <Override ContentType="application/vnd.openxmlformats-officedocument.presentationml.notesSlide+xml" PartName="/ppt/notesSlides/notesSlide861.xml"/>
  <Override ContentType="application/vnd.openxmlformats-officedocument.presentationml.notesSlide+xml" PartName="/ppt/notesSlides/notesSlide919.xml"/>
  <Override ContentType="application/vnd.openxmlformats-officedocument.presentationml.notesSlide+xml" PartName="/ppt/notesSlides/notesSlide1012.xml"/>
  <Override ContentType="application/vnd.openxmlformats-officedocument.presentationml.notesSlide+xml" PartName="/ppt/notesSlides/notesSlide733.xml"/>
  <Override ContentType="application/vnd.openxmlformats-officedocument.presentationml.notesSlide+xml" PartName="/ppt/notesSlides/notesSlide876.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965.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779.xml"/>
  <Override ContentType="application/vnd.openxmlformats-officedocument.presentationml.notesSlide+xml" PartName="/ppt/notesSlides/notesSlide84.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892.xml"/>
  <Override ContentType="application/vnd.openxmlformats-officedocument.presentationml.notesSlide+xml" PartName="/ppt/notesSlides/notesSlide507.xml"/>
  <Override ContentType="application/vnd.openxmlformats-officedocument.presentationml.notesSlide+xml" PartName="/ppt/notesSlides/notesSlide1065.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154.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90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691.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289.xml"/>
  <Override ContentType="application/vnd.openxmlformats-officedocument.presentationml.notesSlide+xml" PartName="/ppt/notesSlides/notesSlide805.xml"/>
  <Override ContentType="application/vnd.openxmlformats-officedocument.presentationml.notesSlide+xml" PartName="/ppt/notesSlides/notesSlide217.xml"/>
  <Override ContentType="application/vnd.openxmlformats-officedocument.presentationml.notesSlide+xml" PartName="/ppt/notesSlides/notesSlide1138.xml"/>
  <Override ContentType="application/vnd.openxmlformats-officedocument.presentationml.notesSlide+xml" PartName="/ppt/notesSlides/notesSlide708.xml"/>
  <Override ContentType="application/vnd.openxmlformats-officedocument.presentationml.notesSlide+xml" PartName="/ppt/notesSlides/notesSlide821.xml"/>
  <Override ContentType="application/vnd.openxmlformats-officedocument.presentationml.notesSlide+xml" PartName="/ppt/notesSlides/notesSlide436.xml"/>
  <Override ContentType="application/vnd.openxmlformats-officedocument.presentationml.notesSlide+xml" PartName="/ppt/notesSlides/notesSlide950.xml"/>
  <Override ContentType="application/vnd.openxmlformats-officedocument.presentationml.notesSlide+xml" PartName="/ppt/notesSlides/notesSlide578.xml"/>
  <Override ContentType="application/vnd.openxmlformats-officedocument.presentationml.notesSlide+xml" PartName="/ppt/notesSlides/notesSlide675.xml"/>
  <Override ContentType="application/vnd.openxmlformats-officedocument.presentationml.notesSlide+xml" PartName="/ppt/notesSlides/notesSlide975.xml"/>
  <Override ContentType="application/vnd.openxmlformats-officedocument.presentationml.notesSlide+xml" PartName="/ppt/notesSlides/notesSlide27.xml"/>
  <Override ContentType="application/vnd.openxmlformats-officedocument.presentationml.notesSlide+xml" PartName="/ppt/notesSlides/notesSlide1081.xml"/>
  <Override ContentType="application/vnd.openxmlformats-officedocument.presentationml.notesSlide+xml" PartName="/ppt/notesSlides/notesSlide960.xml"/>
  <Override ContentType="application/vnd.openxmlformats-officedocument.presentationml.notesSlide+xml" PartName="/ppt/notesSlides/notesSlide1026.xml"/>
  <Override ContentType="application/vnd.openxmlformats-officedocument.presentationml.notesSlide+xml" PartName="/ppt/notesSlides/notesSlide235.xml"/>
  <Override ContentType="application/vnd.openxmlformats-officedocument.presentationml.notesSlide+xml" PartName="/ppt/notesSlides/notesSlide1009.xml"/>
  <Override ContentType="application/vnd.openxmlformats-officedocument.presentationml.notesSlide+xml" PartName="/ppt/notesSlides/notesSlide28.xml"/>
  <Override ContentType="application/vnd.openxmlformats-officedocument.presentationml.notesSlide+xml" PartName="/ppt/notesSlides/notesSlide847.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474.xml"/>
  <Override ContentType="application/vnd.openxmlformats-officedocument.presentationml.notesSlide+xml" PartName="/ppt/notesSlides/notesSlide732.xml"/>
  <Override ContentType="application/vnd.openxmlformats-officedocument.presentationml.notesSlide+xml" PartName="/ppt/notesSlides/notesSlide563.xml"/>
  <Override ContentType="application/vnd.openxmlformats-officedocument.presentationml.notesSlide+xml" PartName="/ppt/notesSlides/notesSlide90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83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619.xml"/>
  <Override ContentType="application/vnd.openxmlformats-officedocument.presentationml.notesSlide+xml" PartName="/ppt/notesSlides/notesSlide747.xml"/>
  <Override ContentType="application/vnd.openxmlformats-officedocument.presentationml.notesSlide+xml" PartName="/ppt/notesSlides/notesSlide1011.xml"/>
  <Override ContentType="application/vnd.openxmlformats-officedocument.presentationml.notesSlide+xml" PartName="/ppt/notesSlides/notesSlide403.xml"/>
  <Override ContentType="application/vnd.openxmlformats-officedocument.presentationml.notesSlide+xml" PartName="/ppt/notesSlides/notesSlide1097.xml"/>
  <Override ContentType="application/vnd.openxmlformats-officedocument.presentationml.notesSlide+xml" PartName="/ppt/notesSlides/notesSlide860.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122.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764.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905.xml"/>
  <Override ContentType="application/vnd.openxmlformats-officedocument.presentationml.notesSlide+xml" PartName="/ppt/notesSlides/notesSlide948.xml"/>
  <Override ContentType="application/vnd.openxmlformats-officedocument.presentationml.notesSlide+xml" PartName="/ppt/notesSlides/notesSlide1110.xml"/>
  <Override ContentType="application/vnd.openxmlformats-officedocument.presentationml.notesSlide+xml" PartName="/ppt/notesSlides/notesSlide808.xml"/>
  <Override ContentType="application/vnd.openxmlformats-officedocument.presentationml.notesSlide+xml" PartName="/ppt/notesSlides/notesSlide1153.xml"/>
  <Override ContentType="application/vnd.openxmlformats-officedocument.presentationml.notesSlide+xml" PartName="/ppt/notesSlides/notesSlide3.xml"/>
  <Override ContentType="application/vnd.openxmlformats-officedocument.presentationml.notesSlide+xml" PartName="/ppt/notesSlides/notesSlide1080.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964.xml"/>
  <Override ContentType="application/vnd.openxmlformats-officedocument.presentationml.notesSlide+xml" PartName="/ppt/notesSlides/notesSlide921.xml"/>
  <Override ContentType="application/vnd.openxmlformats-officedocument.presentationml.notesSlide+xml" PartName="/ppt/notesSlides/notesSlide778.xml"/>
  <Override ContentType="application/vnd.openxmlformats-officedocument.presentationml.notesSlide+xml" PartName="/ppt/notesSlides/notesSlide549.xml"/>
  <Override ContentType="application/vnd.openxmlformats-officedocument.presentationml.notesSlide+xml" PartName="/ppt/notesSlides/notesSlide735.xml"/>
  <Override ContentType="application/vnd.openxmlformats-officedocument.presentationml.notesSlide+xml" PartName="/ppt/notesSlides/notesSlide506.xml"/>
  <Override ContentType="application/vnd.openxmlformats-officedocument.presentationml.notesSlide+xml" PartName="/ppt/notesSlides/notesSlide690.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577.xml"/>
  <Override ContentType="application/vnd.openxmlformats-officedocument.presentationml.notesSlide+xml" PartName="/ppt/notesSlides/notesSlide976.xml"/>
  <Override ContentType="application/vnd.openxmlformats-officedocument.presentationml.notesSlide+xml" PartName="/ppt/notesSlides/notesSlide836.xml"/>
  <Override ContentType="application/vnd.openxmlformats-officedocument.presentationml.notesSlide+xml" PartName="/ppt/notesSlides/notesSlide879.xml"/>
  <Override ContentType="application/vnd.openxmlformats-officedocument.presentationml.notesSlide+xml" PartName="/ppt/notesSlides/notesSlide1125.xml"/>
  <Override ContentType="application/vnd.openxmlformats-officedocument.presentationml.notesSlide+xml" PartName="/ppt/notesSlides/notesSlide69.xml"/>
  <Override ContentType="application/vnd.openxmlformats-officedocument.presentationml.notesSlide+xml" PartName="/ppt/notesSlides/notesSlide933.xml"/>
  <Override ContentType="application/vnd.openxmlformats-officedocument.presentationml.notesSlide+xml" PartName="/ppt/notesSlides/notesSlide26.xml"/>
  <Override ContentType="application/vnd.openxmlformats-officedocument.presentationml.notesSlide+xml" PartName="/ppt/notesSlides/notesSlide992.xml"/>
  <Override ContentType="application/vnd.openxmlformats-officedocument.presentationml.notesSlide+xml" PartName="/ppt/notesSlides/notesSlide707.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662.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791.xml"/>
  <Override ContentType="application/vnd.openxmlformats-officedocument.presentationml.notesSlide+xml" PartName="/ppt/notesSlides/notesSlide97.xml"/>
  <Override ContentType="application/vnd.openxmlformats-officedocument.presentationml.notesSlide+xml" PartName="/ppt/notesSlides/notesSlide189.xml"/>
  <Override ContentType="application/vnd.openxmlformats-officedocument.presentationml.notesSlide+xml" PartName="/ppt/notesSlides/notesSlide375.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607.xml"/>
  <Override ContentType="application/vnd.openxmlformats-officedocument.presentationml.notesSlide+xml" PartName="/ppt/notesSlides/notesSlide961.xml"/>
  <Override ContentType="application/vnd.openxmlformats-officedocument.presentationml.notesSlide+xml" PartName="/ppt/notesSlides/notesSlide562.xml"/>
  <Override ContentType="application/vnd.openxmlformats-officedocument.presentationml.notesSlide+xml" PartName="/ppt/notesSlides/notesSlide908.xml"/>
  <Override ContentType="application/vnd.openxmlformats-officedocument.presentationml.notesSlide+xml" PartName="/ppt/notesSlides/notesSlide1096.xml"/>
  <Override ContentType="application/vnd.openxmlformats-officedocument.presentationml.notesSlide+xml" PartName="/ppt/notesSlides/notesSlide820.xml"/>
  <Override ContentType="application/vnd.openxmlformats-officedocument.presentationml.notesSlide+xml" PartName="/ppt/notesSlides/notesSlide1053.xml"/>
  <Override ContentType="application/vnd.openxmlformats-officedocument.presentationml.notesSlide+xml" PartName="/ppt/notesSlides/notesSlide863.xml"/>
  <Override ContentType="application/vnd.openxmlformats-officedocument.presentationml.notesSlide+xml" PartName="/ppt/notesSlides/notesSlide131.xml"/>
  <Override ContentType="application/vnd.openxmlformats-officedocument.presentationml.notesSlide+xml" PartName="/ppt/notesSlides/notesSlide720.xml"/>
  <Override ContentType="application/vnd.openxmlformats-officedocument.presentationml.notesSlide+xml" PartName="/ppt/notesSlides/notesSlide1010.xml"/>
  <Override ContentType="application/vnd.openxmlformats-officedocument.presentationml.notesSlide+xml" PartName="/ppt/notesSlides/notesSlide763.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678.xml"/>
  <Override ContentType="application/vnd.openxmlformats-officedocument.presentationml.notesSlide+xml" PartName="/ppt/notesSlides/notesSlide304.xml"/>
  <Override ContentType="application/vnd.openxmlformats-officedocument.presentationml.notesSlide+xml" PartName="/ppt/notesSlides/notesSlide635.xml"/>
  <Override ContentType="application/vnd.openxmlformats-officedocument.presentationml.notesSlide+xml" PartName="/ppt/notesSlides/notesSlide979.xml"/>
  <Override ContentType="application/vnd.openxmlformats-officedocument.presentationml.notesSlide+xml" PartName="/ppt/notesSlides/notesSlide936.xml"/>
  <Override ContentType="application/vnd.openxmlformats-officedocument.presentationml.notesSlide+xml" PartName="/ppt/notesSlides/notesSlide590.xml"/>
  <Override ContentType="application/vnd.openxmlformats-officedocument.presentationml.notesSlide+xml" PartName="/ppt/notesSlides/notesSlide891.xml"/>
  <Override ContentType="application/vnd.openxmlformats-officedocument.presentationml.notesSlide+xml" PartName="/ppt/notesSlides/notesSlide1025.xml"/>
  <Override ContentType="application/vnd.openxmlformats-officedocument.presentationml.notesSlide+xml" PartName="/ppt/notesSlides/notesSlide1068.xml"/>
  <Override ContentType="application/vnd.openxmlformats-officedocument.presentationml.notesSlide+xml" PartName="/ppt/notesSlides/notesSlide1039.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762.xml"/>
  <Override ContentType="application/vnd.openxmlformats-officedocument.presentationml.notesSlide+xml" PartName="/ppt/notesSlides/notesSlide68.xml"/>
  <Override ContentType="application/vnd.openxmlformats-officedocument.presentationml.notesSlide+xml" PartName="/ppt/notesSlides/notesSlide991.xml"/>
  <Override ContentType="application/vnd.openxmlformats-officedocument.presentationml.notesSlide+xml" PartName="/ppt/notesSlides/notesSlide807.xml"/>
  <Override ContentType="application/vnd.openxmlformats-officedocument.presentationml.notesSlide+xml" PartName="/ppt/notesSlides/notesSlide205.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661.xml"/>
  <Override ContentType="application/vnd.openxmlformats-officedocument.presentationml.notesSlide+xml" PartName="/ppt/notesSlides/notesSlide233.xml"/>
  <Override ContentType="application/vnd.openxmlformats-officedocument.presentationml.notesSlide+xml" PartName="/ppt/notesSlides/notesSlide548.xml"/>
  <Override ContentType="application/vnd.openxmlformats-officedocument.presentationml.notesSlide+xml" PartName="/ppt/notesSlides/notesSlide92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406.xml"/>
  <Override ContentType="application/vnd.openxmlformats-officedocument.presentationml.notesSlide+xml" PartName="/ppt/notesSlides/notesSlide790.xml"/>
  <Override ContentType="application/vnd.openxmlformats-officedocument.presentationml.notesSlide+xml" PartName="/ppt/notesSlides/notesSlide963.xml"/>
  <Override ContentType="application/vnd.openxmlformats-officedocument.presentationml.notesSlide+xml" PartName="/ppt/notesSlides/notesSlide2.xml"/>
  <Override ContentType="application/vnd.openxmlformats-officedocument.presentationml.notesSlide+xml" PartName="/ppt/notesSlides/notesSlide835.xml"/>
  <Override ContentType="application/vnd.openxmlformats-officedocument.presentationml.notesSlide+xml" PartName="/ppt/notesSlides/notesSlide878.xml"/>
  <Override ContentType="application/vnd.openxmlformats-officedocument.presentationml.notesSlide+xml" PartName="/ppt/notesSlides/notesSlide749.xml"/>
  <Override ContentType="application/vnd.openxmlformats-officedocument.presentationml.notesSlide+xml" PartName="/ppt/notesSlides/notesSlide1094.xml"/>
  <Override ContentType="application/vnd.openxmlformats-officedocument.presentationml.notesSlide+xml" PartName="/ppt/notesSlides/notesSlide935.xml"/>
  <Override ContentType="application/vnd.openxmlformats-officedocument.presentationml.notesSlide+xml" PartName="/ppt/notesSlides/notesSlide978.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561.xml"/>
  <Override ContentType="application/vnd.openxmlformats-officedocument.presentationml.notesSlide+xml" PartName="/ppt/notesSlides/notesSlide1095.xml"/>
  <Override ContentType="application/vnd.openxmlformats-officedocument.presentationml.notesSlide+xml" PartName="/ppt/notesSlides/notesSlide706.xml"/>
  <Override ContentType="application/vnd.openxmlformats-officedocument.presentationml.notesSlide+xml" PartName="/ppt/notesSlides/notesSlide862.xml"/>
  <Override ContentType="application/vnd.openxmlformats-officedocument.presentationml.notesSlide+xml" PartName="/ppt/notesSlides/notesSlide1052.xml"/>
  <Override ContentType="application/vnd.openxmlformats-officedocument.presentationml.notesSlide+xml" PartName="/ppt/notesSlides/notesSlide1124.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677.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777.xml"/>
  <Override ContentType="application/vnd.openxmlformats-officedocument.presentationml.notesSlide+xml" PartName="/ppt/notesSlides/notesSlide734.xml"/>
  <Override ContentType="application/vnd.openxmlformats-officedocument.presentationml.notesSlide+xml" PartName="/ppt/notesSlides/notesSlide907.xml"/>
  <Override ContentType="application/vnd.openxmlformats-officedocument.presentationml.notesSlide+xml" PartName="/ppt/notesSlides/notesSlide1024.xml"/>
  <Override ContentType="application/vnd.openxmlformats-officedocument.presentationml.notesSlide+xml" PartName="/ppt/notesSlides/notesSlide890.xml"/>
  <Override ContentType="application/vnd.openxmlformats-officedocument.presentationml.notesSlide+xml" PartName="/ppt/notesSlides/notesSlide1067.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1152.xml"/>
  <Override ContentType="application/vnd.openxmlformats-officedocument.presentationml.notesSlide+xml" PartName="/ppt/notesSlides/notesSlide96.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9.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021.xml"/>
  <Override ContentType="application/vnd.openxmlformats-officedocument.presentationml.slide+xml" PartName="/ppt/slides/slide1013.xml"/>
  <Override ContentType="application/vnd.openxmlformats-officedocument.presentationml.slide+xml" PartName="/ppt/slides/slide598.xml"/>
  <Override ContentType="application/vnd.openxmlformats-officedocument.presentationml.slide+xml" PartName="/ppt/slides/slide687.xml"/>
  <Override ContentType="application/vnd.openxmlformats-officedocument.presentationml.slide+xml" PartName="/ppt/slides/slide873.xml"/>
  <Override ContentType="application/vnd.openxmlformats-officedocument.presentationml.slide+xml" PartName="/ppt/slides/slide1110.xml"/>
  <Override ContentType="application/vnd.openxmlformats-officedocument.presentationml.slide+xml" PartName="/ppt/slides/slide962.xml"/>
  <Override ContentType="application/vnd.openxmlformats-officedocument.presentationml.slide+xml" PartName="/ppt/slides/slide784.xml"/>
  <Override ContentType="application/vnd.openxmlformats-officedocument.presentationml.slide+xml" PartName="/ppt/slides/slide970.xml"/>
  <Override ContentType="application/vnd.openxmlformats-officedocument.presentationml.slide+xml" PartName="/ppt/slides/slide519.xml"/>
  <Override ContentType="application/vnd.openxmlformats-officedocument.presentationml.slide+xml" PartName="/ppt/slides/slide705.xml"/>
  <Override ContentType="application/vnd.openxmlformats-officedocument.presentationml.slide+xml" PartName="/ppt/slides/slide881.xml"/>
  <Override ContentType="application/vnd.openxmlformats-officedocument.presentationml.slide+xml" PartName="/ppt/slides/slide695.xml"/>
  <Override ContentType="application/vnd.openxmlformats-officedocument.presentationml.slide+xml" PartName="/ppt/slides/slide792.xml"/>
  <Override ContentType="application/vnd.openxmlformats-officedocument.presentationml.slide+xml" PartName="/ppt/slides/slide608.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810.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849.xml"/>
  <Override ContentType="application/vnd.openxmlformats-officedocument.presentationml.slide+xml" PartName="/ppt/slides/slide276.xml"/>
  <Override ContentType="application/vnd.openxmlformats-officedocument.presentationml.slide+xml" PartName="/ppt/slides/slide713.xml"/>
  <Override ContentType="application/vnd.openxmlformats-officedocument.presentationml.slide+xml" PartName="/ppt/slides/slide1084.xml"/>
  <Override ContentType="application/vnd.openxmlformats-officedocument.presentationml.slide+xml" PartName="/ppt/slides/slide551.xml"/>
  <Override ContentType="application/vnd.openxmlformats-officedocument.presentationml.slide+xml" PartName="/ppt/slides/slide865.xml"/>
  <Override ContentType="application/vnd.openxmlformats-officedocument.presentationml.slide+xml" PartName="/ppt/slides/slide66.xml"/>
  <Override ContentType="application/vnd.openxmlformats-officedocument.presentationml.slide+xml" PartName="/ppt/slides/slide768.xml"/>
  <Override ContentType="application/vnd.openxmlformats-officedocument.presentationml.slide+xml" PartName="/ppt/slides/slide1102.xml"/>
  <Override ContentType="application/vnd.openxmlformats-officedocument.presentationml.slide+xml" PartName="/ppt/slides/slide946.xml"/>
  <Override ContentType="application/vnd.openxmlformats-officedocument.presentationml.slide+xml" PartName="/ppt/slides/slide357.xml"/>
  <Override ContentType="application/vnd.openxmlformats-officedocument.presentationml.slide+xml" PartName="/ppt/slides/slide1005.xml"/>
  <Override ContentType="application/vnd.openxmlformats-officedocument.presentationml.slide+xml" PartName="/ppt/slides/slide141.xml"/>
  <Override ContentType="application/vnd.openxmlformats-officedocument.presentationml.slide+xml" PartName="/ppt/slides/slide632.xml"/>
  <Override ContentType="application/vnd.openxmlformats-officedocument.presentationml.slide+xml" PartName="/ppt/slides/slide1149.xml"/>
  <Override ContentType="application/vnd.openxmlformats-officedocument.presentationml.slide+xml" PartName="/ppt/slides/slide82.xml"/>
  <Override ContentType="application/vnd.openxmlformats-officedocument.presentationml.slide+xml" PartName="/ppt/slides/slide1157.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70.xml"/>
  <Override ContentType="application/vnd.openxmlformats-officedocument.presentationml.slide+xml" PartName="/ppt/slides/slide1076.xml"/>
  <Override ContentType="application/vnd.openxmlformats-officedocument.presentationml.slide+xml" PartName="/ppt/slides/slide187.xml"/>
  <Override ContentType="application/vnd.openxmlformats-officedocument.presentationml.slide+xml" PartName="/ppt/slides/slide125.xml"/>
  <Override ContentType="application/vnd.openxmlformats-officedocument.presentationml.slide+xml" PartName="/ppt/slides/slide1068.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1059.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1091.xml"/>
  <Override ContentType="application/vnd.openxmlformats-officedocument.presentationml.slide+xml" PartName="/ppt/slides/slide349.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722.xml"/>
  <Override ContentType="application/vnd.openxmlformats-officedocument.presentationml.slide+xml" PartName="/ppt/slides/slide447.xml"/>
  <Override ContentType="application/vnd.openxmlformats-officedocument.presentationml.slide+xml" PartName="/ppt/slides/slide938.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76.xml"/>
  <Override ContentType="application/vnd.openxmlformats-officedocument.presentationml.slide+xml" PartName="/ppt/slides/slide759.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641.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857.xml"/>
  <Override ContentType="application/vnd.openxmlformats-officedocument.presentationml.slide+xml" PartName="/ppt/slides/slide872.xml"/>
  <Override ContentType="application/vnd.openxmlformats-officedocument.presentationml.slide+xml" PartName="/ppt/slides/slide597.xml"/>
  <Override ContentType="application/vnd.openxmlformats-officedocument.presentationml.slide+xml" PartName="/ppt/slides/slide783.xml"/>
  <Override ContentType="application/vnd.openxmlformats-officedocument.presentationml.slide+xml" PartName="/ppt/slides/slide856.xml"/>
  <Override ContentType="application/vnd.openxmlformats-officedocument.presentationml.slide+xml" PartName="/ppt/slides/slide1012.xml"/>
  <Override ContentType="application/vnd.openxmlformats-officedocument.presentationml.slide+xml" PartName="/ppt/slides/slide694.xml"/>
  <Override ContentType="application/vnd.openxmlformats-officedocument.presentationml.slide+xml" PartName="/ppt/slides/slide1030.xml"/>
  <Override ContentType="application/vnd.openxmlformats-officedocument.presentationml.slide+xml" PartName="/ppt/slides/slide880.xml"/>
  <Override ContentType="application/vnd.openxmlformats-officedocument.presentationml.slide+xml" PartName="/ppt/slides/slide767.xml"/>
  <Override ContentType="application/vnd.openxmlformats-officedocument.presentationml.slide+xml" PartName="/ppt/slides/slide528.xml"/>
  <Override ContentType="application/vnd.openxmlformats-officedocument.presentationml.slide+xml" PartName="/ppt/slides/slide890.xml"/>
  <Override ContentType="application/vnd.openxmlformats-officedocument.presentationml.slide+xml" PartName="/ppt/slides/slide793.xml"/>
  <Override ContentType="application/vnd.openxmlformats-officedocument.presentationml.slide+xml" PartName="/ppt/slides/slide617.xml"/>
  <Override ContentType="application/vnd.openxmlformats-officedocument.presentationml.slide+xml" PartName="/ppt/slides/slide706.xml"/>
  <Override ContentType="application/vnd.openxmlformats-officedocument.presentationml.slide+xml" PartName="/ppt/slides/slide1020.xml"/>
  <Override ContentType="application/vnd.openxmlformats-officedocument.presentationml.slide+xml" PartName="/ppt/slides/slide803.xml"/>
  <Override ContentType="application/vnd.openxmlformats-officedocument.presentationml.slide+xml" PartName="/ppt/slides/slide1083.xml"/>
  <Override ContentType="application/vnd.openxmlformats-officedocument.presentationml.slide+xml" PartName="/ppt/slides/slide866.xml"/>
  <Override ContentType="application/vnd.openxmlformats-officedocument.presentationml.slide+xml" PartName="/ppt/slides/slide455.xml"/>
  <Override ContentType="application/vnd.openxmlformats-officedocument.presentationml.slide+xml" PartName="/ppt/slides/slide1067.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730.xml"/>
  <Override ContentType="application/vnd.openxmlformats-officedocument.presentationml.slide+xml" PartName="/ppt/slides/slide1006.xml"/>
  <Override ContentType="application/vnd.openxmlformats-officedocument.presentationml.slide+xml" PartName="/ppt/slides/slide1103.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633.xml"/>
  <Override ContentType="application/vnd.openxmlformats-officedocument.presentationml.slide+xml" PartName="/ppt/slides/slide929.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945.xml"/>
  <Override ContentType="application/vnd.openxmlformats-officedocument.presentationml.slide+xml" PartName="/ppt/slides/slide49.xml"/>
  <Override ContentType="application/vnd.openxmlformats-officedocument.presentationml.slide+xml" PartName="/ppt/slides/slide688.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12.xml"/>
  <Override ContentType="application/vnd.openxmlformats-officedocument.presentationml.slide+xml" PartName="/ppt/slides/slide963.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077.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999.xml"/>
  <Override ContentType="application/vnd.openxmlformats-officedocument.presentationml.slide+xml" PartName="/ppt/slides/slide939.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1156.xml"/>
  <Override ContentType="application/vnd.openxmlformats-officedocument.presentationml.slide+xml" PartName="/ppt/slides/slide90.xml"/>
  <Override ContentType="application/vnd.openxmlformats-officedocument.presentationml.slide+xml" PartName="/ppt/slides/slide1139.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365.xml"/>
  <Override ContentType="application/vnd.openxmlformats-officedocument.presentationml.slide+xml" PartName="/ppt/slides/slide802.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286.xml"/>
  <Override ContentType="application/vnd.openxmlformats-officedocument.presentationml.slide+xml" PartName="/ppt/slides/slide777.xml"/>
  <Override ContentType="application/vnd.openxmlformats-officedocument.presentationml.slide+xml" PartName="/ppt/slides/slide115.xml"/>
  <Override ContentType="application/vnd.openxmlformats-officedocument.presentationml.slide+xml" PartName="/ppt/slides/slide618.xml"/>
  <Override ContentType="application/vnd.openxmlformats-officedocument.presentationml.slide+xml" PartName="/ppt/slides/slide804.xml"/>
  <Override ContentType="application/vnd.openxmlformats-officedocument.presentationml.slide+xml" PartName="/ppt/slides/slide847.xml"/>
  <Override ContentType="application/vnd.openxmlformats-officedocument.presentationml.slide+xml" PartName="/ppt/slides/slide626.xml"/>
  <Override ContentType="application/vnd.openxmlformats-officedocument.presentationml.slide+xml" PartName="/ppt/slides/slide812.xml"/>
  <Override ContentType="application/vnd.openxmlformats-officedocument.presentationml.slide+xml" PartName="/ppt/slides/slide839.xml"/>
  <Override ContentType="application/vnd.openxmlformats-officedocument.presentationml.slide+xml" PartName="/ppt/slides/slide960.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003.xml"/>
  <Override ContentType="application/vnd.openxmlformats-officedocument.presentationml.slide+xml" PartName="/ppt/slides/slide588.xml"/>
  <Override ContentType="application/vnd.openxmlformats-officedocument.presentationml.slide+xml" PartName="/ppt/slides/slide774.xml"/>
  <Override ContentType="application/vnd.openxmlformats-officedocument.presentationml.slide+xml" PartName="/ppt/slides/slide1011.xml"/>
  <Override ContentType="application/vnd.openxmlformats-officedocument.presentationml.slide+xml" PartName="/ppt/slides/slide545.xml"/>
  <Override ContentType="application/vnd.openxmlformats-officedocument.presentationml.slide+xml" PartName="/ppt/slides/slide731.xml"/>
  <Override ContentType="application/vnd.openxmlformats-officedocument.presentationml.slide+xml" PartName="/ppt/slides/slide952.xml"/>
  <Override ContentType="application/vnd.openxmlformats-officedocument.presentationml.slide+xml" PartName="/ppt/slides/slide669.xml"/>
  <Override ContentType="application/vnd.openxmlformats-officedocument.presentationml.slide+xml" PartName="/ppt/slides/slide855.xml"/>
  <Override ContentType="application/vnd.openxmlformats-officedocument.presentationml.slide+xml" PartName="/ppt/slides/slide359.xml"/>
  <Override ContentType="application/vnd.openxmlformats-officedocument.presentationml.slide+xml" PartName="/ppt/slides/slide448.xml"/>
  <Override ContentType="application/vnd.openxmlformats-officedocument.presentationml.slide+xml" PartName="/ppt/slides/slide980.xml"/>
  <Override ContentType="application/vnd.openxmlformats-officedocument.presentationml.slide+xml" PartName="/ppt/slides/slide204.xml"/>
  <Override ContentType="application/vnd.openxmlformats-officedocument.presentationml.slide+xml" PartName="/ppt/slides/slide1104.xml"/>
  <Override ContentType="application/vnd.openxmlformats-officedocument.presentationml.slide+xml" PartName="/ppt/slides/slide84.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147.xml"/>
  <Override ContentType="application/vnd.openxmlformats-officedocument.presentationml.slide+xml" PartName="/ppt/slides/slide689.xml"/>
  <Override ContentType="application/vnd.openxmlformats-officedocument.presentationml.slide+xml" PartName="/ppt/slides/slide867.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1082.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928.xml"/>
  <Override ContentType="application/vnd.openxmlformats-officedocument.presentationml.slide+xml" PartName="/ppt/slides/slide472.xml"/>
  <Override ContentType="application/vnd.openxmlformats-officedocument.presentationml.slide+xml" PartName="/ppt/slides/slide883.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711.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630.xml"/>
  <Override ContentType="application/vnd.openxmlformats-officedocument.presentationml.slide+xml" PartName="/ppt/slides/slide955.xml"/>
  <Override ContentType="application/vnd.openxmlformats-officedocument.presentationml.slide+xml" PartName="/ppt/slides/slide697.xml"/>
  <Override ContentType="application/vnd.openxmlformats-officedocument.presentationml.slide+xml" PartName="/ppt/slides/slide998.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155.xml"/>
  <Override ContentType="application/vnd.openxmlformats-officedocument.presentationml.slide+xml" PartName="/ppt/slides/slide1112.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782.xml"/>
  <Override ContentType="application/vnd.openxmlformats-officedocument.presentationml.slide+xml" PartName="/ppt/slides/slide703.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57.xml"/>
  <Override ContentType="application/vnd.openxmlformats-officedocument.presentationml.slide+xml" PartName="/ppt/slides/slide1031.xml"/>
  <Override ContentType="application/vnd.openxmlformats-officedocument.presentationml.slide+xml" PartName="/ppt/slides/slide87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1074.xml"/>
  <Override ContentType="application/vnd.openxmlformats-officedocument.presentationml.slide+xml" PartName="/ppt/slides/slide589.xml"/>
  <Override ContentType="application/vnd.openxmlformats-officedocument.presentationml.slide+xml" PartName="/ppt/slides/slide961.xml"/>
  <Override ContentType="application/vnd.openxmlformats-officedocument.presentationml.slide+xml" PartName="/ppt/slides/slide775.xml"/>
  <Override ContentType="application/vnd.openxmlformats-officedocument.presentationml.slide+xml" PartName="/ppt/slides/slide1004.xml"/>
  <Override ContentType="application/vnd.openxmlformats-officedocument.presentationml.slide+xml" PartName="/ppt/slides/slide1081.xml"/>
  <Override ContentType="application/vnd.openxmlformats-officedocument.presentationml.slide+xml" PartName="/ppt/slides/slide546.xml"/>
  <Override ContentType="application/vnd.openxmlformats-officedocument.presentationml.slide+xml" PartName="/ppt/slides/slide732.xml"/>
  <Override ContentType="application/vnd.openxmlformats-officedocument.presentationml.slide+xml" PartName="/ppt/slides/slide919.xml"/>
  <Override ContentType="application/vnd.openxmlformats-officedocument.presentationml.slide+xml" PartName="/ppt/slides/slide927.xml"/>
  <Override ContentType="application/vnd.openxmlformats-officedocument.presentationml.slide+xml" PartName="/ppt/slides/slide953.xml"/>
  <Override ContentType="application/vnd.openxmlformats-officedocument.presentationml.slide+xml" PartName="/ppt/slides/slide473.xml"/>
  <Override ContentType="application/vnd.openxmlformats-officedocument.presentationml.slide+xml" PartName="/ppt/slides/slide910.xml"/>
  <Override ContentType="application/vnd.openxmlformats-officedocument.presentationml.slide+xml" PartName="/ppt/slides/slide85.xml"/>
  <Override ContentType="application/vnd.openxmlformats-officedocument.presentationml.slide+xml" PartName="/ppt/slides/slide439.xml"/>
  <Override ContentType="application/vnd.openxmlformats-officedocument.presentationml.slide+xml" PartName="/ppt/slides/slide854.xml"/>
  <Override ContentType="application/vnd.openxmlformats-officedocument.presentationml.slide+xml" PartName="/ppt/slides/slide668.xml"/>
  <Override ContentType="application/vnd.openxmlformats-officedocument.presentationml.slide+xml" PartName="/ppt/slides/slide625.xml"/>
  <Override ContentType="application/vnd.openxmlformats-officedocument.presentationml.slide+xml" PartName="/ppt/slides/slide811.xml"/>
  <Override ContentType="application/vnd.openxmlformats-officedocument.presentationml.slide+xml" PartName="/ppt/slides/slide130.xml"/>
  <Override ContentType="application/vnd.openxmlformats-officedocument.presentationml.slide+xml" PartName="/ppt/slides/slide368.xml"/>
  <Override ContentType="application/vnd.openxmlformats-officedocument.presentationml.slide+xml" PartName="/ppt/slides/slide595.xml"/>
  <Override ContentType="application/vnd.openxmlformats-officedocument.presentationml.slide+xml" PartName="/ppt/slides/slide769.xml"/>
  <Override ContentType="application/vnd.openxmlformats-officedocument.presentationml.slide+xml" PartName="/ppt/slides/slide1010.xml"/>
  <Override ContentType="application/vnd.openxmlformats-officedocument.presentationml.slide+xml" PartName="/ppt/slides/slide947.xml"/>
  <Override ContentType="application/vnd.openxmlformats-officedocument.presentationml.slide+xml" PartName="/ppt/slides/slide374.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882.xml"/>
  <Override ContentType="application/vnd.openxmlformats-officedocument.presentationml.slide+xml" PartName="/ppt/slides/slide631.xml"/>
  <Override ContentType="application/vnd.openxmlformats-officedocument.presentationml.slide+xml" PartName="/ppt/slides/slide203.xml"/>
  <Override ContentType="application/vnd.openxmlformats-officedocument.presentationml.slide+xml" PartName="/ppt/slides/slide981.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848.xml"/>
  <Override ContentType="application/vnd.openxmlformats-officedocument.presentationml.slide+xml" PartName="/ppt/slides/slide552.xml"/>
  <Override ContentType="application/vnd.openxmlformats-officedocument.presentationml.slide+xml" PartName="/ppt/slides/slide805.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52.xml"/>
  <Override ContentType="application/vnd.openxmlformats-officedocument.presentationml.slide+xml" PartName="/ppt/slides/slide1069.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1105.xml"/>
  <Override ContentType="application/vnd.openxmlformats-officedocument.presentationml.slide+xml" PartName="/ppt/slides/slide330.xml"/>
  <Override ContentType="application/vnd.openxmlformats-officedocument.presentationml.slide+xml" PartName="/ppt/slides/slide948.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1148.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71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781.xml"/>
  <Override ContentType="application/vnd.openxmlformats-officedocument.presentationml.slide+xml" PartName="/ppt/slides/slide704.xml"/>
  <Override ContentType="application/vnd.openxmlformats-officedocument.presentationml.slide+xml" PartName="/ppt/slides/slide480.xml"/>
  <Override ContentType="application/vnd.openxmlformats-officedocument.presentationml.slide+xml" PartName="/ppt/slides/slide58.xml"/>
  <Override ContentType="application/vnd.openxmlformats-officedocument.presentationml.slide+xml" PartName="/ppt/slides/slide875.xml"/>
  <Override ContentType="application/vnd.openxmlformats-officedocument.presentationml.slide+xml" PartName="/ppt/slides/slide696.xml"/>
  <Override ContentType="application/vnd.openxmlformats-officedocument.presentationml.slide+xml" PartName="/ppt/slides/slide1032.xml"/>
  <Override ContentType="application/vnd.openxmlformats-officedocument.presentationml.slide+xml" PartName="/ppt/slides/slide1075.xml"/>
  <Override ContentType="application/vnd.openxmlformats-officedocument.presentationml.slide+xml" PartName="/ppt/slides/slide15.xml"/>
  <Override ContentType="application/vnd.openxmlformats-officedocument.presentationml.slide+xml" PartName="/ppt/slides/slide1111.xml"/>
  <Override ContentType="application/vnd.openxmlformats-officedocument.presentationml.slide+xml" PartName="/ppt/slides/slide1154.xml"/>
  <Override ContentType="application/vnd.openxmlformats-officedocument.presentationml.slide+xml" PartName="/ppt/slides/slide230.xml"/>
  <Override ContentType="application/vnd.openxmlformats-officedocument.presentationml.slide+xml" PartName="/ppt/slides/slide954.xml"/>
  <Override ContentType="application/vnd.openxmlformats-officedocument.presentationml.slide+xml" PartName="/ppt/slides/slide997.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21.xml"/>
  <Override ContentType="application/vnd.openxmlformats-officedocument.presentationml.slide+xml" PartName="/ppt/slides/slide78.xml"/>
  <Override ContentType="application/vnd.openxmlformats-officedocument.presentationml.slide+xml" PartName="/ppt/slides/slide1056.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93.xml"/>
  <Override ContentType="application/vnd.openxmlformats-officedocument.presentationml.slide+xml" PartName="/ppt/slides/slide652.xml"/>
  <Override ContentType="application/vnd.openxmlformats-officedocument.presentationml.slide+xml" PartName="/ppt/slides/slide837.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474.xml"/>
  <Override ContentType="application/vnd.openxmlformats-officedocument.presentationml.slide+xml" PartName="/ppt/slides/slide660.xml"/>
  <Override ContentType="application/vnd.openxmlformats-officedocument.presentationml.slide+xml" PartName="/ppt/slides/slide1072.xml"/>
  <Override ContentType="application/vnd.openxmlformats-officedocument.presentationml.slide+xml" PartName="/ppt/slides/slide926.xml"/>
  <Override ContentType="application/vnd.openxmlformats-officedocument.presentationml.slide+xml" PartName="/ppt/slides/slide853.xml"/>
  <Override ContentType="application/vnd.openxmlformats-officedocument.presentationml.slide+xml" PartName="/ppt/slides/slide578.xml"/>
  <Override ContentType="application/vnd.openxmlformats-officedocument.presentationml.slide+xml" PartName="/ppt/slides/slide709.xml"/>
  <Override ContentType="application/vnd.openxmlformats-officedocument.presentationml.slide+xml" PartName="/ppt/slides/slide71.xml"/>
  <Override ContentType="application/vnd.openxmlformats-officedocument.presentationml.slide+xml" PartName="/ppt/slides/slide934.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806.xml"/>
  <Override ContentType="application/vnd.openxmlformats-officedocument.presentationml.slide+xml" PartName="/ppt/slides/slide362.xml"/>
  <Override ContentType="application/vnd.openxmlformats-officedocument.presentationml.slide+xml" PartName="/ppt/slides/slide1129.xml"/>
  <Override ContentType="application/vnd.openxmlformats-officedocument.presentationml.slide+xml" PartName="/ppt/slides/slide822.xml"/>
  <Override ContentType="application/vnd.openxmlformats-officedocument.presentationml.slide+xml" PartName="/ppt/slides/slide265.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145.xml"/>
  <Override ContentType="application/vnd.openxmlformats-officedocument.presentationml.slide+xml" PartName="/ppt/slides/slide675.xml"/>
  <Override ContentType="application/vnd.openxmlformats-officedocument.presentationml.slide+xml" PartName="/ppt/slides/slide725.xml"/>
  <Override ContentType="application/vnd.openxmlformats-officedocument.presentationml.slide+xml" PartName="/ppt/slides/slide950.xml"/>
  <Override ContentType="application/vnd.openxmlformats-officedocument.presentationml.slide+xml" PartName="/ppt/slides/slide419.xml"/>
  <Override ContentType="application/vnd.openxmlformats-officedocument.presentationml.slide+xml" PartName="/ppt/slides/slide94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893.xml"/>
  <Override ContentType="application/vnd.openxmlformats-officedocument.presentationml.slide+xml" PartName="/ppt/slides/slide1114.xml"/>
  <Override ContentType="application/vnd.openxmlformats-officedocument.presentationml.slide+xml" PartName="/ppt/slides/slide605.xml"/>
  <Override ContentType="application/vnd.openxmlformats-officedocument.presentationml.slide+xml" PartName="/ppt/slides/slide966.xml"/>
  <Override ContentType="application/vnd.openxmlformats-officedocument.presentationml.slide+xml" PartName="/ppt/slides/slide876.xml"/>
  <Override ContentType="application/vnd.openxmlformats-officedocument.presentationml.slide+xml" PartName="/ppt/slides/slide1016.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86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667.xml"/>
  <Override ContentType="application/vnd.openxmlformats-officedocument.presentationml.slide+xml" PartName="/ppt/slides/slide861.xml"/>
  <Override ContentType="application/vnd.openxmlformats-officedocument.presentationml.slide+xml" PartName="/ppt/slides/slide323.xml"/>
  <Override ContentType="application/vnd.openxmlformats-officedocument.presentationml.slide+xml" PartName="/ppt/slides/slide748.xml"/>
  <Override ContentType="application/vnd.openxmlformats-officedocument.presentationml.slide+xml" PartName="/ppt/slides/slide63.xml"/>
  <Override ContentType="application/vnd.openxmlformats-officedocument.presentationml.slide+xml" PartName="/ppt/slides/slide404.xml"/>
  <Override ContentType="application/vnd.openxmlformats-officedocument.presentationml.slide+xml" PartName="/ppt/slides/slide780.xml"/>
  <Override ContentType="application/vnd.openxmlformats-officedocument.presentationml.slide+xml" PartName="/ppt/slides/slide434.xml"/>
  <Override ContentType="application/vnd.openxmlformats-officedocument.presentationml.slide+xml" PartName="/ppt/slides/slide765.xml"/>
  <Override ContentType="application/vnd.openxmlformats-officedocument.presentationml.slide+xml" PartName="/ppt/slides/slide451.xml"/>
  <Override ContentType="application/vnd.openxmlformats-officedocument.presentationml.slide+xml" PartName="/ppt/slides/slide733.xml"/>
  <Override ContentType="application/vnd.openxmlformats-officedocument.presentationml.slide+xml" PartName="/ppt/slides/slide31.xml"/>
  <Override ContentType="application/vnd.openxmlformats-officedocument.presentationml.slide+xml" PartName="/ppt/slides/slide795.xml"/>
  <Override ContentType="application/vnd.openxmlformats-officedocument.presentationml.slide+xml" PartName="/ppt/slides/slide1001.xml"/>
  <Override ContentType="application/vnd.openxmlformats-officedocument.presentationml.slide+xml" PartName="/ppt/slides/slide176.xml"/>
  <Override ContentType="application/vnd.openxmlformats-officedocument.presentationml.slide+xml" PartName="/ppt/slides/slide539.xml"/>
  <Override ContentType="application/vnd.openxmlformats-officedocument.presentationml.slide+xml" PartName="/ppt/slides/slide1087.xml"/>
  <Override ContentType="application/vnd.openxmlformats-officedocument.presentationml.slide+xml" PartName="/ppt/slides/slide651.xml"/>
  <Override ContentType="application/vnd.openxmlformats-officedocument.presentationml.slide+xml" PartName="/ppt/slides/slide465.xml"/>
  <Override ContentType="application/vnd.openxmlformats-officedocument.presentationml.slide+xml" PartName="/ppt/slides/slide376.xml"/>
  <Override ContentType="application/vnd.openxmlformats-officedocument.presentationml.slide+xml" PartName="/ppt/slides/slide724.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1073.xml"/>
  <Override ContentType="application/vnd.openxmlformats-officedocument.presentationml.slide+xml" PartName="/ppt/slides/slide475.xml"/>
  <Override ContentType="application/vnd.openxmlformats-officedocument.presentationml.slide+xml" PartName="/ppt/slides/slide661.xml"/>
  <Override ContentType="application/vnd.openxmlformats-officedocument.presentationml.slide+xml" PartName="/ppt/slides/slide77.xml"/>
  <Override ContentType="application/vnd.openxmlformats-officedocument.presentationml.slide+xml" PartName="/ppt/slides/slide749.xml"/>
  <Override ContentType="application/vnd.openxmlformats-officedocument.presentationml.slide+xml" PartName="/ppt/slides/slide838.xml"/>
  <Override ContentType="application/vnd.openxmlformats-officedocument.presentationml.slide+xml" PartName="/ppt/slides/slide122.xml"/>
  <Override ContentType="application/vnd.openxmlformats-officedocument.presentationml.slide+xml" PartName="/ppt/slides/slide1055.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935.xml"/>
  <Override ContentType="application/vnd.openxmlformats-officedocument.presentationml.slide+xml" PartName="/ppt/slides/slide104.xml"/>
  <Override ContentType="application/vnd.openxmlformats-officedocument.presentationml.slide+xml" PartName="/ppt/slides/slide1040.xml"/>
  <Override ContentType="application/vnd.openxmlformats-officedocument.presentationml.slide+xml" PartName="/ppt/slides/slide823.xml"/>
  <Override ContentType="application/vnd.openxmlformats-officedocument.presentationml.slide+xml" PartName="/ppt/slides/slide920.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676.xml"/>
  <Override ContentType="application/vnd.openxmlformats-officedocument.presentationml.slide+xml" PartName="/ppt/slides/slide248.xml"/>
  <Override ContentType="application/vnd.openxmlformats-officedocument.presentationml.slide+xml" PartName="/ppt/slides/slide951.xml"/>
  <Override ContentType="application/vnd.openxmlformats-officedocument.presentationml.slide+xml" PartName="/ppt/slides/slide739.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1146.xml"/>
  <Override ContentType="application/vnd.openxmlformats-officedocument.presentationml.slide+xml" PartName="/ppt/slides/slide852.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1128.xml"/>
  <Override ContentType="application/vnd.openxmlformats-officedocument.presentationml.slide+xml" PartName="/ppt/slides/slide877.xml"/>
  <Override ContentType="application/vnd.openxmlformats-officedocument.presentationml.slide+xml" PartName="/ppt/slides/slide30.xml"/>
  <Override ContentType="application/vnd.openxmlformats-officedocument.presentationml.slide+xml" PartName="/ppt/slides/slide533.xml"/>
  <Override ContentType="application/vnd.openxmlformats-officedocument.presentationml.slide+xml" PartName="/ppt/slides/slide1017.xml"/>
  <Override ContentType="application/vnd.openxmlformats-officedocument.presentationml.slide+xml" PartName="/ppt/slides/slide990.xml"/>
  <Override ContentType="application/vnd.openxmlformats-officedocument.presentationml.slide+xml" PartName="/ppt/slides/slide337.xml"/>
  <Override ContentType="application/vnd.openxmlformats-officedocument.presentationml.slide+xml" PartName="/ppt/slides/slide1130.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041.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807.xml"/>
  <Override ContentType="application/vnd.openxmlformats-officedocument.presentationml.slide+xml" PartName="/ppt/slides/slide894.xml"/>
  <Override ContentType="application/vnd.openxmlformats-officedocument.presentationml.slide+xml" PartName="/ppt/slides/slide1113.xml"/>
  <Override ContentType="application/vnd.openxmlformats-officedocument.presentationml.slide+xml" PartName="/ppt/slides/slide433.xml"/>
  <Override ContentType="application/vnd.openxmlformats-officedocument.presentationml.slide+xml" PartName="/ppt/slides/slide1088.xml"/>
  <Override ContentType="application/vnd.openxmlformats-officedocument.presentationml.slide+xml" PartName="/ppt/slides/slide794.xml"/>
  <Override ContentType="application/vnd.openxmlformats-officedocument.presentationml.slide+xml" PartName="/ppt/slides/slide450.xml"/>
  <Override ContentType="application/vnd.openxmlformats-officedocument.presentationml.slide+xml" PartName="/ppt/slides/slide734.xml"/>
  <Override ContentType="application/vnd.openxmlformats-officedocument.presentationml.slide+xml" PartName="/ppt/slides/slide62.xml"/>
  <Override ContentType="application/vnd.openxmlformats-officedocument.presentationml.slide+xml" PartName="/ppt/slides/slide100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86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967.xml"/>
  <Override ContentType="application/vnd.openxmlformats-officedocument.presentationml.slide+xml" PartName="/ppt/slides/slide305.xml"/>
  <Override ContentType="application/vnd.openxmlformats-officedocument.presentationml.slide+xml" PartName="/ppt/slides/slide666.xml"/>
  <Override ContentType="application/vnd.openxmlformats-officedocument.presentationml.slide+xml" PartName="/ppt/slides/slide979.xml"/>
  <Override ContentType="application/vnd.openxmlformats-officedocument.presentationml.slide+xml" PartName="/ppt/slides/slide936.xml"/>
  <Override ContentType="application/vnd.openxmlformats-officedocument.presentationml.slide+xml" PartName="/ppt/slides/slide308.xml"/>
  <Override ContentType="application/vnd.openxmlformats-officedocument.presentationml.slide+xml" PartName="/ppt/slides/slide707.xml"/>
  <Override ContentType="application/vnd.openxmlformats-officedocument.presentationml.slide+xml" PartName="/ppt/slides/slide3.xml"/>
  <Override ContentType="application/vnd.openxmlformats-officedocument.presentationml.slide+xml" PartName="/ppt/slides/slide1143.xml"/>
  <Override ContentType="application/vnd.openxmlformats-officedocument.presentationml.slide+xml" PartName="/ppt/slides/slide190.xml"/>
  <Override ContentType="application/vnd.openxmlformats-officedocument.presentationml.slide+xml" PartName="/ppt/slides/slide492.xml"/>
  <Override ContentType="application/vnd.openxmlformats-officedocument.presentationml.slide+xml" PartName="/ppt/slides/slide863.xml"/>
  <Override ContentType="application/vnd.openxmlformats-officedocument.presentationml.slide+xml" PartName="/ppt/slides/slide33.xml"/>
  <Override ContentType="application/vnd.openxmlformats-officedocument.presentationml.slide+xml" PartName="/ppt/slides/slide766.xml"/>
  <Override ContentType="application/vnd.openxmlformats-officedocument.presentationml.slide+xml" PartName="/ppt/slides/slide634.xml"/>
  <Override ContentType="application/vnd.openxmlformats-officedocument.presentationml.slide+xml" PartName="/ppt/slides/slide723.xml"/>
  <Override ContentType="application/vnd.openxmlformats-officedocument.presentationml.slide+xml" PartName="/ppt/slides/slide677.xml"/>
  <Override ContentType="application/vnd.openxmlformats-officedocument.presentationml.slide+xml" PartName="/ppt/slides/slide537.xml"/>
  <Override ContentType="application/vnd.openxmlformats-officedocument.presentationml.slide+xml" PartName="/ppt/slides/slide820.xml"/>
  <Override ContentType="application/vnd.openxmlformats-officedocument.presentationml.slide+xml" PartName="/ppt/slides/slide110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0.xml"/>
  <Override ContentType="application/vnd.openxmlformats-officedocument.presentationml.slide+xml" PartName="/ppt/slides/slide107.xml"/>
  <Override ContentType="application/vnd.openxmlformats-officedocument.presentationml.slide+xml" PartName="/ppt/slides/slide662.xml"/>
  <Override ContentType="application/vnd.openxmlformats-officedocument.presentationml.slide+xml" PartName="/ppt/slides/slide220.xml"/>
  <Override ContentType="application/vnd.openxmlformats-officedocument.presentationml.slide+xml" PartName="/ppt/slides/slide964.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921.xml"/>
  <Override ContentType="application/vnd.openxmlformats-officedocument.presentationml.slide+xml" PartName="/ppt/slides/slide391.xml"/>
  <Override ContentType="application/vnd.openxmlformats-officedocument.presentationml.slide+xml" PartName="/ppt/slides/slide235.xml"/>
  <Override ContentType="application/vnd.openxmlformats-officedocument.presentationml.slide+xml" PartName="/ppt/slides/slide650.xml"/>
  <Override ContentType="application/vnd.openxmlformats-officedocument.presentationml.slide+xml" PartName="/ppt/slides/slide738.xml"/>
  <Override ContentType="application/vnd.openxmlformats-officedocument.presentationml.slide+xml" PartName="/ppt/slides/slide278.xml"/>
  <Override ContentType="application/vnd.openxmlformats-officedocument.presentationml.slide+xml" PartName="/ppt/slides/slide835.xml"/>
  <Override ContentType="application/vnd.openxmlformats-officedocument.presentationml.slide+xml" PartName="/ppt/slides/slide693.xml"/>
  <Override ContentType="application/vnd.openxmlformats-officedocument.presentationml.slide+xml" PartName="/ppt/slides/slide878.xml"/>
  <Override ContentType="application/vnd.openxmlformats-officedocument.presentationml.slide+xml" PartName="/ppt/slides/slide1115.xml"/>
  <Override ContentType="application/vnd.openxmlformats-officedocument.presentationml.slide+xml" PartName="/ppt/slides/slide790.xml"/>
  <Override ContentType="application/vnd.openxmlformats-officedocument.presentationml.slide+xml" PartName="/ppt/slides/slide48.xml"/>
  <Override ContentType="application/vnd.openxmlformats-officedocument.presentationml.slide+xml" PartName="/ppt/slides/slide291.xml"/>
  <Override ContentType="application/vnd.openxmlformats-officedocument.presentationml.slide+xml" PartName="/ppt/slides/slide665.xml"/>
  <Override ContentType="application/vnd.openxmlformats-officedocument.presentationml.slide+xml" PartName="/ppt/slides/slide69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622.xml"/>
  <Override ContentType="application/vnd.openxmlformats-officedocument.presentationml.slide+xml" PartName="/ppt/slides/slide808.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1085.xml"/>
  <Override ContentType="application/vnd.openxmlformats-officedocument.presentationml.slide+xml" PartName="/ppt/slides/slide1042.xml"/>
  <Override ContentType="application/vnd.openxmlformats-officedocument.presentationml.slide+xml" PartName="/ppt/slides/slide364.xml"/>
  <Override ContentType="application/vnd.openxmlformats-officedocument.presentationml.slide+xml" PartName="/ppt/slides/slide991.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891.xml"/>
  <Override ContentType="application/vnd.openxmlformats-officedocument.presentationml.slide+xml" PartName="/ppt/slides/slide336.xml"/>
  <Override ContentType="application/vnd.openxmlformats-officedocument.presentationml.slide+xml" PartName="/ppt/slides/slide778.xml"/>
  <Override ContentType="application/vnd.openxmlformats-officedocument.presentationml.slide+xml" PartName="/ppt/slides/slide76.xml"/>
  <Override ContentType="application/vnd.openxmlformats-officedocument.presentationml.slide+xml" PartName="/ppt/slides/slide735.xml"/>
  <Override ContentType="application/vnd.openxmlformats-officedocument.presentationml.slide+xml" PartName="/ppt/slides/slide908.xml"/>
  <Override ContentType="application/vnd.openxmlformats-officedocument.presentationml.slide+xml" PartName="/ppt/slides/slide75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63.xml"/>
  <Override ContentType="application/vnd.openxmlformats-officedocument.presentationml.slide+xml" PartName="/ppt/slides/slide763.xml"/>
  <Override ContentType="application/vnd.openxmlformats-officedocument.presentationml.slide+xml" PartName="/ppt/slides/slide464.xml"/>
  <Override ContentType="application/vnd.openxmlformats-officedocument.presentationml.slide+xml" PartName="/ppt/slides/slide720.xml"/>
  <Override ContentType="application/vnd.openxmlformats-officedocument.presentationml.slide+xml" PartName="/ppt/slides/slide1057.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1014.xml"/>
  <Override ContentType="application/vnd.openxmlformats-officedocument.presentationml.slide+xml" PartName="/ppt/slides/slide208.xml"/>
  <Override ContentType="application/vnd.openxmlformats-officedocument.presentationml.slide+xml" PartName="/ppt/slides/slide4.xml"/>
  <Override ContentType="application/vnd.openxmlformats-officedocument.presentationml.slide+xml" PartName="/ppt/slides/slide678.xml"/>
  <Override ContentType="application/vnd.openxmlformats-officedocument.presentationml.slide+xml" PartName="/ppt/slides/slide60.xml"/>
  <Override ContentType="application/vnd.openxmlformats-officedocument.presentationml.slide+xml" PartName="/ppt/slides/slide864.xml"/>
  <Override ContentType="application/vnd.openxmlformats-officedocument.presentationml.slide+xml" PartName="/ppt/slides/slide791.xml"/>
  <Override ContentType="application/vnd.openxmlformats-officedocument.presentationml.slide+xml" PartName="/ppt/slides/slide609.xml"/>
  <Override ContentType="application/vnd.openxmlformats-officedocument.presentationml.slide+xml" PartName="/ppt/slides/slide1144.xml"/>
  <Override ContentType="application/vnd.openxmlformats-officedocument.presentationml.slide+xml" PartName="/ppt/slides/slide821.xml"/>
  <Override ContentType="application/vnd.openxmlformats-officedocument.presentationml.slide+xml" PartName="/ppt/slides/slide635.xml"/>
  <Override ContentType="application/vnd.openxmlformats-officedocument.presentationml.slide+xml" PartName="/ppt/slides/slide1101.xml"/>
  <Override ContentType="application/vnd.openxmlformats-officedocument.presentationml.slide+xml" PartName="/ppt/slides/slide1071.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909.xml"/>
  <Override ContentType="application/vnd.openxmlformats-officedocument.presentationml.slide+xml" PartName="/ppt/slides/slide262.xml"/>
  <Override ContentType="application/vnd.openxmlformats-officedocument.presentationml.slide+xml" PartName="/ppt/slides/slide408.xml"/>
  <Override ContentType="application/vnd.openxmlformats-officedocument.presentationml.slide+xml" PartName="/ppt/slides/slide692.xml"/>
  <Override ContentType="application/vnd.openxmlformats-officedocument.presentationml.slide+xml" PartName="/ppt/slides/slide277.xml"/>
  <Override ContentType="application/vnd.openxmlformats-officedocument.presentationml.slide+xml" PartName="/ppt/slides/slide836.xml"/>
  <Override ContentType="application/vnd.openxmlformats-officedocument.presentationml.slide+xml" PartName="/ppt/slides/slide879.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708.xml"/>
  <Override ContentType="application/vnd.openxmlformats-officedocument.presentationml.slide+xml" PartName="/ppt/slides/slide1116.xml"/>
  <Override ContentType="application/vnd.openxmlformats-officedocument.presentationml.slide+xml" PartName="/ppt/slides/slide149.xml"/>
  <Override ContentType="application/vnd.openxmlformats-officedocument.presentationml.slide+xml" PartName="/ppt/slides/slide663.xml"/>
  <Override ContentType="application/vnd.openxmlformats-officedocument.presentationml.slide+xml" PartName="/ppt/slides/slide521.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809.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158.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1043.xml"/>
  <Override ContentType="application/vnd.openxmlformats-officedocument.presentationml.slide+xml" PartName="/ppt/slides/slide1086.xml"/>
  <Override ContentType="application/vnd.openxmlformats-officedocument.presentationml.slide+xml" PartName="/ppt/slides/slide992.xml"/>
  <Override ContentType="application/vnd.openxmlformats-officedocument.presentationml.slide+xml" PartName="/ppt/slides/slide47.xml"/>
  <Override ContentType="application/vnd.openxmlformats-officedocument.presentationml.slide+xml" PartName="/ppt/slides/slide691.xml"/>
  <Override ContentType="application/vnd.openxmlformats-officedocument.presentationml.slide+xml" PartName="/ppt/slides/slide478.xml"/>
  <Override ContentType="application/vnd.openxmlformats-officedocument.presentationml.slide+xml" PartName="/ppt/slides/slide664.xml"/>
  <Override ContentType="application/vnd.openxmlformats-officedocument.presentationml.slide+xml" PartName="/ppt/slides/slide922.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736.xml"/>
  <Override ContentType="application/vnd.openxmlformats-officedocument.presentationml.slide+xml" PartName="/ppt/slides/slide435.xml"/>
  <Override ContentType="application/vnd.openxmlformats-officedocument.presentationml.slide+xml" PartName="/ppt/slides/slide965.xml"/>
  <Override ContentType="application/vnd.openxmlformats-officedocument.presentationml.slide+xml" PartName="/ppt/slides/slide779.xml"/>
  <Override ContentType="application/vnd.openxmlformats-officedocument.presentationml.slide+xml" PartName="/ppt/slides/slide1015.xml"/>
  <Override ContentType="application/vnd.openxmlformats-officedocument.presentationml.slide+xml" PartName="/ppt/slides/slide463.xml"/>
  <Override ContentType="application/vnd.openxmlformats-officedocument.presentationml.slide+xml" PartName="/ppt/slides/slide721.xml"/>
  <Override ContentType="application/vnd.openxmlformats-officedocument.presentationml.slide+xml" PartName="/ppt/slides/slide105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79.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892.xml"/>
  <Override ContentType="application/vnd.openxmlformats-officedocument.presentationml.slide+xml" PartName="/ppt/slides/slide335.xml"/>
  <Override ContentType="application/vnd.openxmlformats-officedocument.presentationml.slide+xml" PartName="/ppt/slides/slide1000.xml"/>
  <Override ContentType="application/vnd.openxmlformats-officedocument.presentationml.slide+xml" PartName="/ppt/slides/slide591.xml"/>
  <Override ContentType="application/vnd.openxmlformats-officedocument.presentationml.slide+xml" PartName="/ppt/slides/slide764.xml"/>
  <Override ContentType="application/vnd.openxmlformats-officedocument.presentationml.slide+xml" PartName="/ppt/slides/slide937.xml"/>
  <Override ContentType="application/vnd.openxmlformats-officedocument.presentationml.slide+xml" PartName="/ppt/slides/slide420.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1099.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969.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896.xml"/>
  <Override ContentType="application/vnd.openxmlformats-officedocument.presentationml.slide+xml" PartName="/ppt/slides/slide993.xml"/>
  <Override ContentType="application/vnd.openxmlformats-officedocument.presentationml.slide+xml" PartName="/ppt/slides/slide1117.xml"/>
  <Override ContentType="application/vnd.openxmlformats-officedocument.presentationml.slide+xml" PartName="/ppt/slides/slide1109.xml"/>
  <Override ContentType="application/vnd.openxmlformats-officedocument.presentationml.slide+xml" PartName="/ppt/slides/slide799.xml"/>
  <Override ContentType="application/vnd.openxmlformats-officedocument.presentationml.slide+xml" PartName="/ppt/slides/slide1036.xml"/>
  <Override ContentType="application/vnd.openxmlformats-officedocument.presentationml.slide+xml" PartName="/ppt/slides/slide977.xml"/>
  <Override ContentType="application/vnd.openxmlformats-officedocument.presentationml.slide+xml" PartName="/ppt/slides/slide504.xml"/>
  <Override ContentType="application/vnd.openxmlformats-officedocument.presentationml.slide+xml" PartName="/ppt/slides/slide680.xml"/>
  <Override ContentType="application/vnd.openxmlformats-officedocument.presentationml.slide+xml" PartName="/ppt/slides/slide1052.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1133.xml"/>
  <Override ContentType="application/vnd.openxmlformats-officedocument.presentationml.slide+xml" PartName="/ppt/slides/slide407.xml"/>
  <Override ContentType="application/vnd.openxmlformats-officedocument.presentationml.slide+xml" PartName="/ppt/slides/slide906.xml"/>
  <Override ContentType="application/vnd.openxmlformats-officedocument.presentationml.slide+xml" PartName="/ppt/slides/slide931.xml"/>
  <Override ContentType="application/vnd.openxmlformats-officedocument.presentationml.slide+xml" PartName="/ppt/slides/slide648.xml"/>
  <Override ContentType="application/vnd.openxmlformats-officedocument.presentationml.slide+xml" PartName="/ppt/slides/slide656.xml"/>
  <Override ContentType="application/vnd.openxmlformats-officedocument.presentationml.slide+xml" PartName="/ppt/slides/slide825.xml"/>
  <Override ContentType="application/vnd.openxmlformats-officedocument.presentationml.slide+xml" PartName="/ppt/slides/slide850.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761.xml"/>
  <Override ContentType="application/vnd.openxmlformats-officedocument.presentationml.slide+xml" PartName="/ppt/slides/slide914.xml"/>
  <Override ContentType="application/vnd.openxmlformats-officedocument.presentationml.slide+xml" PartName="/ppt/slides/slide486.xml"/>
  <Override ContentType="application/vnd.openxmlformats-officedocument.presentationml.slide+xml" PartName="/ppt/slides/slide737.xml"/>
  <Override ContentType="application/vnd.openxmlformats-officedocument.presentationml.slide+xml" PartName="/ppt/slides/slide923.xml"/>
  <Override ContentType="application/vnd.openxmlformats-officedocument.presentationml.slide+xml" PartName="/ppt/slides/slide469.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744.xml"/>
  <Override ContentType="application/vnd.openxmlformats-officedocument.presentationml.slide+xml" PartName="/ppt/slides/slide833.xml"/>
  <Override ContentType="application/vnd.openxmlformats-officedocument.presentationml.slide+xml" PartName="/ppt/slides/slide842.xml"/>
  <Override ContentType="application/vnd.openxmlformats-officedocument.presentationml.slide+xml" PartName="/ppt/slides/slide567.xml"/>
  <Override ContentType="application/vnd.openxmlformats-officedocument.presentationml.slide+xml" PartName="/ppt/slides/slide590.xml"/>
  <Override ContentType="application/vnd.openxmlformats-officedocument.presentationml.slide+xml" PartName="/ppt/slides/slide985.xml"/>
  <Override ContentType="application/vnd.openxmlformats-officedocument.presentationml.slide+xml" PartName="/ppt/slides/slide1142.xml"/>
  <Override ContentType="application/vnd.openxmlformats-officedocument.presentationml.slide+xml" PartName="/ppt/slides/slide8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25.xml"/>
  <Override ContentType="application/vnd.openxmlformats-officedocument.presentationml.slide+xml" PartName="/ppt/slides/slide752.xml"/>
  <Override ContentType="application/vnd.openxmlformats-officedocument.presentationml.slide+xml" PartName="/ppt/slides/slide494.xml"/>
  <Override ContentType="application/vnd.openxmlformats-officedocument.presentationml.slide+xml" PartName="/ppt/slides/slide415.xml"/>
  <Override ContentType="application/vnd.openxmlformats-officedocument.presentationml.slide+xml" PartName="/ppt/slides/slide729.xml"/>
  <Override ContentType="application/vnd.openxmlformats-officedocument.presentationml.slide+xml" PartName="/ppt/slides/slide27.xml"/>
  <Override ContentType="application/vnd.openxmlformats-officedocument.presentationml.slide+xml" PartName="/ppt/slides/slide1061.xml"/>
  <Override ContentType="application/vnd.openxmlformats-officedocument.presentationml.slide+xml" PartName="/ppt/slides/slide2.xml"/>
  <Override ContentType="application/vnd.openxmlformats-officedocument.presentationml.slide+xml" PartName="/ppt/slides/slide1044.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671.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889.xml"/>
  <Override ContentType="application/vnd.openxmlformats-officedocument.presentationml.slide+xml" PartName="/ppt/slides/slide165.xml"/>
  <Override ContentType="application/vnd.openxmlformats-officedocument.presentationml.slide+xml" PartName="/ppt/slides/slide1118.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029.xml"/>
  <Override ContentType="application/vnd.openxmlformats-officedocument.presentationml.slide+xml" PartName="/ppt/slides/slide147.xml"/>
  <Override ContentType="application/vnd.openxmlformats-officedocument.presentationml.slide+xml" PartName="/ppt/slides/slide1098.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978.xml"/>
  <Override ContentType="application/vnd.openxmlformats-officedocument.presentationml.slide+xml" PartName="/ppt/slides/slide505.xml"/>
  <Override ContentType="application/vnd.openxmlformats-officedocument.presentationml.slide+xml" PartName="/ppt/slides/slide1134.xml"/>
  <Override ContentType="application/vnd.openxmlformats-officedocument.presentationml.slide+xml" PartName="/ppt/slides/slide110.xml"/>
  <Override ContentType="application/vnd.openxmlformats-officedocument.presentationml.slide+xml" PartName="/ppt/slides/slide994.xml"/>
  <Override ContentType="application/vnd.openxmlformats-officedocument.presentationml.slide+xml" PartName="/ppt/slides/slide566.xml"/>
  <Override ContentType="application/vnd.openxmlformats-officedocument.presentationml.slide+xml" PartName="/ppt/slides/slide895.xml"/>
  <Override ContentType="application/vnd.openxmlformats-officedocument.presentationml.slide+xml" PartName="/ppt/slides/slide171.xml"/>
  <Override ContentType="application/vnd.openxmlformats-officedocument.presentationml.slide+xml" PartName="/ppt/slides/slide798.xml"/>
  <Override ContentType="application/vnd.openxmlformats-officedocument.presentationml.slide+xml" PartName="/ppt/slides/slide327.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1035.xml"/>
  <Override ContentType="application/vnd.openxmlformats-officedocument.presentationml.slide+xml" PartName="/ppt/slides/slide818.xml"/>
  <Override ContentType="application/vnd.openxmlformats-officedocument.presentationml.slide+xml" PartName="/ppt/slides/slide559.xml"/>
  <Override ContentType="application/vnd.openxmlformats-officedocument.presentationml.slide+xml" PartName="/ppt/slides/slide834.xml"/>
  <Override ContentType="application/vnd.openxmlformats-officedocument.presentationml.slide+xml" PartName="/ppt/slides/slide576.xml"/>
  <Override ContentType="application/vnd.openxmlformats-officedocument.presentationml.slide+xml" PartName="/ppt/slides/slide1051.xml"/>
  <Override ContentType="application/vnd.openxmlformats-officedocument.presentationml.slide+xml" PartName="/ppt/slides/slide851.xml"/>
  <Override ContentType="application/vnd.openxmlformats-officedocument.presentationml.slide+xml" PartName="/ppt/slides/slide745.xml"/>
  <Override ContentType="application/vnd.openxmlformats-officedocument.presentationml.slide+xml" PartName="/ppt/slides/slide99.xml"/>
  <Override ContentType="application/vnd.openxmlformats-officedocument.presentationml.slide+xml" PartName="/ppt/slides/slide672.xml"/>
  <Override ContentType="application/vnd.openxmlformats-officedocument.presentationml.slide+xml" PartName="/ppt/slides/slide728.xml"/>
  <Override ContentType="application/vnd.openxmlformats-officedocument.presentationml.slide+xml" PartName="/ppt/slides/slide817.xml"/>
  <Override ContentType="application/vnd.openxmlformats-officedocument.presentationml.slide+xml" PartName="/ppt/slides/slide655.xml"/>
  <Override ContentType="application/vnd.openxmlformats-officedocument.presentationml.slide+xml" PartName="/ppt/slides/slide841.xml"/>
  <Override ContentType="application/vnd.openxmlformats-officedocument.presentationml.slide+xml" PartName="/ppt/slides/slide913.xml"/>
  <Override ContentType="application/vnd.openxmlformats-officedocument.presentationml.slide+xml" PartName="/ppt/slides/slide638.xml"/>
  <Override ContentType="application/vnd.openxmlformats-officedocument.presentationml.slide+xml" PartName="/ppt/slides/slide824.xml"/>
  <Override ContentType="application/vnd.openxmlformats-officedocument.presentationml.slide+xml" PartName="/ppt/slides/slide930.xml"/>
  <Override ContentType="application/vnd.openxmlformats-officedocument.presentationml.slide+xml" PartName="/ppt/slides/slide100.xml"/>
  <Override ContentType="application/vnd.openxmlformats-officedocument.presentationml.slide+xml" PartName="/ppt/slides/slide762.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045.xml"/>
  <Override ContentType="application/vnd.openxmlformats-officedocument.presentationml.slide+xml" PartName="/ppt/slides/slide888.xml"/>
  <Override ContentType="application/vnd.openxmlformats-officedocument.presentationml.slide+xml" PartName="/ppt/slides/slide416.xml"/>
  <Override ContentType="application/vnd.openxmlformats-officedocument.presentationml.slide+xml" PartName="/ppt/slides/slide493.xml"/>
  <Override ContentType="application/vnd.openxmlformats-officedocument.presentationml.slide+xml" PartName="/ppt/slides/slide1028.xml"/>
  <Override ContentType="application/vnd.openxmlformats-officedocument.presentationml.slide+xml" PartName="/ppt/slides/slide1.xml"/>
  <Override ContentType="application/vnd.openxmlformats-officedocument.presentationml.slide+xml" PartName="/ppt/slides/slide1062.xml"/>
  <Override ContentType="application/vnd.openxmlformats-officedocument.presentationml.slide+xml" PartName="/ppt/slides/slide28.xml"/>
  <Override ContentType="application/vnd.openxmlformats-officedocument.presentationml.slide+xml" PartName="/ppt/slides/slide397.xml"/>
  <Override ContentType="application/vnd.openxmlformats-officedocument.presentationml.slide+xml" PartName="/ppt/slides/slide649.xml"/>
  <Override ContentType="application/vnd.openxmlformats-officedocument.presentationml.slide+xml" PartName="/ppt/slides/slide1124.xml"/>
  <Override ContentType="application/vnd.openxmlformats-officedocument.presentationml.slide+xml" PartName="/ppt/slides/slide1141.xml"/>
  <Override ContentType="application/vnd.openxmlformats-officedocument.presentationml.slide+xml" PartName="/ppt/slides/slide200.xml"/>
  <Override ContentType="application/vnd.openxmlformats-officedocument.presentationml.slide+xml" PartName="/ppt/slides/slide984.xml"/>
  <Override ContentType="application/vnd.openxmlformats-officedocument.presentationml.slide+xml" PartName="/ppt/slides/slide907.xml"/>
  <Override ContentType="application/vnd.openxmlformats-officedocument.presentationml.slide+xml" PartName="/ppt/slides/slide88.xml"/>
  <Override ContentType="application/vnd.openxmlformats-officedocument.presentationml.slide+xml" PartName="/ppt/slides/slide260.xml"/>
  <Override ContentType="application/vnd.openxmlformats-officedocument.presentationml.slide+xml" PartName="/ppt/slides/slide751.xml"/>
  <Override ContentType="application/vnd.openxmlformats-officedocument.presentationml.slide+xml" PartName="/ppt/slides/slide924.xml"/>
  <Override ContentType="application/vnd.openxmlformats-officedocument.presentationml.slide+xml" PartName="/ppt/slides/slide112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1046.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105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995.xml"/>
  <Override ContentType="application/vnd.openxmlformats-officedocument.presentationml.slide+xml" PartName="/ppt/slides/slide502.xml"/>
  <Override ContentType="application/vnd.openxmlformats-officedocument.presentationml.slide+xml" PartName="/ppt/slides/slide1089.xml"/>
  <Override ContentType="application/vnd.openxmlformats-officedocument.presentationml.slide+xml" PartName="/ppt/slides/slide316.xml"/>
  <Override ContentType="application/vnd.openxmlformats-officedocument.presentationml.slide+xml" PartName="/ppt/slides/slide898.xml"/>
  <Override ContentType="application/vnd.openxmlformats-officedocument.presentationml.slide+xml" PartName="/ppt/slides/slide247.xml"/>
  <Override ContentType="application/vnd.openxmlformats-officedocument.presentationml.slide+xml" PartName="/ppt/slides/slide344.xml"/>
  <Override ContentType="application/vnd.openxmlformats-officedocument.presentationml.slide+xml" PartName="/ppt/slides/slide840.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1097.xml"/>
  <Override ContentType="application/vnd.openxmlformats-officedocument.presentationml.slide+xml" PartName="/ppt/slides/slide41.xml"/>
  <Override ContentType="application/vnd.openxmlformats-officedocument.presentationml.slide+xml" PartName="/ppt/slides/slide646.xml"/>
  <Override ContentType="application/vnd.openxmlformats-officedocument.presentationml.slide+xml" PartName="/ppt/slides/slide819.xml"/>
  <Override ContentType="application/vnd.openxmlformats-officedocument.presentationml.slide+xml" PartName="/ppt/slides/slide332.xml"/>
  <Override ContentType="application/vnd.openxmlformats-officedocument.presentationml.slide+xml" PartName="/ppt/slides/slide932.xml"/>
  <Override ContentType="application/vnd.openxmlformats-officedocument.presentationml.slide+xml" PartName="/ppt/slides/slide251.xml"/>
  <Override ContentType="application/vnd.openxmlformats-officedocument.presentationml.slide+xml" PartName="/ppt/slides/slide1018.xml"/>
  <Override ContentType="application/vnd.openxmlformats-officedocument.presentationml.slide+xml" PartName="/ppt/slides/slide673.xml"/>
  <Override ContentType="application/vnd.openxmlformats-officedocument.presentationml.slide+xml" PartName="/ppt/slides/slide1131.xml"/>
  <Override ContentType="application/vnd.openxmlformats-officedocument.presentationml.slide+xml" PartName="/ppt/slides/slide983.xml"/>
  <Override ContentType="application/vnd.openxmlformats-officedocument.presentationml.slide+xml" PartName="/ppt/slides/slide754.xml"/>
  <Override ContentType="application/vnd.openxmlformats-officedocument.presentationml.slide+xml" PartName="/ppt/slides/slide940.xml"/>
  <Override ContentType="application/vnd.openxmlformats-officedocument.presentationml.slide+xml" PartName="/ppt/slides/slide797.xml"/>
  <Override ContentType="application/vnd.openxmlformats-officedocument.presentationml.slide+xml" PartName="/ppt/slides/slide789.xml"/>
  <Override ContentType="application/vnd.openxmlformats-officedocument.presentationml.slide+xml" PartName="/ppt/slides/slide1140.xml"/>
  <Override ContentType="application/vnd.openxmlformats-officedocument.presentationml.slide+xml" PartName="/ppt/slides/slide488.xml"/>
  <Override ContentType="application/vnd.openxmlformats-officedocument.presentationml.slide+xml" PartName="/ppt/slides/slide496.xml"/>
  <Override ContentType="application/vnd.openxmlformats-officedocument.presentationml.slide+xml" PartName="/ppt/slides/slide682.xml"/>
  <Override ContentType="application/vnd.openxmlformats-officedocument.presentationml.slide+xml" PartName="/ppt/slides/slide727.xml"/>
  <Override ContentType="application/vnd.openxmlformats-officedocument.presentationml.slide+xml" PartName="/ppt/slides/slide29.xml"/>
  <Override ContentType="application/vnd.openxmlformats-officedocument.presentationml.slide+xml" PartName="/ppt/slides/slide912.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968.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654.xml"/>
  <Override ContentType="application/vnd.openxmlformats-officedocument.presentationml.slide+xml" PartName="/ppt/slides/slide718.xml"/>
  <Override ContentType="application/vnd.openxmlformats-officedocument.presentationml.slide+xml" PartName="/ppt/slides/slide417.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925.xml"/>
  <Override ContentType="application/vnd.openxmlformats-officedocument.presentationml.slide+xml" PartName="/ppt/slides/slide1027.xml"/>
  <Override ContentType="application/vnd.openxmlformats-officedocument.presentationml.slide+xml" PartName="/ppt/slides/slide146.xml"/>
  <Override ContentType="application/vnd.openxmlformats-officedocument.presentationml.slide+xml" PartName="/ppt/slides/slide746.xml"/>
  <Override ContentType="application/vnd.openxmlformats-officedocument.presentationml.slide+xml" PartName="/ppt/slides/slide827.xml"/>
  <Override ContentType="application/vnd.openxmlformats-officedocument.presentationml.slide+xml" PartName="/ppt/slides/slide87.xml"/>
  <Override ContentType="application/vnd.openxmlformats-officedocument.presentationml.slide+xml" PartName="/ppt/slides/slide238.xml"/>
  <Override ContentType="application/vnd.openxmlformats-officedocument.presentationml.slide+xml" PartName="/ppt/slides/slide1119.xml"/>
  <Override ContentType="application/vnd.openxmlformats-officedocument.presentationml.slide+xml" PartName="/ppt/slides/slide44.xml"/>
  <Override ContentType="application/vnd.openxmlformats-officedocument.presentationml.slide+xml" PartName="/ppt/slides/slide569.xml"/>
  <Override ContentType="application/vnd.openxmlformats-officedocument.presentationml.slide+xml" PartName="/ppt/slides/slide831.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996.xml"/>
  <Override ContentType="application/vnd.openxmlformats-officedocument.presentationml.slide+xml" PartName="/ppt/slides/slide430.xml"/>
  <Override ContentType="application/vnd.openxmlformats-officedocument.presentationml.slide+xml" PartName="/ppt/slides/slide1047.xml"/>
  <Override ContentType="application/vnd.openxmlformats-officedocument.presentationml.slide+xml" PartName="/ppt/slides/slide31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126.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1096.xml"/>
  <Override ContentType="application/vnd.openxmlformats-officedocument.presentationml.slide+xml" PartName="/ppt/slides/slide280.xml"/>
  <Override ContentType="application/vnd.openxmlformats-officedocument.presentationml.slide+xml" PartName="/ppt/slides/slide904.xml"/>
  <Override ContentType="application/vnd.openxmlformats-officedocument.presentationml.slide+xml" PartName="/ppt/slides/slide1053.xml"/>
  <Override ContentType="application/vnd.openxmlformats-officedocument.presentationml.slide+xml" PartName="/ppt/slides/slide345.xml"/>
  <Override ContentType="application/vnd.openxmlformats-officedocument.presentationml.slide+xml" PartName="/ppt/slides/slide897.xml"/>
  <Override ContentType="application/vnd.openxmlformats-officedocument.presentationml.slide+xml" PartName="/ppt/slides/slide1019.xml"/>
  <Override ContentType="application/vnd.openxmlformats-officedocument.presentationml.slide+xml" PartName="/ppt/slides/slide289.xml"/>
  <Override ContentType="application/vnd.openxmlformats-officedocument.presentationml.slide+xml" PartName="/ppt/slides/slide726.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52.xml"/>
  <Override ContentType="application/vnd.openxmlformats-officedocument.presentationml.slide+xml" PartName="/ppt/slides/slide467.xml"/>
  <Override ContentType="application/vnd.openxmlformats-officedocument.presentationml.slide+xml" PartName="/ppt/slides/slide1132.xml"/>
  <Override ContentType="application/vnd.openxmlformats-officedocument.presentationml.slide+xml" PartName="/ppt/slides/slide388.xml"/>
  <Override ContentType="application/vnd.openxmlformats-officedocument.presentationml.slide+xml" PartName="/ppt/slides/slide976.xml"/>
  <Override ContentType="application/vnd.openxmlformats-officedocument.presentationml.slide+xml" PartName="/ppt/slides/slide167.xml"/>
  <Override ContentType="application/vnd.openxmlformats-officedocument.presentationml.slide+xml" PartName="/ppt/slides/slide760.xml"/>
  <Override ContentType="application/vnd.openxmlformats-officedocument.presentationml.slide+xml" PartName="/ppt/slides/slide933.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681.xml"/>
  <Override ContentType="application/vnd.openxmlformats-officedocument.presentationml.slide+xml" PartName="/ppt/slides/slide495.xml"/>
  <Override ContentType="application/vnd.openxmlformats-officedocument.presentationml.slide+xml" PartName="/ppt/slides/slide1026.xml"/>
  <Override ContentType="application/vnd.openxmlformats-officedocument.presentationml.slide+xml" PartName="/ppt/slides/slide826.xml"/>
  <Override ContentType="application/vnd.openxmlformats-officedocument.presentationml.slide+xml" PartName="/ppt/slides/slide982.xml"/>
  <Override ContentType="application/vnd.openxmlformats-officedocument.presentationml.slide+xml" PartName="/ppt/slides/slide568.xml"/>
  <Override ContentType="application/vnd.openxmlformats-officedocument.presentationml.slide+xml" PartName="/ppt/slides/slide869.xml"/>
  <Override ContentType="application/vnd.openxmlformats-officedocument.presentationml.slide+xml" PartName="/ppt/slides/slide1060.xml"/>
  <Override ContentType="application/vnd.openxmlformats-officedocument.presentationml.slide+xml" PartName="/ppt/slides/slide975.xml"/>
  <Override ContentType="application/vnd.openxmlformats-officedocument.presentationml.slide+xml" PartName="/ppt/slides/slide674.xml"/>
  <Override ContentType="application/vnd.openxmlformats-officedocument.presentationml.slide+xml" PartName="/ppt/slides/slide860.xml"/>
  <Override ContentType="application/vnd.openxmlformats-officedocument.presentationml.slide+xml" PartName="/ppt/slides/slide389.xml"/>
  <Override ContentType="application/vnd.openxmlformats-officedocument.presentationml.slide+xml" PartName="/ppt/slides/slide719.xml"/>
  <Override ContentType="application/vnd.openxmlformats-officedocument.presentationml.slide+xml" PartName="/ppt/slides/slide905.xml"/>
  <Override ContentType="application/vnd.openxmlformats-officedocument.presentationml.slide+xml" PartName="/ppt/slides/slide604.xml"/>
  <Override ContentType="application/vnd.openxmlformats-officedocument.presentationml.slide+xml" PartName="/ppt/slides/slide796.xml"/>
  <Override ContentType="application/vnd.openxmlformats-officedocument.presentationml.slide+xml" PartName="/ppt/slides/slide418.xml"/>
  <Override ContentType="application/vnd.openxmlformats-officedocument.presentationml.slide+xml" PartName="/ppt/slides/slide647.xml"/>
  <Override ContentType="application/vnd.openxmlformats-officedocument.presentationml.slide+xml" PartName="/ppt/slides/slide753.xml"/>
  <Override ContentType="application/vnd.openxmlformats-officedocument.presentationml.slide+xml" PartName="/ppt/slides/slide145.xml"/>
  <Override ContentType="application/vnd.openxmlformats-officedocument.presentationml.slide+xml" PartName="/ppt/slides/slide747.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832.xml"/>
  <Override ContentType="application/vnd.openxmlformats-officedocument.presentationml.slide+xml" PartName="/ppt/slides/slide239.xml"/>
  <Override ContentType="application/vnd.openxmlformats-officedocument.presentationml.slide+xml" PartName="/ppt/slides/slide318.xml"/>
  <Override ContentType="application/vnd.openxmlformats-officedocument.presentationml.slide+xml" PartName="/ppt/slides/slide531.xml"/>
  <Override ContentType="application/vnd.openxmlformats-officedocument.presentationml.slide+xml" PartName="/ppt/slides/slide653.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911.xml"/>
  <Override ContentType="application/vnd.openxmlformats-officedocument.presentationml.slide+xml" PartName="/ppt/slides/slide489.xml"/>
  <Override ContentType="application/vnd.openxmlformats-officedocument.presentationml.slide+xml" PartName="/ppt/slides/slide102.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064.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1080.xml"/>
  <Override ContentType="application/vnd.openxmlformats-officedocument.presentationml.slide+xml" PartName="/ppt/slides/slide741.xml"/>
  <Override ContentType="application/vnd.openxmlformats-officedocument.presentationml.slide+xml" PartName="/ppt/slides/slide555.xml"/>
  <Override ContentType="application/vnd.openxmlformats-officedocument.presentationml.slide+xml" PartName="/ppt/slides/slide644.xml"/>
  <Override ContentType="application/vnd.openxmlformats-officedocument.presentationml.slide+xml" PartName="/ppt/slides/slide369.xml"/>
  <Override ContentType="application/vnd.openxmlformats-officedocument.presentationml.slide+xml" PartName="/ppt/slides/slide1153.xml"/>
  <Override ContentType="application/vnd.openxmlformats-officedocument.presentationml.slide+xml" PartName="/ppt/slides/slide830.xml"/>
  <Override ContentType="application/vnd.openxmlformats-officedocument.presentationml.slide+xml" PartName="/ppt/slides/slide918.xml"/>
  <Override ContentType="application/vnd.openxmlformats-officedocument.presentationml.slide+xml" PartName="/ppt/slides/slide829.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756.xml"/>
  <Override ContentType="application/vnd.openxmlformats-officedocument.presentationml.slide+xml" PartName="/ppt/slides/slide217.xml"/>
  <Override ContentType="application/vnd.openxmlformats-officedocument.presentationml.slide+xml" PartName="/ppt/slides/slide772.xml"/>
  <Override ContentType="application/vnd.openxmlformats-officedocument.presentationml.slide+xml" PartName="/ppt/slides/slide281.xml"/>
  <Override ContentType="application/vnd.openxmlformats-officedocument.presentationml.slide+xml" PartName="/ppt/slides/slide903.xml"/>
  <Override ContentType="application/vnd.openxmlformats-officedocument.presentationml.slide+xml" PartName="/ppt/slides/slide1079.xml"/>
  <Override ContentType="application/vnd.openxmlformats-officedocument.presentationml.slide+xml" PartName="/ppt/slides/slide497.xml"/>
  <Override ContentType="application/vnd.openxmlformats-officedocument.presentationml.slide+xml" PartName="/ppt/slides/slide659.xml"/>
  <Override ContentType="application/vnd.openxmlformats-officedocument.presentationml.slide+xml" PartName="/ppt/slides/slide1095.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989.xml"/>
  <Override ContentType="application/vnd.openxmlformats-officedocument.presentationml.slide+xml" PartName="/ppt/slides/slide314.xml"/>
  <Override ContentType="application/vnd.openxmlformats-officedocument.presentationml.slide+xml" PartName="/ppt/slides/slide1048.xml"/>
  <Override ContentType="application/vnd.openxmlformats-officedocument.presentationml.slide+xml" PartName="/ppt/slides/slide974.xml"/>
  <Override ContentType="application/vnd.openxmlformats-officedocument.presentationml.slide+xml" PartName="/ppt/slides/slide1106.xml"/>
  <Override ContentType="application/vnd.openxmlformats-officedocument.presentationml.slide+xml" PartName="/ppt/slides/slide613.xml"/>
  <Override ContentType="application/vnd.openxmlformats-officedocument.presentationml.slide+xml" PartName="/ppt/slides/slide957.xml"/>
  <Override ContentType="application/vnd.openxmlformats-officedocument.presentationml.slide+xml" PartName="/ppt/slides/slide1025.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1008.xml"/>
  <Override ContentType="application/vnd.openxmlformats-officedocument.presentationml.slide+xml" PartName="/ppt/slides/slide426.xml"/>
  <Override ContentType="application/vnd.openxmlformats-officedocument.presentationml.slide+xml" PartName="/ppt/slides/slide787.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38.xml"/>
  <Override ContentType="application/vnd.openxmlformats-officedocument.presentationml.slide+xml" PartName="/ppt/slides/slide699.xml"/>
  <Override ContentType="application/vnd.openxmlformats-officedocument.presentationml.slide+xml" PartName="/ppt/slides/slide701.xml"/>
  <Override ContentType="application/vnd.openxmlformats-officedocument.presentationml.slide+xml" PartName="/ppt/slides/slide885.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1033.xml"/>
  <Override ContentType="application/vnd.openxmlformats-officedocument.presentationml.slide+xml" PartName="/ppt/slides/slide272.xml"/>
  <Override ContentType="application/vnd.openxmlformats-officedocument.presentationml.slide+xml" PartName="/ppt/slides/slide942.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159.xml"/>
  <Override ContentType="application/vnd.openxmlformats-officedocument.presentationml.slide+xml" PartName="/ppt/slides/slide144.xml"/>
  <Override ContentType="application/vnd.openxmlformats-officedocument.presentationml.slide+xml" PartName="/ppt/slides/slide458.xml"/>
  <Override ContentType="application/vnd.openxmlformats-officedocument.presentationml.slide+xml" PartName="/ppt/slides/slide814.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716.xml"/>
  <Override ContentType="application/vnd.openxmlformats-officedocument.presentationml.slide+xml" PartName="/ppt/slides/slide500.xml"/>
  <Override ContentType="application/vnd.openxmlformats-officedocument.presentationml.slide+xml" PartName="/ppt/slides/slide684.xml"/>
  <Override ContentType="application/vnd.openxmlformats-officedocument.presentationml.slide+xml" PartName="/ppt/slides/slide353.xml"/>
  <Override ContentType="application/vnd.openxmlformats-officedocument.presentationml.slide+xml" PartName="/ppt/slides/slide1039.xml"/>
  <Override ContentType="application/vnd.openxmlformats-officedocument.presentationml.slide+xml" PartName="/ppt/slides/slide740.xml"/>
  <Override ContentType="application/vnd.openxmlformats-officedocument.presentationml.slide+xml" PartName="/ppt/slides/slide201.xml"/>
  <Override ContentType="application/vnd.openxmlformats-officedocument.presentationml.slide+xml" PartName="/ppt/slides/slide988.xml"/>
  <Override ContentType="application/vnd.openxmlformats-officedocument.presentationml.slide+xml" PartName="/ppt/slides/slide287.xml"/>
  <Override ContentType="application/vnd.openxmlformats-officedocument.presentationml.slide+xml" PartName="/ppt/slides/slide813.xml"/>
  <Override ContentType="application/vnd.openxmlformats-officedocument.presentationml.slide+xml" PartName="/ppt/slides/slide95.xml"/>
  <Override ContentType="application/vnd.openxmlformats-officedocument.presentationml.slide+xml" PartName="/ppt/slides/slide899.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1063.xml"/>
  <Override ContentType="application/vnd.openxmlformats-officedocument.presentationml.slide+xml" PartName="/ppt/slides/slide297.xml"/>
  <Override ContentType="application/vnd.openxmlformats-officedocument.presentationml.slide+xml" PartName="/ppt/slides/slide572.xml"/>
  <Override ContentType="application/vnd.openxmlformats-officedocument.presentationml.slide+xml" PartName="/ppt/slides/slide554.xml"/>
  <Override ContentType="application/vnd.openxmlformats-officedocument.presentationml.slide+xml" PartName="/ppt/slides/slide846.xml"/>
  <Override ContentType="application/vnd.openxmlformats-officedocument.presentationml.slide+xml" PartName="/ppt/slides/slide1152.xml"/>
  <Override ContentType="application/vnd.openxmlformats-officedocument.presentationml.slide+xml" PartName="/ppt/slides/slide24.xml"/>
  <Override ContentType="application/vnd.openxmlformats-officedocument.presentationml.slide+xml" PartName="/ppt/slides/slide917.xml"/>
  <Override ContentType="application/vnd.openxmlformats-officedocument.presentationml.slide+xml" PartName="/ppt/slides/slide412.xml"/>
  <Override ContentType="application/vnd.openxmlformats-officedocument.presentationml.slide+xml" PartName="/ppt/slides/slide153.xml"/>
  <Override ContentType="application/vnd.openxmlformats-officedocument.presentationml.slide+xml" PartName="/ppt/slides/slide300.xml"/>
  <Override ContentType="application/vnd.openxmlformats-officedocument.presentationml.slide+xml" PartName="/ppt/slides/slide1049.xml"/>
  <Override ContentType="application/vnd.openxmlformats-officedocument.presentationml.slide+xml" PartName="/ppt/slides/slide315.xml"/>
  <Override ContentType="application/vnd.openxmlformats-officedocument.presentationml.slide+xml" PartName="/ppt/slides/slide884.xml"/>
  <Override ContentType="application/vnd.openxmlformats-officedocument.presentationml.slide+xml" PartName="/ppt/slides/slide282.xml"/>
  <Override ContentType="application/vnd.openxmlformats-officedocument.presentationml.slide+xml" PartName="/ppt/slides/slide90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773.xml"/>
  <Override ContentType="application/vnd.openxmlformats-officedocument.presentationml.slide+xml" PartName="/ppt/slides/slide1078.xml"/>
  <Override ContentType="application/vnd.openxmlformats-officedocument.presentationml.slide+xml" PartName="/ppt/slides/slide755.xml"/>
  <Override ContentType="application/vnd.openxmlformats-officedocument.presentationml.slide+xml" PartName="/ppt/slides/slide498.xml"/>
  <Override ContentType="application/vnd.openxmlformats-officedocument.presentationml.slide+xml" PartName="/ppt/slides/slide645.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788.xml"/>
  <Override ContentType="application/vnd.openxmlformats-officedocument.presentationml.slide+xml" PartName="/ppt/slides/slide444.xml"/>
  <Override ContentType="application/vnd.openxmlformats-officedocument.presentationml.slide+xml" PartName="/ppt/slides/slide702.xml"/>
  <Override ContentType="application/vnd.openxmlformats-officedocument.presentationml.slide+xml" PartName="/ppt/slides/slide427.xml"/>
  <Override ContentType="application/vnd.openxmlformats-officedocument.presentationml.slide+xml" PartName="/ppt/slides/slide1094.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1034.xml"/>
  <Override ContentType="application/vnd.openxmlformats-officedocument.presentationml.slide+xml" PartName="/ppt/slides/slide698.xml"/>
  <Override ContentType="application/vnd.openxmlformats-officedocument.presentationml.slide+xml" PartName="/ppt/slides/slide973.xml"/>
  <Override ContentType="application/vnd.openxmlformats-officedocument.presentationml.slide+xml" PartName="/ppt/slides/slide956.xml"/>
  <Override ContentType="application/vnd.openxmlformats-officedocument.presentationml.slide+xml" PartName="/ppt/slides/slide612.xml"/>
  <Override ContentType="application/vnd.openxmlformats-officedocument.presentationml.slide+xml" PartName="/ppt/slides/slide1024.xml"/>
  <Override ContentType="application/vnd.openxmlformats-officedocument.presentationml.slide+xml" PartName="/ppt/slides/slide1007.xml"/>
  <Override ContentType="application/vnd.openxmlformats-officedocument.presentationml.slide+xml" PartName="/ppt/slides/slide143.xml"/>
  <Override ContentType="application/vnd.openxmlformats-officedocument.presentationml.slide+xml" PartName="/ppt/slides/slide828.xml"/>
  <Override ContentType="application/vnd.openxmlformats-officedocument.presentationml.slide+xml" PartName="/ppt/slides/slide587.xml"/>
  <Override ContentType="application/vnd.openxmlformats-officedocument.presentationml.slide+xml" PartName="/ppt/slides/slide717.xml"/>
  <Override ContentType="application/vnd.openxmlformats-officedocument.presentationml.slide+xml" PartName="/ppt/slides/slide501.xml"/>
  <Override ContentType="application/vnd.openxmlformats-officedocument.presentationml.slide+xml" PartName="/ppt/slides/slide683.xml"/>
  <Override ContentType="application/vnd.openxmlformats-officedocument.presentationml.slide+xml" PartName="/ppt/slides/slide226.xml"/>
  <Override ContentType="application/vnd.openxmlformats-officedocument.presentationml.slide+xml" PartName="/ppt/slides/slide845.xml"/>
  <Override ContentType="application/vnd.openxmlformats-officedocument.presentationml.slide+xml" PartName="/ppt/slides/slide243.xml"/>
  <Override ContentType="application/vnd.openxmlformats-officedocument.presentationml.slide+xml" PartName="/ppt/slides/slide941.xml"/>
  <Override ContentType="application/vnd.openxmlformats-officedocument.presentationml.slide+xml" PartName="/ppt/slides/slide1107.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715.xml"/>
  <Override ContentType="application/vnd.openxmlformats-officedocument.presentationml.slide+xml" PartName="/ppt/slides/slide901.xml"/>
  <Override ContentType="application/vnd.openxmlformats-officedocument.presentationml.slide+xml" PartName="/ppt/slides/slide758.xml"/>
  <Override ContentType="application/vnd.openxmlformats-officedocument.presentationml.slide+xml" PartName="/ppt/slides/slide944.xml"/>
  <Override ContentType="application/vnd.openxmlformats-officedocument.presentationml.slide+xml" PartName="/ppt/slides/slide529.xml"/>
  <Override ContentType="application/vnd.openxmlformats-officedocument.presentationml.slide+xml" PartName="/ppt/slides/slide685.xml"/>
  <Override ContentType="application/vnd.openxmlformats-officedocument.presentationml.slide+xml" PartName="/ppt/slides/slide871.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1135.xml"/>
  <Override ContentType="application/vnd.openxmlformats-officedocument.presentationml.slide+xml" PartName="/ppt/slides/slide25.xml"/>
  <Override ContentType="application/vnd.openxmlformats-officedocument.presentationml.slide+xml" PartName="/ppt/slides/slide642.xml"/>
  <Override ContentType="application/vnd.openxmlformats-officedocument.presentationml.slide+xml" PartName="/ppt/slides/slide1038.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1090.xml"/>
  <Override ContentType="application/vnd.openxmlformats-officedocument.presentationml.slide+xml" PartName="/ppt/slides/slide98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786.xml"/>
  <Override ContentType="application/vnd.openxmlformats-officedocument.presentationml.slide+xml" PartName="/ppt/slides/slide441.xml"/>
  <Override ContentType="application/vnd.openxmlformats-officedocument.presentationml.slide+xml" PartName="/ppt/slides/slide743.xml"/>
  <Override ContentType="application/vnd.openxmlformats-officedocument.presentationml.slide+xml" PartName="/ppt/slides/slide1066.xml"/>
  <Override ContentType="application/vnd.openxmlformats-officedocument.presentationml.slide+xml" PartName="/ppt/slides/slide1120.xml"/>
  <Override ContentType="application/vnd.openxmlformats-officedocument.presentationml.slide+xml" PartName="/ppt/slides/slide1151.xml"/>
  <Override ContentType="application/vnd.openxmlformats-officedocument.presentationml.slide+xml" PartName="/ppt/slides/slide700.xml"/>
  <Override ContentType="application/vnd.openxmlformats-officedocument.presentationml.slide+xml" PartName="/ppt/slides/slide484.xml"/>
  <Override ContentType="application/vnd.openxmlformats-officedocument.presentationml.slide+xml" PartName="/ppt/slides/slide1023.xml"/>
  <Override ContentType="application/vnd.openxmlformats-officedocument.presentationml.slide+xml" PartName="/ppt/slides/slide328.xml"/>
  <Override ContentType="application/vnd.openxmlformats-officedocument.presentationml.slide+xml" PartName="/ppt/slides/slide959.xml"/>
  <Override ContentType="application/vnd.openxmlformats-officedocument.presentationml.slide+xml" PartName="/ppt/slides/slide614.xml"/>
  <Override ContentType="application/vnd.openxmlformats-officedocument.presentationml.slide+xml" PartName="/ppt/slides/slide916.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1123.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816.xml"/>
  <Override ContentType="application/vnd.openxmlformats-officedocument.presentationml.slide+xml" PartName="/ppt/slides/slide771.xml"/>
  <Override ContentType="application/vnd.openxmlformats-officedocument.presentationml.slide+xml" PartName="/ppt/slides/slide1093.xml"/>
  <Override ContentType="application/vnd.openxmlformats-officedocument.presentationml.slide+xml" PartName="/ppt/slides/slide1108.xml"/>
  <Override ContentType="application/vnd.openxmlformats-officedocument.presentationml.slide+xml" PartName="/ppt/slides/slide1050.xml"/>
  <Override ContentType="application/vnd.openxmlformats-officedocument.presentationml.slide+xml" PartName="/ppt/slides/slide859.xml"/>
  <Override ContentType="application/vnd.openxmlformats-officedocument.presentationml.slide+xml" PartName="/ppt/slides/slide212.xml"/>
  <Override ContentType="application/vnd.openxmlformats-officedocument.presentationml.slide+xml" PartName="/ppt/slides/slide972.xml"/>
  <Override ContentType="application/vnd.openxmlformats-officedocument.presentationml.slide+xml" PartName="/ppt/slides/slide255.xml"/>
  <Override ContentType="application/vnd.openxmlformats-officedocument.presentationml.slide+xml" PartName="/ppt/slides/slide1138.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114.xml"/>
  <Override ContentType="application/vnd.openxmlformats-officedocument.presentationml.slide+xml" PartName="/ppt/slides/slide127.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887.xml"/>
  <Override ContentType="application/vnd.openxmlformats-officedocument.presentationml.slide+xml" PartName="/ppt/slides/slide801.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844.xml"/>
  <Override ContentType="application/vnd.openxmlformats-officedocument.presentationml.slide+xml" PartName="/ppt/slides/slide457.xml"/>
  <Override ContentType="application/vnd.openxmlformats-officedocument.presentationml.slide+xml" PartName="/ppt/slides/slide643.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1136.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943.xml"/>
  <Override ContentType="application/vnd.openxmlformats-officedocument.presentationml.slide+xml" PartName="/ppt/slides/slide714.xml"/>
  <Override ContentType="application/vnd.openxmlformats-officedocument.presentationml.slide+xml" PartName="/ppt/slides/slide757.xml"/>
  <Override ContentType="application/vnd.openxmlformats-officedocument.presentationml.slide+xml" PartName="/ppt/slides/slide986.xml"/>
  <Override ContentType="application/vnd.openxmlformats-officedocument.presentationml.slide+xml" PartName="/ppt/slides/slide900.xml"/>
  <Override ContentType="application/vnd.openxmlformats-officedocument.presentationml.slide+xml" PartName="/ppt/slides/slide1037.xml"/>
  <Override ContentType="application/vnd.openxmlformats-officedocument.presentationml.slide+xml" PartName="/ppt/slides/slide68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12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022.xml"/>
  <Override ContentType="application/vnd.openxmlformats-officedocument.presentationml.slide+xml" PartName="/ppt/slides/slide570.xml"/>
  <Override ContentType="application/vnd.openxmlformats-officedocument.presentationml.slide+xml" PartName="/ppt/slides/slide1065.xml"/>
  <Override ContentType="application/vnd.openxmlformats-officedocument.presentationml.slide+xml" PartName="/ppt/slides/slide785.xml"/>
  <Override ContentType="application/vnd.openxmlformats-officedocument.presentationml.slide+xml" PartName="/ppt/slides/slide442.xml"/>
  <Override ContentType="application/vnd.openxmlformats-officedocument.presentationml.slide+xml" PartName="/ppt/slides/slide742.xml"/>
  <Override ContentType="application/vnd.openxmlformats-officedocument.presentationml.slide+xml" PartName="/ppt/slides/slide915.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658.xml"/>
  <Override ContentType="application/vnd.openxmlformats-officedocument.presentationml.slide+xml" PartName="/ppt/slides/slide1150.xml"/>
  <Override ContentType="application/vnd.openxmlformats-officedocument.presentationml.slide+xml" PartName="/ppt/slides/slide870.xml"/>
  <Override ContentType="application/vnd.openxmlformats-officedocument.presentationml.slide+xml" PartName="/ppt/slides/slide770.xml"/>
  <Override ContentType="application/vnd.openxmlformats-officedocument.presentationml.slide+xml" PartName="/ppt/slides/slide958.xml"/>
  <Override ContentType="application/vnd.openxmlformats-officedocument.presentationml.slide+xml" PartName="/ppt/slides/slide886.xml"/>
  <Override ContentType="application/vnd.openxmlformats-officedocument.presentationml.slide+xml" PartName="/ppt/slides/slide657.xml"/>
  <Override ContentType="application/vnd.openxmlformats-officedocument.presentationml.slide+xml" PartName="/ppt/slides/slide356.xml"/>
  <Override ContentType="application/vnd.openxmlformats-officedocument.presentationml.slide+xml" PartName="/ppt/slides/slide843.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1122.xml"/>
  <Override ContentType="application/vnd.openxmlformats-officedocument.presentationml.slide+xml" PartName="/ppt/slides/slide241.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815.xml"/>
  <Override ContentType="application/vnd.openxmlformats-officedocument.presentationml.slide+xml" PartName="/ppt/slides/slide1092.xml"/>
  <Override ContentType="application/vnd.openxmlformats-officedocument.presentationml.slide+xml" PartName="/ppt/slides/slide213.xml"/>
  <Override ContentType="application/vnd.openxmlformats-officedocument.presentationml.slide+xml" PartName="/ppt/slides/slide971.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670.xml"/>
  <Override ContentType="application/vnd.openxmlformats-officedocument.presentationml.slide+xml" PartName="/ppt/slides/slide858.xml"/>
  <Override ContentType="application/vnd.openxmlformats-officedocument.presentationml.slide+xml" PartName="/ppt/slides/slide800.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137.xml"/>
  <Override ContentType="application/vnd.openxmlformats-officedocument.presentationml.slide+xml" PartName="/ppt/slides/slide128.xml"/>
  <Override ContentType="application/vnd.openxmlformats-officedocument.presentationml.slide+xml" PartName="/ppt/slides/slide1009.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 id="846" r:id="rId596"/>
    <p:sldId id="847" r:id="rId597"/>
    <p:sldId id="848" r:id="rId598"/>
    <p:sldId id="849" r:id="rId599"/>
    <p:sldId id="850" r:id="rId600"/>
    <p:sldId id="851" r:id="rId601"/>
    <p:sldId id="852" r:id="rId602"/>
    <p:sldId id="853" r:id="rId603"/>
    <p:sldId id="854" r:id="rId604"/>
    <p:sldId id="855" r:id="rId605"/>
    <p:sldId id="856" r:id="rId606"/>
    <p:sldId id="857" r:id="rId607"/>
    <p:sldId id="858" r:id="rId608"/>
    <p:sldId id="859" r:id="rId609"/>
    <p:sldId id="860" r:id="rId610"/>
    <p:sldId id="861" r:id="rId611"/>
    <p:sldId id="862" r:id="rId612"/>
    <p:sldId id="863" r:id="rId613"/>
    <p:sldId id="864" r:id="rId614"/>
    <p:sldId id="865" r:id="rId615"/>
    <p:sldId id="866" r:id="rId616"/>
    <p:sldId id="867" r:id="rId617"/>
    <p:sldId id="868" r:id="rId618"/>
    <p:sldId id="869" r:id="rId619"/>
    <p:sldId id="870" r:id="rId620"/>
    <p:sldId id="871" r:id="rId621"/>
    <p:sldId id="872" r:id="rId622"/>
    <p:sldId id="873" r:id="rId623"/>
    <p:sldId id="874" r:id="rId624"/>
    <p:sldId id="875" r:id="rId625"/>
    <p:sldId id="876" r:id="rId626"/>
    <p:sldId id="877" r:id="rId627"/>
    <p:sldId id="878" r:id="rId628"/>
    <p:sldId id="879" r:id="rId629"/>
    <p:sldId id="880" r:id="rId630"/>
    <p:sldId id="881" r:id="rId631"/>
    <p:sldId id="882" r:id="rId632"/>
    <p:sldId id="883" r:id="rId633"/>
    <p:sldId id="884" r:id="rId634"/>
    <p:sldId id="885" r:id="rId635"/>
    <p:sldId id="886" r:id="rId636"/>
    <p:sldId id="887" r:id="rId637"/>
    <p:sldId id="888" r:id="rId638"/>
    <p:sldId id="889" r:id="rId639"/>
    <p:sldId id="890" r:id="rId640"/>
    <p:sldId id="891" r:id="rId641"/>
    <p:sldId id="892" r:id="rId642"/>
    <p:sldId id="893" r:id="rId643"/>
    <p:sldId id="894" r:id="rId644"/>
    <p:sldId id="895" r:id="rId645"/>
    <p:sldId id="896" r:id="rId646"/>
    <p:sldId id="897" r:id="rId647"/>
    <p:sldId id="898" r:id="rId648"/>
    <p:sldId id="899" r:id="rId649"/>
    <p:sldId id="900" r:id="rId650"/>
    <p:sldId id="901" r:id="rId651"/>
    <p:sldId id="902" r:id="rId652"/>
    <p:sldId id="903" r:id="rId653"/>
    <p:sldId id="904" r:id="rId654"/>
    <p:sldId id="905" r:id="rId655"/>
    <p:sldId id="906" r:id="rId656"/>
    <p:sldId id="907" r:id="rId657"/>
    <p:sldId id="908" r:id="rId658"/>
    <p:sldId id="909" r:id="rId659"/>
    <p:sldId id="910" r:id="rId660"/>
    <p:sldId id="911" r:id="rId661"/>
    <p:sldId id="912" r:id="rId662"/>
    <p:sldId id="913" r:id="rId663"/>
    <p:sldId id="914" r:id="rId664"/>
    <p:sldId id="915" r:id="rId665"/>
    <p:sldId id="916" r:id="rId666"/>
    <p:sldId id="917" r:id="rId667"/>
    <p:sldId id="918" r:id="rId668"/>
    <p:sldId id="919" r:id="rId669"/>
    <p:sldId id="920" r:id="rId670"/>
    <p:sldId id="921" r:id="rId671"/>
    <p:sldId id="922" r:id="rId672"/>
    <p:sldId id="923" r:id="rId673"/>
    <p:sldId id="924" r:id="rId674"/>
    <p:sldId id="925" r:id="rId675"/>
    <p:sldId id="926" r:id="rId676"/>
    <p:sldId id="927" r:id="rId677"/>
    <p:sldId id="928" r:id="rId678"/>
    <p:sldId id="929" r:id="rId679"/>
    <p:sldId id="930" r:id="rId680"/>
    <p:sldId id="931" r:id="rId681"/>
    <p:sldId id="932" r:id="rId682"/>
    <p:sldId id="933" r:id="rId683"/>
    <p:sldId id="934" r:id="rId684"/>
    <p:sldId id="935" r:id="rId685"/>
    <p:sldId id="936" r:id="rId686"/>
    <p:sldId id="937" r:id="rId687"/>
    <p:sldId id="938" r:id="rId688"/>
    <p:sldId id="939" r:id="rId689"/>
    <p:sldId id="940" r:id="rId690"/>
    <p:sldId id="941" r:id="rId691"/>
    <p:sldId id="942" r:id="rId692"/>
    <p:sldId id="943" r:id="rId693"/>
    <p:sldId id="944" r:id="rId694"/>
    <p:sldId id="945" r:id="rId695"/>
    <p:sldId id="946" r:id="rId696"/>
    <p:sldId id="947" r:id="rId697"/>
    <p:sldId id="948" r:id="rId698"/>
    <p:sldId id="949" r:id="rId699"/>
    <p:sldId id="950" r:id="rId700"/>
    <p:sldId id="951" r:id="rId701"/>
    <p:sldId id="952" r:id="rId702"/>
    <p:sldId id="953" r:id="rId703"/>
    <p:sldId id="954" r:id="rId704"/>
    <p:sldId id="955" r:id="rId705"/>
    <p:sldId id="956" r:id="rId706"/>
    <p:sldId id="957" r:id="rId707"/>
    <p:sldId id="958" r:id="rId708"/>
    <p:sldId id="959" r:id="rId709"/>
    <p:sldId id="960" r:id="rId710"/>
    <p:sldId id="961" r:id="rId711"/>
    <p:sldId id="962" r:id="rId712"/>
    <p:sldId id="963" r:id="rId713"/>
    <p:sldId id="964" r:id="rId714"/>
    <p:sldId id="965" r:id="rId715"/>
    <p:sldId id="966" r:id="rId716"/>
    <p:sldId id="967" r:id="rId717"/>
    <p:sldId id="968" r:id="rId718"/>
    <p:sldId id="969" r:id="rId719"/>
    <p:sldId id="970" r:id="rId720"/>
    <p:sldId id="971" r:id="rId721"/>
    <p:sldId id="972" r:id="rId722"/>
    <p:sldId id="973" r:id="rId723"/>
    <p:sldId id="974" r:id="rId724"/>
    <p:sldId id="975" r:id="rId725"/>
    <p:sldId id="976" r:id="rId726"/>
    <p:sldId id="977" r:id="rId727"/>
    <p:sldId id="978" r:id="rId728"/>
    <p:sldId id="979" r:id="rId729"/>
    <p:sldId id="980" r:id="rId730"/>
    <p:sldId id="981" r:id="rId731"/>
    <p:sldId id="982" r:id="rId732"/>
    <p:sldId id="983" r:id="rId733"/>
    <p:sldId id="984" r:id="rId734"/>
    <p:sldId id="985" r:id="rId735"/>
    <p:sldId id="986" r:id="rId736"/>
    <p:sldId id="987" r:id="rId737"/>
    <p:sldId id="988" r:id="rId738"/>
    <p:sldId id="989" r:id="rId739"/>
    <p:sldId id="990" r:id="rId740"/>
    <p:sldId id="991" r:id="rId741"/>
    <p:sldId id="992" r:id="rId742"/>
    <p:sldId id="993" r:id="rId743"/>
    <p:sldId id="994" r:id="rId744"/>
    <p:sldId id="995" r:id="rId745"/>
    <p:sldId id="996" r:id="rId746"/>
    <p:sldId id="997" r:id="rId747"/>
    <p:sldId id="998" r:id="rId748"/>
    <p:sldId id="999" r:id="rId749"/>
    <p:sldId id="1000" r:id="rId750"/>
    <p:sldId id="1001" r:id="rId751"/>
    <p:sldId id="1002" r:id="rId752"/>
    <p:sldId id="1003" r:id="rId753"/>
    <p:sldId id="1004" r:id="rId754"/>
    <p:sldId id="1005" r:id="rId755"/>
    <p:sldId id="1006" r:id="rId756"/>
    <p:sldId id="1007" r:id="rId757"/>
    <p:sldId id="1008" r:id="rId758"/>
    <p:sldId id="1009" r:id="rId759"/>
    <p:sldId id="1010" r:id="rId760"/>
    <p:sldId id="1011" r:id="rId761"/>
    <p:sldId id="1012" r:id="rId762"/>
    <p:sldId id="1013" r:id="rId763"/>
    <p:sldId id="1014" r:id="rId764"/>
    <p:sldId id="1015" r:id="rId765"/>
    <p:sldId id="1016" r:id="rId766"/>
    <p:sldId id="1017" r:id="rId767"/>
    <p:sldId id="1018" r:id="rId768"/>
    <p:sldId id="1019" r:id="rId769"/>
    <p:sldId id="1020" r:id="rId770"/>
    <p:sldId id="1021" r:id="rId771"/>
    <p:sldId id="1022" r:id="rId772"/>
    <p:sldId id="1023" r:id="rId773"/>
    <p:sldId id="1024" r:id="rId774"/>
    <p:sldId id="1025" r:id="rId775"/>
    <p:sldId id="1026" r:id="rId776"/>
    <p:sldId id="1027" r:id="rId777"/>
    <p:sldId id="1028" r:id="rId778"/>
    <p:sldId id="1029" r:id="rId779"/>
    <p:sldId id="1030" r:id="rId780"/>
    <p:sldId id="1031" r:id="rId781"/>
    <p:sldId id="1032" r:id="rId782"/>
    <p:sldId id="1033" r:id="rId783"/>
    <p:sldId id="1034" r:id="rId784"/>
    <p:sldId id="1035" r:id="rId785"/>
    <p:sldId id="1036" r:id="rId786"/>
    <p:sldId id="1037" r:id="rId787"/>
    <p:sldId id="1038" r:id="rId788"/>
    <p:sldId id="1039" r:id="rId789"/>
    <p:sldId id="1040" r:id="rId790"/>
    <p:sldId id="1041" r:id="rId791"/>
    <p:sldId id="1042" r:id="rId792"/>
    <p:sldId id="1043" r:id="rId793"/>
    <p:sldId id="1044" r:id="rId794"/>
    <p:sldId id="1045" r:id="rId795"/>
    <p:sldId id="1046" r:id="rId796"/>
    <p:sldId id="1047" r:id="rId797"/>
    <p:sldId id="1048" r:id="rId798"/>
    <p:sldId id="1049" r:id="rId799"/>
    <p:sldId id="1050" r:id="rId800"/>
    <p:sldId id="1051" r:id="rId801"/>
    <p:sldId id="1052" r:id="rId802"/>
    <p:sldId id="1053" r:id="rId803"/>
    <p:sldId id="1054" r:id="rId804"/>
    <p:sldId id="1055" r:id="rId805"/>
    <p:sldId id="1056" r:id="rId806"/>
    <p:sldId id="1057" r:id="rId807"/>
    <p:sldId id="1058" r:id="rId808"/>
    <p:sldId id="1059" r:id="rId809"/>
    <p:sldId id="1060" r:id="rId810"/>
    <p:sldId id="1061" r:id="rId811"/>
    <p:sldId id="1062" r:id="rId812"/>
    <p:sldId id="1063" r:id="rId813"/>
    <p:sldId id="1064" r:id="rId814"/>
    <p:sldId id="1065" r:id="rId815"/>
    <p:sldId id="1066" r:id="rId816"/>
    <p:sldId id="1067" r:id="rId817"/>
    <p:sldId id="1068" r:id="rId818"/>
    <p:sldId id="1069" r:id="rId819"/>
    <p:sldId id="1070" r:id="rId820"/>
    <p:sldId id="1071" r:id="rId821"/>
    <p:sldId id="1072" r:id="rId822"/>
    <p:sldId id="1073" r:id="rId823"/>
    <p:sldId id="1074" r:id="rId824"/>
    <p:sldId id="1075" r:id="rId825"/>
    <p:sldId id="1076" r:id="rId826"/>
    <p:sldId id="1077" r:id="rId827"/>
    <p:sldId id="1078" r:id="rId828"/>
    <p:sldId id="1079" r:id="rId829"/>
    <p:sldId id="1080" r:id="rId830"/>
    <p:sldId id="1081" r:id="rId831"/>
    <p:sldId id="1082" r:id="rId832"/>
    <p:sldId id="1083" r:id="rId833"/>
    <p:sldId id="1084" r:id="rId834"/>
    <p:sldId id="1085" r:id="rId835"/>
    <p:sldId id="1086" r:id="rId836"/>
    <p:sldId id="1087" r:id="rId837"/>
    <p:sldId id="1088" r:id="rId838"/>
    <p:sldId id="1089" r:id="rId839"/>
    <p:sldId id="1090" r:id="rId840"/>
    <p:sldId id="1091" r:id="rId841"/>
    <p:sldId id="1092" r:id="rId842"/>
    <p:sldId id="1093" r:id="rId843"/>
    <p:sldId id="1094" r:id="rId844"/>
    <p:sldId id="1095" r:id="rId845"/>
    <p:sldId id="1096" r:id="rId846"/>
    <p:sldId id="1097" r:id="rId847"/>
    <p:sldId id="1098" r:id="rId848"/>
    <p:sldId id="1099" r:id="rId849"/>
    <p:sldId id="1100" r:id="rId850"/>
    <p:sldId id="1101" r:id="rId851"/>
    <p:sldId id="1102" r:id="rId852"/>
    <p:sldId id="1103" r:id="rId853"/>
    <p:sldId id="1104" r:id="rId854"/>
    <p:sldId id="1105" r:id="rId855"/>
    <p:sldId id="1106" r:id="rId856"/>
    <p:sldId id="1107" r:id="rId857"/>
    <p:sldId id="1108" r:id="rId858"/>
    <p:sldId id="1109" r:id="rId859"/>
    <p:sldId id="1110" r:id="rId860"/>
    <p:sldId id="1111" r:id="rId861"/>
    <p:sldId id="1112" r:id="rId862"/>
    <p:sldId id="1113" r:id="rId863"/>
    <p:sldId id="1114" r:id="rId864"/>
    <p:sldId id="1115" r:id="rId865"/>
    <p:sldId id="1116" r:id="rId866"/>
    <p:sldId id="1117" r:id="rId867"/>
    <p:sldId id="1118" r:id="rId868"/>
    <p:sldId id="1119" r:id="rId869"/>
    <p:sldId id="1120" r:id="rId870"/>
    <p:sldId id="1121" r:id="rId871"/>
    <p:sldId id="1122" r:id="rId872"/>
    <p:sldId id="1123" r:id="rId873"/>
    <p:sldId id="1124" r:id="rId874"/>
    <p:sldId id="1125" r:id="rId875"/>
    <p:sldId id="1126" r:id="rId876"/>
    <p:sldId id="1127" r:id="rId877"/>
    <p:sldId id="1128" r:id="rId878"/>
    <p:sldId id="1129" r:id="rId879"/>
    <p:sldId id="1130" r:id="rId880"/>
    <p:sldId id="1131" r:id="rId881"/>
    <p:sldId id="1132" r:id="rId882"/>
    <p:sldId id="1133" r:id="rId883"/>
    <p:sldId id="1134" r:id="rId884"/>
    <p:sldId id="1135" r:id="rId885"/>
    <p:sldId id="1136" r:id="rId886"/>
    <p:sldId id="1137" r:id="rId887"/>
    <p:sldId id="1138" r:id="rId888"/>
    <p:sldId id="1139" r:id="rId889"/>
    <p:sldId id="1140" r:id="rId890"/>
    <p:sldId id="1141" r:id="rId891"/>
    <p:sldId id="1142" r:id="rId892"/>
    <p:sldId id="1143" r:id="rId893"/>
    <p:sldId id="1144" r:id="rId894"/>
    <p:sldId id="1145" r:id="rId895"/>
    <p:sldId id="1146" r:id="rId896"/>
    <p:sldId id="1147" r:id="rId897"/>
    <p:sldId id="1148" r:id="rId898"/>
    <p:sldId id="1149" r:id="rId899"/>
    <p:sldId id="1150" r:id="rId900"/>
    <p:sldId id="1151" r:id="rId901"/>
    <p:sldId id="1152" r:id="rId902"/>
    <p:sldId id="1153" r:id="rId903"/>
    <p:sldId id="1154" r:id="rId904"/>
    <p:sldId id="1155" r:id="rId905"/>
    <p:sldId id="1156" r:id="rId906"/>
    <p:sldId id="1157" r:id="rId907"/>
    <p:sldId id="1158" r:id="rId908"/>
    <p:sldId id="1159" r:id="rId909"/>
    <p:sldId id="1160" r:id="rId910"/>
    <p:sldId id="1161" r:id="rId911"/>
    <p:sldId id="1162" r:id="rId912"/>
    <p:sldId id="1163" r:id="rId913"/>
    <p:sldId id="1164" r:id="rId914"/>
    <p:sldId id="1165" r:id="rId915"/>
    <p:sldId id="1166" r:id="rId916"/>
    <p:sldId id="1167" r:id="rId917"/>
    <p:sldId id="1168" r:id="rId918"/>
    <p:sldId id="1169" r:id="rId919"/>
    <p:sldId id="1170" r:id="rId920"/>
    <p:sldId id="1171" r:id="rId921"/>
    <p:sldId id="1172" r:id="rId922"/>
    <p:sldId id="1173" r:id="rId923"/>
    <p:sldId id="1174" r:id="rId924"/>
    <p:sldId id="1175" r:id="rId925"/>
    <p:sldId id="1176" r:id="rId926"/>
    <p:sldId id="1177" r:id="rId927"/>
    <p:sldId id="1178" r:id="rId928"/>
    <p:sldId id="1179" r:id="rId929"/>
    <p:sldId id="1180" r:id="rId930"/>
    <p:sldId id="1181" r:id="rId931"/>
    <p:sldId id="1182" r:id="rId932"/>
    <p:sldId id="1183" r:id="rId933"/>
    <p:sldId id="1184" r:id="rId934"/>
    <p:sldId id="1185" r:id="rId935"/>
    <p:sldId id="1186" r:id="rId936"/>
    <p:sldId id="1187" r:id="rId937"/>
    <p:sldId id="1188" r:id="rId938"/>
    <p:sldId id="1189" r:id="rId939"/>
    <p:sldId id="1190" r:id="rId940"/>
    <p:sldId id="1191" r:id="rId941"/>
    <p:sldId id="1192" r:id="rId942"/>
    <p:sldId id="1193" r:id="rId943"/>
    <p:sldId id="1194" r:id="rId944"/>
    <p:sldId id="1195" r:id="rId945"/>
    <p:sldId id="1196" r:id="rId946"/>
    <p:sldId id="1197" r:id="rId947"/>
    <p:sldId id="1198" r:id="rId948"/>
    <p:sldId id="1199" r:id="rId949"/>
    <p:sldId id="1200" r:id="rId950"/>
    <p:sldId id="1201" r:id="rId951"/>
    <p:sldId id="1202" r:id="rId952"/>
    <p:sldId id="1203" r:id="rId953"/>
    <p:sldId id="1204" r:id="rId954"/>
    <p:sldId id="1205" r:id="rId955"/>
    <p:sldId id="1206" r:id="rId956"/>
    <p:sldId id="1207" r:id="rId957"/>
    <p:sldId id="1208" r:id="rId958"/>
    <p:sldId id="1209" r:id="rId959"/>
    <p:sldId id="1210" r:id="rId960"/>
    <p:sldId id="1211" r:id="rId961"/>
    <p:sldId id="1212" r:id="rId962"/>
    <p:sldId id="1213" r:id="rId963"/>
    <p:sldId id="1214" r:id="rId964"/>
    <p:sldId id="1215" r:id="rId965"/>
    <p:sldId id="1216" r:id="rId966"/>
    <p:sldId id="1217" r:id="rId967"/>
    <p:sldId id="1218" r:id="rId968"/>
    <p:sldId id="1219" r:id="rId969"/>
    <p:sldId id="1220" r:id="rId970"/>
    <p:sldId id="1221" r:id="rId971"/>
    <p:sldId id="1222" r:id="rId972"/>
    <p:sldId id="1223" r:id="rId973"/>
    <p:sldId id="1224" r:id="rId974"/>
    <p:sldId id="1225" r:id="rId975"/>
    <p:sldId id="1226" r:id="rId976"/>
    <p:sldId id="1227" r:id="rId977"/>
    <p:sldId id="1228" r:id="rId978"/>
    <p:sldId id="1229" r:id="rId979"/>
    <p:sldId id="1230" r:id="rId980"/>
    <p:sldId id="1231" r:id="rId981"/>
    <p:sldId id="1232" r:id="rId982"/>
    <p:sldId id="1233" r:id="rId983"/>
    <p:sldId id="1234" r:id="rId984"/>
    <p:sldId id="1235" r:id="rId985"/>
    <p:sldId id="1236" r:id="rId986"/>
    <p:sldId id="1237" r:id="rId987"/>
    <p:sldId id="1238" r:id="rId988"/>
    <p:sldId id="1239" r:id="rId989"/>
    <p:sldId id="1240" r:id="rId990"/>
    <p:sldId id="1241" r:id="rId991"/>
    <p:sldId id="1242" r:id="rId992"/>
    <p:sldId id="1243" r:id="rId993"/>
    <p:sldId id="1244" r:id="rId994"/>
    <p:sldId id="1245" r:id="rId995"/>
    <p:sldId id="1246" r:id="rId996"/>
    <p:sldId id="1247" r:id="rId997"/>
    <p:sldId id="1248" r:id="rId998"/>
    <p:sldId id="1249" r:id="rId999"/>
    <p:sldId id="1250" r:id="rId1000"/>
    <p:sldId id="1251" r:id="rId1001"/>
    <p:sldId id="1252" r:id="rId1002"/>
    <p:sldId id="1253" r:id="rId1003"/>
    <p:sldId id="1254" r:id="rId1004"/>
    <p:sldId id="1255" r:id="rId1005"/>
    <p:sldId id="1256" r:id="rId1006"/>
    <p:sldId id="1257" r:id="rId1007"/>
    <p:sldId id="1258" r:id="rId1008"/>
    <p:sldId id="1259" r:id="rId1009"/>
    <p:sldId id="1260" r:id="rId1010"/>
    <p:sldId id="1261" r:id="rId1011"/>
    <p:sldId id="1262" r:id="rId1012"/>
    <p:sldId id="1263" r:id="rId1013"/>
    <p:sldId id="1264" r:id="rId1014"/>
    <p:sldId id="1265" r:id="rId1015"/>
    <p:sldId id="1266" r:id="rId1016"/>
    <p:sldId id="1267" r:id="rId1017"/>
    <p:sldId id="1268" r:id="rId1018"/>
    <p:sldId id="1269" r:id="rId1019"/>
    <p:sldId id="1270" r:id="rId1020"/>
    <p:sldId id="1271" r:id="rId1021"/>
    <p:sldId id="1272" r:id="rId1022"/>
    <p:sldId id="1273" r:id="rId1023"/>
    <p:sldId id="1274" r:id="rId1024"/>
    <p:sldId id="1275" r:id="rId1025"/>
    <p:sldId id="1276" r:id="rId1026"/>
    <p:sldId id="1277" r:id="rId1027"/>
    <p:sldId id="1278" r:id="rId1028"/>
    <p:sldId id="1279" r:id="rId1029"/>
    <p:sldId id="1280" r:id="rId1030"/>
    <p:sldId id="1281" r:id="rId1031"/>
    <p:sldId id="1282" r:id="rId1032"/>
    <p:sldId id="1283" r:id="rId1033"/>
    <p:sldId id="1284" r:id="rId1034"/>
    <p:sldId id="1285" r:id="rId1035"/>
    <p:sldId id="1286" r:id="rId1036"/>
    <p:sldId id="1287" r:id="rId1037"/>
    <p:sldId id="1288" r:id="rId1038"/>
    <p:sldId id="1289" r:id="rId1039"/>
    <p:sldId id="1290" r:id="rId1040"/>
    <p:sldId id="1291" r:id="rId1041"/>
    <p:sldId id="1292" r:id="rId1042"/>
    <p:sldId id="1293" r:id="rId1043"/>
    <p:sldId id="1294" r:id="rId1044"/>
    <p:sldId id="1295" r:id="rId1045"/>
    <p:sldId id="1296" r:id="rId1046"/>
    <p:sldId id="1297" r:id="rId1047"/>
    <p:sldId id="1298" r:id="rId1048"/>
    <p:sldId id="1299" r:id="rId1049"/>
    <p:sldId id="1300" r:id="rId1050"/>
    <p:sldId id="1301" r:id="rId1051"/>
    <p:sldId id="1302" r:id="rId1052"/>
    <p:sldId id="1303" r:id="rId1053"/>
    <p:sldId id="1304" r:id="rId1054"/>
    <p:sldId id="1305" r:id="rId1055"/>
    <p:sldId id="1306" r:id="rId1056"/>
    <p:sldId id="1307" r:id="rId1057"/>
    <p:sldId id="1308" r:id="rId1058"/>
    <p:sldId id="1309" r:id="rId1059"/>
    <p:sldId id="1310" r:id="rId1060"/>
    <p:sldId id="1311" r:id="rId1061"/>
    <p:sldId id="1312" r:id="rId1062"/>
    <p:sldId id="1313" r:id="rId1063"/>
    <p:sldId id="1314" r:id="rId1064"/>
    <p:sldId id="1315" r:id="rId1065"/>
    <p:sldId id="1316" r:id="rId1066"/>
    <p:sldId id="1317" r:id="rId1067"/>
    <p:sldId id="1318" r:id="rId1068"/>
    <p:sldId id="1319" r:id="rId1069"/>
    <p:sldId id="1320" r:id="rId1070"/>
    <p:sldId id="1321" r:id="rId1071"/>
    <p:sldId id="1322" r:id="rId1072"/>
    <p:sldId id="1323" r:id="rId1073"/>
    <p:sldId id="1324" r:id="rId1074"/>
    <p:sldId id="1325" r:id="rId1075"/>
    <p:sldId id="1326" r:id="rId1076"/>
    <p:sldId id="1327" r:id="rId1077"/>
    <p:sldId id="1328" r:id="rId1078"/>
    <p:sldId id="1329" r:id="rId1079"/>
    <p:sldId id="1330" r:id="rId1080"/>
    <p:sldId id="1331" r:id="rId1081"/>
    <p:sldId id="1332" r:id="rId1082"/>
    <p:sldId id="1333" r:id="rId1083"/>
    <p:sldId id="1334" r:id="rId1084"/>
    <p:sldId id="1335" r:id="rId1085"/>
    <p:sldId id="1336" r:id="rId1086"/>
    <p:sldId id="1337" r:id="rId1087"/>
    <p:sldId id="1338" r:id="rId1088"/>
    <p:sldId id="1339" r:id="rId1089"/>
    <p:sldId id="1340" r:id="rId1090"/>
    <p:sldId id="1341" r:id="rId1091"/>
    <p:sldId id="1342" r:id="rId1092"/>
    <p:sldId id="1343" r:id="rId1093"/>
    <p:sldId id="1344" r:id="rId1094"/>
    <p:sldId id="1345" r:id="rId1095"/>
    <p:sldId id="1346" r:id="rId1096"/>
    <p:sldId id="1347" r:id="rId1097"/>
    <p:sldId id="1348" r:id="rId1098"/>
    <p:sldId id="1349" r:id="rId1099"/>
    <p:sldId id="1350" r:id="rId1100"/>
    <p:sldId id="1351" r:id="rId1101"/>
    <p:sldId id="1352" r:id="rId1102"/>
    <p:sldId id="1353" r:id="rId1103"/>
    <p:sldId id="1354" r:id="rId1104"/>
    <p:sldId id="1355" r:id="rId1105"/>
    <p:sldId id="1356" r:id="rId1106"/>
    <p:sldId id="1357" r:id="rId1107"/>
    <p:sldId id="1358" r:id="rId1108"/>
    <p:sldId id="1359" r:id="rId1109"/>
    <p:sldId id="1360" r:id="rId1110"/>
    <p:sldId id="1361" r:id="rId1111"/>
    <p:sldId id="1362" r:id="rId1112"/>
    <p:sldId id="1363" r:id="rId1113"/>
    <p:sldId id="1364" r:id="rId1114"/>
    <p:sldId id="1365" r:id="rId1115"/>
    <p:sldId id="1366" r:id="rId1116"/>
    <p:sldId id="1367" r:id="rId1117"/>
    <p:sldId id="1368" r:id="rId1118"/>
    <p:sldId id="1369" r:id="rId1119"/>
    <p:sldId id="1370" r:id="rId1120"/>
    <p:sldId id="1371" r:id="rId1121"/>
    <p:sldId id="1372" r:id="rId1122"/>
    <p:sldId id="1373" r:id="rId1123"/>
    <p:sldId id="1374" r:id="rId1124"/>
    <p:sldId id="1375" r:id="rId1125"/>
    <p:sldId id="1376" r:id="rId1126"/>
    <p:sldId id="1377" r:id="rId1127"/>
    <p:sldId id="1378" r:id="rId1128"/>
    <p:sldId id="1379" r:id="rId1129"/>
    <p:sldId id="1380" r:id="rId1130"/>
    <p:sldId id="1381" r:id="rId1131"/>
    <p:sldId id="1382" r:id="rId1132"/>
    <p:sldId id="1383" r:id="rId1133"/>
    <p:sldId id="1384" r:id="rId1134"/>
    <p:sldId id="1385" r:id="rId1135"/>
    <p:sldId id="1386" r:id="rId1136"/>
    <p:sldId id="1387" r:id="rId1137"/>
    <p:sldId id="1388" r:id="rId1138"/>
    <p:sldId id="1389" r:id="rId1139"/>
    <p:sldId id="1390" r:id="rId1140"/>
    <p:sldId id="1391" r:id="rId1141"/>
    <p:sldId id="1392" r:id="rId1142"/>
    <p:sldId id="1393" r:id="rId1143"/>
    <p:sldId id="1394" r:id="rId1144"/>
    <p:sldId id="1395" r:id="rId1145"/>
    <p:sldId id="1396" r:id="rId1146"/>
    <p:sldId id="1397" r:id="rId1147"/>
    <p:sldId id="1398" r:id="rId1148"/>
    <p:sldId id="1399" r:id="rId1149"/>
    <p:sldId id="1400" r:id="rId1150"/>
    <p:sldId id="1401" r:id="rId1151"/>
    <p:sldId id="1402" r:id="rId1152"/>
    <p:sldId id="1403" r:id="rId1153"/>
    <p:sldId id="1404" r:id="rId1154"/>
    <p:sldId id="1405" r:id="rId1155"/>
    <p:sldId id="1406" r:id="rId1156"/>
    <p:sldId id="1407" r:id="rId1157"/>
    <p:sldId id="1408" r:id="rId1158"/>
    <p:sldId id="1409" r:id="rId1159"/>
    <p:sldId id="1410" r:id="rId1160"/>
    <p:sldId id="1411" r:id="rId1161"/>
    <p:sldId id="1412" r:id="rId1162"/>
    <p:sldId id="1413" r:id="rId1163"/>
  </p:sldIdLst>
  <p:sldSz cy="10287000" cx="18288000"/>
  <p:notesSz cx="6858000" cy="9144000"/>
  <p:embeddedFontLst>
    <p:embeddedFont>
      <p:font typeface="Roboto"/>
      <p:regular r:id="rId1164"/>
      <p:bold r:id="rId1165"/>
      <p:italic r:id="rId1166"/>
      <p:boldItalic r:id="rId1167"/>
    </p:embeddedFont>
    <p:embeddedFont>
      <p:font typeface="Nunito"/>
      <p:regular r:id="rId1168"/>
      <p:bold r:id="rId1169"/>
      <p:italic r:id="rId1170"/>
      <p:boldItalic r:id="rId1171"/>
    </p:embeddedFont>
    <p:embeddedFont>
      <p:font typeface="Montserrat"/>
      <p:bold r:id="rId1172"/>
      <p:boldItalic r:id="rId1173"/>
    </p:embeddedFont>
    <p:embeddedFont>
      <p:font typeface="Lato"/>
      <p:regular r:id="rId1174"/>
      <p:bold r:id="rId1175"/>
      <p:italic r:id="rId1176"/>
      <p:boldItalic r:id="rId1177"/>
    </p:embeddedFont>
    <p:embeddedFont>
      <p:font typeface="Tahoma"/>
      <p:regular r:id="rId1178"/>
      <p:bold r:id="rId1179"/>
    </p:embeddedFont>
    <p:embeddedFont>
      <p:font typeface="Quattrocento Sans"/>
      <p:regular r:id="rId1180"/>
      <p:bold r:id="rId1181"/>
      <p:italic r:id="rId1182"/>
      <p:boldItalic r:id="rId1183"/>
    </p:embeddedFont>
    <p:embeddedFont>
      <p:font typeface="Helvetica Neue"/>
      <p:regular r:id="rId1184"/>
      <p:bold r:id="rId1185"/>
      <p:italic r:id="rId1186"/>
      <p:boldItalic r:id="rId1187"/>
    </p:embeddedFont>
    <p:embeddedFont>
      <p:font typeface="Open Sans"/>
      <p:regular r:id="rId1188"/>
      <p:bold r:id="rId1189"/>
      <p:italic r:id="rId1190"/>
      <p:boldItalic r:id="rId11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92" roundtripDataSignature="AMtx7mjCJ2OUCKdACDK//zxYAinjMKjx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5.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76" Type="http://schemas.openxmlformats.org/officeDocument/2006/relationships/slide" Target="slides/slide171.xml"/><Relationship Id="rId175" Type="http://schemas.openxmlformats.org/officeDocument/2006/relationships/slide" Target="slides/slide170.xml"/><Relationship Id="rId174" Type="http://schemas.openxmlformats.org/officeDocument/2006/relationships/slide" Target="slides/slide169.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9" Type="http://schemas.openxmlformats.org/officeDocument/2006/relationships/slide" Target="slides/slide194.xml"/><Relationship Id="rId150" Type="http://schemas.openxmlformats.org/officeDocument/2006/relationships/slide" Target="slides/slide145.xml"/><Relationship Id="rId392" Type="http://schemas.openxmlformats.org/officeDocument/2006/relationships/slide" Target="slides/slide387.xml"/><Relationship Id="rId391" Type="http://schemas.openxmlformats.org/officeDocument/2006/relationships/slide" Target="slides/slide386.xml"/><Relationship Id="rId390" Type="http://schemas.openxmlformats.org/officeDocument/2006/relationships/slide" Target="slides/slide38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1090" Type="http://schemas.openxmlformats.org/officeDocument/2006/relationships/slide" Target="slides/slide1085.xml"/><Relationship Id="rId1091" Type="http://schemas.openxmlformats.org/officeDocument/2006/relationships/slide" Target="slides/slide1086.xml"/><Relationship Id="rId1092" Type="http://schemas.openxmlformats.org/officeDocument/2006/relationships/slide" Target="slides/slide1087.xml"/><Relationship Id="rId1093" Type="http://schemas.openxmlformats.org/officeDocument/2006/relationships/slide" Target="slides/slide1088.xml"/><Relationship Id="rId1094" Type="http://schemas.openxmlformats.org/officeDocument/2006/relationships/slide" Target="slides/slide1089.xml"/><Relationship Id="rId9" Type="http://schemas.openxmlformats.org/officeDocument/2006/relationships/slide" Target="slides/slide4.xml"/><Relationship Id="rId143" Type="http://schemas.openxmlformats.org/officeDocument/2006/relationships/slide" Target="slides/slide138.xml"/><Relationship Id="rId385" Type="http://schemas.openxmlformats.org/officeDocument/2006/relationships/slide" Target="slides/slide380.xml"/><Relationship Id="rId1095" Type="http://schemas.openxmlformats.org/officeDocument/2006/relationships/slide" Target="slides/slide1090.xml"/><Relationship Id="rId142" Type="http://schemas.openxmlformats.org/officeDocument/2006/relationships/slide" Target="slides/slide137.xml"/><Relationship Id="rId384" Type="http://schemas.openxmlformats.org/officeDocument/2006/relationships/slide" Target="slides/slide379.xml"/><Relationship Id="rId1096" Type="http://schemas.openxmlformats.org/officeDocument/2006/relationships/slide" Target="slides/slide1091.xml"/><Relationship Id="rId141" Type="http://schemas.openxmlformats.org/officeDocument/2006/relationships/slide" Target="slides/slide136.xml"/><Relationship Id="rId383" Type="http://schemas.openxmlformats.org/officeDocument/2006/relationships/slide" Target="slides/slide378.xml"/><Relationship Id="rId1097" Type="http://schemas.openxmlformats.org/officeDocument/2006/relationships/slide" Target="slides/slide1092.xml"/><Relationship Id="rId140" Type="http://schemas.openxmlformats.org/officeDocument/2006/relationships/slide" Target="slides/slide135.xml"/><Relationship Id="rId382" Type="http://schemas.openxmlformats.org/officeDocument/2006/relationships/slide" Target="slides/slide377.xml"/><Relationship Id="rId1098" Type="http://schemas.openxmlformats.org/officeDocument/2006/relationships/slide" Target="slides/slide1093.xml"/><Relationship Id="rId5" Type="http://schemas.openxmlformats.org/officeDocument/2006/relationships/notesMaster" Target="notesMasters/notesMaster1.xml"/><Relationship Id="rId147" Type="http://schemas.openxmlformats.org/officeDocument/2006/relationships/slide" Target="slides/slide142.xml"/><Relationship Id="rId389" Type="http://schemas.openxmlformats.org/officeDocument/2006/relationships/slide" Target="slides/slide384.xml"/><Relationship Id="rId1099" Type="http://schemas.openxmlformats.org/officeDocument/2006/relationships/slide" Target="slides/slide1094.xml"/><Relationship Id="rId6" Type="http://schemas.openxmlformats.org/officeDocument/2006/relationships/slide" Target="slides/slide1.xml"/><Relationship Id="rId146" Type="http://schemas.openxmlformats.org/officeDocument/2006/relationships/slide" Target="slides/slide141.xml"/><Relationship Id="rId388" Type="http://schemas.openxmlformats.org/officeDocument/2006/relationships/slide" Target="slides/slide383.xml"/><Relationship Id="rId7" Type="http://schemas.openxmlformats.org/officeDocument/2006/relationships/slide" Target="slides/slide2.xml"/><Relationship Id="rId145" Type="http://schemas.openxmlformats.org/officeDocument/2006/relationships/slide" Target="slides/slide140.xml"/><Relationship Id="rId387" Type="http://schemas.openxmlformats.org/officeDocument/2006/relationships/slide" Target="slides/slide382.xml"/><Relationship Id="rId8" Type="http://schemas.openxmlformats.org/officeDocument/2006/relationships/slide" Target="slides/slide3.xml"/><Relationship Id="rId144" Type="http://schemas.openxmlformats.org/officeDocument/2006/relationships/slide" Target="slides/slide139.xml"/><Relationship Id="rId386" Type="http://schemas.openxmlformats.org/officeDocument/2006/relationships/slide" Target="slides/slide381.xml"/><Relationship Id="rId381" Type="http://schemas.openxmlformats.org/officeDocument/2006/relationships/slide" Target="slides/slide376.xml"/><Relationship Id="rId380" Type="http://schemas.openxmlformats.org/officeDocument/2006/relationships/slide" Target="slides/slide37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379" Type="http://schemas.openxmlformats.org/officeDocument/2006/relationships/slide" Target="slides/slide374.xml"/><Relationship Id="rId1080" Type="http://schemas.openxmlformats.org/officeDocument/2006/relationships/slide" Target="slides/slide1075.xml"/><Relationship Id="rId1081" Type="http://schemas.openxmlformats.org/officeDocument/2006/relationships/slide" Target="slides/slide1076.xml"/><Relationship Id="rId1082" Type="http://schemas.openxmlformats.org/officeDocument/2006/relationships/slide" Target="slides/slide1077.xml"/><Relationship Id="rId1083" Type="http://schemas.openxmlformats.org/officeDocument/2006/relationships/slide" Target="slides/slide1078.xml"/><Relationship Id="rId132" Type="http://schemas.openxmlformats.org/officeDocument/2006/relationships/slide" Target="slides/slide127.xml"/><Relationship Id="rId374" Type="http://schemas.openxmlformats.org/officeDocument/2006/relationships/slide" Target="slides/slide369.xml"/><Relationship Id="rId1084" Type="http://schemas.openxmlformats.org/officeDocument/2006/relationships/slide" Target="slides/slide1079.xml"/><Relationship Id="rId131" Type="http://schemas.openxmlformats.org/officeDocument/2006/relationships/slide" Target="slides/slide126.xml"/><Relationship Id="rId373" Type="http://schemas.openxmlformats.org/officeDocument/2006/relationships/slide" Target="slides/slide368.xml"/><Relationship Id="rId1085" Type="http://schemas.openxmlformats.org/officeDocument/2006/relationships/slide" Target="slides/slide1080.xml"/><Relationship Id="rId130" Type="http://schemas.openxmlformats.org/officeDocument/2006/relationships/slide" Target="slides/slide125.xml"/><Relationship Id="rId372" Type="http://schemas.openxmlformats.org/officeDocument/2006/relationships/slide" Target="slides/slide367.xml"/><Relationship Id="rId1086" Type="http://schemas.openxmlformats.org/officeDocument/2006/relationships/slide" Target="slides/slide1081.xml"/><Relationship Id="rId371" Type="http://schemas.openxmlformats.org/officeDocument/2006/relationships/slide" Target="slides/slide366.xml"/><Relationship Id="rId1087" Type="http://schemas.openxmlformats.org/officeDocument/2006/relationships/slide" Target="slides/slide1082.xml"/><Relationship Id="rId136" Type="http://schemas.openxmlformats.org/officeDocument/2006/relationships/slide" Target="slides/slide131.xml"/><Relationship Id="rId378" Type="http://schemas.openxmlformats.org/officeDocument/2006/relationships/slide" Target="slides/slide373.xml"/><Relationship Id="rId1088" Type="http://schemas.openxmlformats.org/officeDocument/2006/relationships/slide" Target="slides/slide1083.xml"/><Relationship Id="rId135" Type="http://schemas.openxmlformats.org/officeDocument/2006/relationships/slide" Target="slides/slide130.xml"/><Relationship Id="rId377" Type="http://schemas.openxmlformats.org/officeDocument/2006/relationships/slide" Target="slides/slide372.xml"/><Relationship Id="rId1089" Type="http://schemas.openxmlformats.org/officeDocument/2006/relationships/slide" Target="slides/slide1084.xml"/><Relationship Id="rId134" Type="http://schemas.openxmlformats.org/officeDocument/2006/relationships/slide" Target="slides/slide129.xml"/><Relationship Id="rId376" Type="http://schemas.openxmlformats.org/officeDocument/2006/relationships/slide" Target="slides/slide371.xml"/><Relationship Id="rId133" Type="http://schemas.openxmlformats.org/officeDocument/2006/relationships/slide" Target="slides/slide128.xml"/><Relationship Id="rId375" Type="http://schemas.openxmlformats.org/officeDocument/2006/relationships/slide" Target="slides/slide370.xml"/><Relationship Id="rId172" Type="http://schemas.openxmlformats.org/officeDocument/2006/relationships/slide" Target="slides/slide167.xml"/><Relationship Id="rId171" Type="http://schemas.openxmlformats.org/officeDocument/2006/relationships/slide" Target="slides/slide166.xml"/><Relationship Id="rId170" Type="http://schemas.openxmlformats.org/officeDocument/2006/relationships/slide" Target="slides/slide165.xml"/><Relationship Id="rId165" Type="http://schemas.openxmlformats.org/officeDocument/2006/relationships/slide" Target="slides/slide160.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161" Type="http://schemas.openxmlformats.org/officeDocument/2006/relationships/slide" Target="slides/slide156.xml"/><Relationship Id="rId160" Type="http://schemas.openxmlformats.org/officeDocument/2006/relationships/slide" Target="slides/slide155.xml"/><Relationship Id="rId159" Type="http://schemas.openxmlformats.org/officeDocument/2006/relationships/slide" Target="slides/slide154.xml"/><Relationship Id="rId154" Type="http://schemas.openxmlformats.org/officeDocument/2006/relationships/slide" Target="slides/slide149.xml"/><Relationship Id="rId396" Type="http://schemas.openxmlformats.org/officeDocument/2006/relationships/slide" Target="slides/slide391.xml"/><Relationship Id="rId153" Type="http://schemas.openxmlformats.org/officeDocument/2006/relationships/slide" Target="slides/slide148.xml"/><Relationship Id="rId395" Type="http://schemas.openxmlformats.org/officeDocument/2006/relationships/slide" Target="slides/slide390.xml"/><Relationship Id="rId152" Type="http://schemas.openxmlformats.org/officeDocument/2006/relationships/slide" Target="slides/slide147.xml"/><Relationship Id="rId394" Type="http://schemas.openxmlformats.org/officeDocument/2006/relationships/slide" Target="slides/slide389.xml"/><Relationship Id="rId151" Type="http://schemas.openxmlformats.org/officeDocument/2006/relationships/slide" Target="slides/slide146.xml"/><Relationship Id="rId393" Type="http://schemas.openxmlformats.org/officeDocument/2006/relationships/slide" Target="slides/slide388.xml"/><Relationship Id="rId158" Type="http://schemas.openxmlformats.org/officeDocument/2006/relationships/slide" Target="slides/slide153.xml"/><Relationship Id="rId157" Type="http://schemas.openxmlformats.org/officeDocument/2006/relationships/slide" Target="slides/slide152.xml"/><Relationship Id="rId399" Type="http://schemas.openxmlformats.org/officeDocument/2006/relationships/slide" Target="slides/slide394.xml"/><Relationship Id="rId156" Type="http://schemas.openxmlformats.org/officeDocument/2006/relationships/slide" Target="slides/slide151.xml"/><Relationship Id="rId398" Type="http://schemas.openxmlformats.org/officeDocument/2006/relationships/slide" Target="slides/slide393.xml"/><Relationship Id="rId155" Type="http://schemas.openxmlformats.org/officeDocument/2006/relationships/slide" Target="slides/slide150.xml"/><Relationship Id="rId397" Type="http://schemas.openxmlformats.org/officeDocument/2006/relationships/slide" Target="slides/slide392.xml"/><Relationship Id="rId808" Type="http://schemas.openxmlformats.org/officeDocument/2006/relationships/slide" Target="slides/slide803.xml"/><Relationship Id="rId807" Type="http://schemas.openxmlformats.org/officeDocument/2006/relationships/slide" Target="slides/slide802.xml"/><Relationship Id="rId806" Type="http://schemas.openxmlformats.org/officeDocument/2006/relationships/slide" Target="slides/slide801.xml"/><Relationship Id="rId805" Type="http://schemas.openxmlformats.org/officeDocument/2006/relationships/slide" Target="slides/slide800.xml"/><Relationship Id="rId809" Type="http://schemas.openxmlformats.org/officeDocument/2006/relationships/slide" Target="slides/slide804.xml"/><Relationship Id="rId800" Type="http://schemas.openxmlformats.org/officeDocument/2006/relationships/slide" Target="slides/slide795.xml"/><Relationship Id="rId804" Type="http://schemas.openxmlformats.org/officeDocument/2006/relationships/slide" Target="slides/slide799.xml"/><Relationship Id="rId803" Type="http://schemas.openxmlformats.org/officeDocument/2006/relationships/slide" Target="slides/slide798.xml"/><Relationship Id="rId802" Type="http://schemas.openxmlformats.org/officeDocument/2006/relationships/slide" Target="slides/slide797.xml"/><Relationship Id="rId801" Type="http://schemas.openxmlformats.org/officeDocument/2006/relationships/slide" Target="slides/slide796.xml"/><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509" Type="http://schemas.openxmlformats.org/officeDocument/2006/relationships/slide" Target="slides/slide504.xml"/><Relationship Id="rId508" Type="http://schemas.openxmlformats.org/officeDocument/2006/relationships/slide" Target="slides/slide503.xml"/><Relationship Id="rId503" Type="http://schemas.openxmlformats.org/officeDocument/2006/relationships/slide" Target="slides/slide498.xml"/><Relationship Id="rId745" Type="http://schemas.openxmlformats.org/officeDocument/2006/relationships/slide" Target="slides/slide740.xml"/><Relationship Id="rId987" Type="http://schemas.openxmlformats.org/officeDocument/2006/relationships/slide" Target="slides/slide982.xml"/><Relationship Id="rId502" Type="http://schemas.openxmlformats.org/officeDocument/2006/relationships/slide" Target="slides/slide497.xml"/><Relationship Id="rId744" Type="http://schemas.openxmlformats.org/officeDocument/2006/relationships/slide" Target="slides/slide739.xml"/><Relationship Id="rId986" Type="http://schemas.openxmlformats.org/officeDocument/2006/relationships/slide" Target="slides/slide981.xml"/><Relationship Id="rId501" Type="http://schemas.openxmlformats.org/officeDocument/2006/relationships/slide" Target="slides/slide496.xml"/><Relationship Id="rId743" Type="http://schemas.openxmlformats.org/officeDocument/2006/relationships/slide" Target="slides/slide738.xml"/><Relationship Id="rId985" Type="http://schemas.openxmlformats.org/officeDocument/2006/relationships/slide" Target="slides/slide980.xml"/><Relationship Id="rId500" Type="http://schemas.openxmlformats.org/officeDocument/2006/relationships/slide" Target="slides/slide495.xml"/><Relationship Id="rId742" Type="http://schemas.openxmlformats.org/officeDocument/2006/relationships/slide" Target="slides/slide737.xml"/><Relationship Id="rId984" Type="http://schemas.openxmlformats.org/officeDocument/2006/relationships/slide" Target="slides/slide979.xml"/><Relationship Id="rId507" Type="http://schemas.openxmlformats.org/officeDocument/2006/relationships/slide" Target="slides/slide502.xml"/><Relationship Id="rId749" Type="http://schemas.openxmlformats.org/officeDocument/2006/relationships/slide" Target="slides/slide744.xml"/><Relationship Id="rId506" Type="http://schemas.openxmlformats.org/officeDocument/2006/relationships/slide" Target="slides/slide501.xml"/><Relationship Id="rId748" Type="http://schemas.openxmlformats.org/officeDocument/2006/relationships/slide" Target="slides/slide743.xml"/><Relationship Id="rId505" Type="http://schemas.openxmlformats.org/officeDocument/2006/relationships/slide" Target="slides/slide500.xml"/><Relationship Id="rId747" Type="http://schemas.openxmlformats.org/officeDocument/2006/relationships/slide" Target="slides/slide742.xml"/><Relationship Id="rId989" Type="http://schemas.openxmlformats.org/officeDocument/2006/relationships/slide" Target="slides/slide984.xml"/><Relationship Id="rId504" Type="http://schemas.openxmlformats.org/officeDocument/2006/relationships/slide" Target="slides/slide499.xml"/><Relationship Id="rId746" Type="http://schemas.openxmlformats.org/officeDocument/2006/relationships/slide" Target="slides/slide741.xml"/><Relationship Id="rId988" Type="http://schemas.openxmlformats.org/officeDocument/2006/relationships/slide" Target="slides/slide98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741" Type="http://schemas.openxmlformats.org/officeDocument/2006/relationships/slide" Target="slides/slide736.xml"/><Relationship Id="rId983" Type="http://schemas.openxmlformats.org/officeDocument/2006/relationships/slide" Target="slides/slide978.xml"/><Relationship Id="rId740" Type="http://schemas.openxmlformats.org/officeDocument/2006/relationships/slide" Target="slides/slide735.xml"/><Relationship Id="rId982" Type="http://schemas.openxmlformats.org/officeDocument/2006/relationships/slide" Target="slides/slide977.xml"/><Relationship Id="rId981" Type="http://schemas.openxmlformats.org/officeDocument/2006/relationships/slide" Target="slides/slide976.xml"/><Relationship Id="rId980" Type="http://schemas.openxmlformats.org/officeDocument/2006/relationships/slide" Target="slides/slide97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39" Type="http://schemas.openxmlformats.org/officeDocument/2006/relationships/slide" Target="slides/slide734.xml"/><Relationship Id="rId734" Type="http://schemas.openxmlformats.org/officeDocument/2006/relationships/slide" Target="slides/slide729.xml"/><Relationship Id="rId976" Type="http://schemas.openxmlformats.org/officeDocument/2006/relationships/slide" Target="slides/slide971.xml"/><Relationship Id="rId733" Type="http://schemas.openxmlformats.org/officeDocument/2006/relationships/slide" Target="slides/slide728.xml"/><Relationship Id="rId975" Type="http://schemas.openxmlformats.org/officeDocument/2006/relationships/slide" Target="slides/slide970.xml"/><Relationship Id="rId732" Type="http://schemas.openxmlformats.org/officeDocument/2006/relationships/slide" Target="slides/slide727.xml"/><Relationship Id="rId974" Type="http://schemas.openxmlformats.org/officeDocument/2006/relationships/slide" Target="slides/slide969.xml"/><Relationship Id="rId731" Type="http://schemas.openxmlformats.org/officeDocument/2006/relationships/slide" Target="slides/slide726.xml"/><Relationship Id="rId973" Type="http://schemas.openxmlformats.org/officeDocument/2006/relationships/slide" Target="slides/slide968.xml"/><Relationship Id="rId738" Type="http://schemas.openxmlformats.org/officeDocument/2006/relationships/slide" Target="slides/slide733.xml"/><Relationship Id="rId737" Type="http://schemas.openxmlformats.org/officeDocument/2006/relationships/slide" Target="slides/slide732.xml"/><Relationship Id="rId979" Type="http://schemas.openxmlformats.org/officeDocument/2006/relationships/slide" Target="slides/slide974.xml"/><Relationship Id="rId736" Type="http://schemas.openxmlformats.org/officeDocument/2006/relationships/slide" Target="slides/slide731.xml"/><Relationship Id="rId978" Type="http://schemas.openxmlformats.org/officeDocument/2006/relationships/slide" Target="slides/slide973.xml"/><Relationship Id="rId735" Type="http://schemas.openxmlformats.org/officeDocument/2006/relationships/slide" Target="slides/slide730.xml"/><Relationship Id="rId977" Type="http://schemas.openxmlformats.org/officeDocument/2006/relationships/slide" Target="slides/slide972.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730" Type="http://schemas.openxmlformats.org/officeDocument/2006/relationships/slide" Target="slides/slide725.xml"/><Relationship Id="rId972" Type="http://schemas.openxmlformats.org/officeDocument/2006/relationships/slide" Target="slides/slide967.xml"/><Relationship Id="rId971" Type="http://schemas.openxmlformats.org/officeDocument/2006/relationships/slide" Target="slides/slide966.xml"/><Relationship Id="rId970" Type="http://schemas.openxmlformats.org/officeDocument/2006/relationships/slide" Target="slides/slide965.xml"/><Relationship Id="rId1114" Type="http://schemas.openxmlformats.org/officeDocument/2006/relationships/slide" Target="slides/slide1109.xml"/><Relationship Id="rId1115" Type="http://schemas.openxmlformats.org/officeDocument/2006/relationships/slide" Target="slides/slide1110.xml"/><Relationship Id="rId20" Type="http://schemas.openxmlformats.org/officeDocument/2006/relationships/slide" Target="slides/slide15.xml"/><Relationship Id="rId1116" Type="http://schemas.openxmlformats.org/officeDocument/2006/relationships/slide" Target="slides/slide1111.xml"/><Relationship Id="rId1117" Type="http://schemas.openxmlformats.org/officeDocument/2006/relationships/slide" Target="slides/slide1112.xml"/><Relationship Id="rId22" Type="http://schemas.openxmlformats.org/officeDocument/2006/relationships/slide" Target="slides/slide17.xml"/><Relationship Id="rId1118" Type="http://schemas.openxmlformats.org/officeDocument/2006/relationships/slide" Target="slides/slide1113.xml"/><Relationship Id="rId21" Type="http://schemas.openxmlformats.org/officeDocument/2006/relationships/slide" Target="slides/slide16.xml"/><Relationship Id="rId1119" Type="http://schemas.openxmlformats.org/officeDocument/2006/relationships/slide" Target="slides/slide1114.xml"/><Relationship Id="rId24" Type="http://schemas.openxmlformats.org/officeDocument/2006/relationships/slide" Target="slides/slide19.xml"/><Relationship Id="rId23" Type="http://schemas.openxmlformats.org/officeDocument/2006/relationships/slide" Target="slides/slide18.xml"/><Relationship Id="rId525" Type="http://schemas.openxmlformats.org/officeDocument/2006/relationships/slide" Target="slides/slide520.xml"/><Relationship Id="rId767" Type="http://schemas.openxmlformats.org/officeDocument/2006/relationships/slide" Target="slides/slide762.xml"/><Relationship Id="rId524" Type="http://schemas.openxmlformats.org/officeDocument/2006/relationships/slide" Target="slides/slide519.xml"/><Relationship Id="rId766" Type="http://schemas.openxmlformats.org/officeDocument/2006/relationships/slide" Target="slides/slide761.xml"/><Relationship Id="rId523" Type="http://schemas.openxmlformats.org/officeDocument/2006/relationships/slide" Target="slides/slide518.xml"/><Relationship Id="rId765" Type="http://schemas.openxmlformats.org/officeDocument/2006/relationships/slide" Target="slides/slide760.xml"/><Relationship Id="rId522" Type="http://schemas.openxmlformats.org/officeDocument/2006/relationships/slide" Target="slides/slide517.xml"/><Relationship Id="rId764" Type="http://schemas.openxmlformats.org/officeDocument/2006/relationships/slide" Target="slides/slide759.xml"/><Relationship Id="rId529" Type="http://schemas.openxmlformats.org/officeDocument/2006/relationships/slide" Target="slides/slide524.xml"/><Relationship Id="rId528" Type="http://schemas.openxmlformats.org/officeDocument/2006/relationships/slide" Target="slides/slide523.xml"/><Relationship Id="rId527" Type="http://schemas.openxmlformats.org/officeDocument/2006/relationships/slide" Target="slides/slide522.xml"/><Relationship Id="rId769" Type="http://schemas.openxmlformats.org/officeDocument/2006/relationships/slide" Target="slides/slide764.xml"/><Relationship Id="rId526" Type="http://schemas.openxmlformats.org/officeDocument/2006/relationships/slide" Target="slides/slide521.xml"/><Relationship Id="rId768" Type="http://schemas.openxmlformats.org/officeDocument/2006/relationships/slide" Target="slides/slide763.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21" Type="http://schemas.openxmlformats.org/officeDocument/2006/relationships/slide" Target="slides/slide516.xml"/><Relationship Id="rId763" Type="http://schemas.openxmlformats.org/officeDocument/2006/relationships/slide" Target="slides/slide758.xml"/><Relationship Id="rId1110" Type="http://schemas.openxmlformats.org/officeDocument/2006/relationships/slide" Target="slides/slide1105.xml"/><Relationship Id="rId29" Type="http://schemas.openxmlformats.org/officeDocument/2006/relationships/slide" Target="slides/slide24.xml"/><Relationship Id="rId520" Type="http://schemas.openxmlformats.org/officeDocument/2006/relationships/slide" Target="slides/slide515.xml"/><Relationship Id="rId762" Type="http://schemas.openxmlformats.org/officeDocument/2006/relationships/slide" Target="slides/slide757.xml"/><Relationship Id="rId1111" Type="http://schemas.openxmlformats.org/officeDocument/2006/relationships/slide" Target="slides/slide1106.xml"/><Relationship Id="rId761" Type="http://schemas.openxmlformats.org/officeDocument/2006/relationships/slide" Target="slides/slide756.xml"/><Relationship Id="rId1112" Type="http://schemas.openxmlformats.org/officeDocument/2006/relationships/slide" Target="slides/slide1107.xml"/><Relationship Id="rId760" Type="http://schemas.openxmlformats.org/officeDocument/2006/relationships/slide" Target="slides/slide755.xml"/><Relationship Id="rId1113" Type="http://schemas.openxmlformats.org/officeDocument/2006/relationships/slide" Target="slides/slide1108.xml"/><Relationship Id="rId1103" Type="http://schemas.openxmlformats.org/officeDocument/2006/relationships/slide" Target="slides/slide1098.xml"/><Relationship Id="rId1104" Type="http://schemas.openxmlformats.org/officeDocument/2006/relationships/slide" Target="slides/slide1099.xml"/><Relationship Id="rId1105" Type="http://schemas.openxmlformats.org/officeDocument/2006/relationships/slide" Target="slides/slide1100.xml"/><Relationship Id="rId1106" Type="http://schemas.openxmlformats.org/officeDocument/2006/relationships/slide" Target="slides/slide1101.xml"/><Relationship Id="rId11" Type="http://schemas.openxmlformats.org/officeDocument/2006/relationships/slide" Target="slides/slide6.xml"/><Relationship Id="rId1107" Type="http://schemas.openxmlformats.org/officeDocument/2006/relationships/slide" Target="slides/slide1102.xml"/><Relationship Id="rId10" Type="http://schemas.openxmlformats.org/officeDocument/2006/relationships/slide" Target="slides/slide5.xml"/><Relationship Id="rId1108" Type="http://schemas.openxmlformats.org/officeDocument/2006/relationships/slide" Target="slides/slide1103.xml"/><Relationship Id="rId13" Type="http://schemas.openxmlformats.org/officeDocument/2006/relationships/slide" Target="slides/slide8.xml"/><Relationship Id="rId1109" Type="http://schemas.openxmlformats.org/officeDocument/2006/relationships/slide" Target="slides/slide1104.xml"/><Relationship Id="rId12" Type="http://schemas.openxmlformats.org/officeDocument/2006/relationships/slide" Target="slides/slide7.xml"/><Relationship Id="rId519" Type="http://schemas.openxmlformats.org/officeDocument/2006/relationships/slide" Target="slides/slide514.xml"/><Relationship Id="rId514" Type="http://schemas.openxmlformats.org/officeDocument/2006/relationships/slide" Target="slides/slide509.xml"/><Relationship Id="rId756" Type="http://schemas.openxmlformats.org/officeDocument/2006/relationships/slide" Target="slides/slide751.xml"/><Relationship Id="rId998" Type="http://schemas.openxmlformats.org/officeDocument/2006/relationships/slide" Target="slides/slide993.xml"/><Relationship Id="rId513" Type="http://schemas.openxmlformats.org/officeDocument/2006/relationships/slide" Target="slides/slide508.xml"/><Relationship Id="rId755" Type="http://schemas.openxmlformats.org/officeDocument/2006/relationships/slide" Target="slides/slide750.xml"/><Relationship Id="rId997" Type="http://schemas.openxmlformats.org/officeDocument/2006/relationships/slide" Target="slides/slide992.xml"/><Relationship Id="rId512" Type="http://schemas.openxmlformats.org/officeDocument/2006/relationships/slide" Target="slides/slide507.xml"/><Relationship Id="rId754" Type="http://schemas.openxmlformats.org/officeDocument/2006/relationships/slide" Target="slides/slide749.xml"/><Relationship Id="rId996" Type="http://schemas.openxmlformats.org/officeDocument/2006/relationships/slide" Target="slides/slide991.xml"/><Relationship Id="rId511" Type="http://schemas.openxmlformats.org/officeDocument/2006/relationships/slide" Target="slides/slide506.xml"/><Relationship Id="rId753" Type="http://schemas.openxmlformats.org/officeDocument/2006/relationships/slide" Target="slides/slide748.xml"/><Relationship Id="rId995" Type="http://schemas.openxmlformats.org/officeDocument/2006/relationships/slide" Target="slides/slide990.xml"/><Relationship Id="rId518" Type="http://schemas.openxmlformats.org/officeDocument/2006/relationships/slide" Target="slides/slide513.xml"/><Relationship Id="rId517" Type="http://schemas.openxmlformats.org/officeDocument/2006/relationships/slide" Target="slides/slide512.xml"/><Relationship Id="rId759" Type="http://schemas.openxmlformats.org/officeDocument/2006/relationships/slide" Target="slides/slide754.xml"/><Relationship Id="rId516" Type="http://schemas.openxmlformats.org/officeDocument/2006/relationships/slide" Target="slides/slide511.xml"/><Relationship Id="rId758" Type="http://schemas.openxmlformats.org/officeDocument/2006/relationships/slide" Target="slides/slide753.xml"/><Relationship Id="rId515" Type="http://schemas.openxmlformats.org/officeDocument/2006/relationships/slide" Target="slides/slide510.xml"/><Relationship Id="rId757" Type="http://schemas.openxmlformats.org/officeDocument/2006/relationships/slide" Target="slides/slide752.xml"/><Relationship Id="rId999" Type="http://schemas.openxmlformats.org/officeDocument/2006/relationships/slide" Target="slides/slide994.xml"/><Relationship Id="rId15" Type="http://schemas.openxmlformats.org/officeDocument/2006/relationships/slide" Target="slides/slide10.xml"/><Relationship Id="rId990" Type="http://schemas.openxmlformats.org/officeDocument/2006/relationships/slide" Target="slides/slide98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510" Type="http://schemas.openxmlformats.org/officeDocument/2006/relationships/slide" Target="slides/slide505.xml"/><Relationship Id="rId752" Type="http://schemas.openxmlformats.org/officeDocument/2006/relationships/slide" Target="slides/slide747.xml"/><Relationship Id="rId994" Type="http://schemas.openxmlformats.org/officeDocument/2006/relationships/slide" Target="slides/slide989.xml"/><Relationship Id="rId18" Type="http://schemas.openxmlformats.org/officeDocument/2006/relationships/slide" Target="slides/slide13.xml"/><Relationship Id="rId751" Type="http://schemas.openxmlformats.org/officeDocument/2006/relationships/slide" Target="slides/slide746.xml"/><Relationship Id="rId993" Type="http://schemas.openxmlformats.org/officeDocument/2006/relationships/slide" Target="slides/slide988.xml"/><Relationship Id="rId1100" Type="http://schemas.openxmlformats.org/officeDocument/2006/relationships/slide" Target="slides/slide1095.xml"/><Relationship Id="rId750" Type="http://schemas.openxmlformats.org/officeDocument/2006/relationships/slide" Target="slides/slide745.xml"/><Relationship Id="rId992" Type="http://schemas.openxmlformats.org/officeDocument/2006/relationships/slide" Target="slides/slide987.xml"/><Relationship Id="rId1101" Type="http://schemas.openxmlformats.org/officeDocument/2006/relationships/slide" Target="slides/slide1096.xml"/><Relationship Id="rId991" Type="http://schemas.openxmlformats.org/officeDocument/2006/relationships/slide" Target="slides/slide986.xml"/><Relationship Id="rId1102" Type="http://schemas.openxmlformats.org/officeDocument/2006/relationships/slide" Target="slides/slide1097.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709" Type="http://schemas.openxmlformats.org/officeDocument/2006/relationships/slide" Target="slides/slide704.xml"/><Relationship Id="rId708" Type="http://schemas.openxmlformats.org/officeDocument/2006/relationships/slide" Target="slides/slide703.xml"/><Relationship Id="rId707" Type="http://schemas.openxmlformats.org/officeDocument/2006/relationships/slide" Target="slides/slide702.xml"/><Relationship Id="rId949" Type="http://schemas.openxmlformats.org/officeDocument/2006/relationships/slide" Target="slides/slide944.xml"/><Relationship Id="rId706" Type="http://schemas.openxmlformats.org/officeDocument/2006/relationships/slide" Target="slides/slide701.xml"/><Relationship Id="rId948" Type="http://schemas.openxmlformats.org/officeDocument/2006/relationships/slide" Target="slides/slide943.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701" Type="http://schemas.openxmlformats.org/officeDocument/2006/relationships/slide" Target="slides/slide696.xml"/><Relationship Id="rId943" Type="http://schemas.openxmlformats.org/officeDocument/2006/relationships/slide" Target="slides/slide938.xml"/><Relationship Id="rId700" Type="http://schemas.openxmlformats.org/officeDocument/2006/relationships/slide" Target="slides/slide695.xml"/><Relationship Id="rId942" Type="http://schemas.openxmlformats.org/officeDocument/2006/relationships/slide" Target="slides/slide937.xml"/><Relationship Id="rId941" Type="http://schemas.openxmlformats.org/officeDocument/2006/relationships/slide" Target="slides/slide936.xml"/><Relationship Id="rId940" Type="http://schemas.openxmlformats.org/officeDocument/2006/relationships/slide" Target="slides/slide935.xml"/><Relationship Id="rId705" Type="http://schemas.openxmlformats.org/officeDocument/2006/relationships/slide" Target="slides/slide700.xml"/><Relationship Id="rId947" Type="http://schemas.openxmlformats.org/officeDocument/2006/relationships/slide" Target="slides/slide942.xml"/><Relationship Id="rId704" Type="http://schemas.openxmlformats.org/officeDocument/2006/relationships/slide" Target="slides/slide699.xml"/><Relationship Id="rId946" Type="http://schemas.openxmlformats.org/officeDocument/2006/relationships/slide" Target="slides/slide941.xml"/><Relationship Id="rId703" Type="http://schemas.openxmlformats.org/officeDocument/2006/relationships/slide" Target="slides/slide698.xml"/><Relationship Id="rId945" Type="http://schemas.openxmlformats.org/officeDocument/2006/relationships/slide" Target="slides/slide940.xml"/><Relationship Id="rId702" Type="http://schemas.openxmlformats.org/officeDocument/2006/relationships/slide" Target="slides/slide697.xml"/><Relationship Id="rId944" Type="http://schemas.openxmlformats.org/officeDocument/2006/relationships/slide" Target="slides/slide9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939" Type="http://schemas.openxmlformats.org/officeDocument/2006/relationships/slide" Target="slides/slide934.xml"/><Relationship Id="rId938" Type="http://schemas.openxmlformats.org/officeDocument/2006/relationships/slide" Target="slides/slide933.xml"/><Relationship Id="rId937" Type="http://schemas.openxmlformats.org/officeDocument/2006/relationships/slide" Target="slides/slide932.xml"/><Relationship Id="rId71" Type="http://schemas.openxmlformats.org/officeDocument/2006/relationships/slide" Target="slides/slide66.xml"/><Relationship Id="rId70" Type="http://schemas.openxmlformats.org/officeDocument/2006/relationships/slide" Target="slides/slide65.xml"/><Relationship Id="rId932" Type="http://schemas.openxmlformats.org/officeDocument/2006/relationships/slide" Target="slides/slide927.xml"/><Relationship Id="rId931" Type="http://schemas.openxmlformats.org/officeDocument/2006/relationships/slide" Target="slides/slide926.xml"/><Relationship Id="rId930" Type="http://schemas.openxmlformats.org/officeDocument/2006/relationships/slide" Target="slides/slide925.xml"/><Relationship Id="rId936" Type="http://schemas.openxmlformats.org/officeDocument/2006/relationships/slide" Target="slides/slide931.xml"/><Relationship Id="rId935" Type="http://schemas.openxmlformats.org/officeDocument/2006/relationships/slide" Target="slides/slide930.xml"/><Relationship Id="rId934" Type="http://schemas.openxmlformats.org/officeDocument/2006/relationships/slide" Target="slides/slide929.xml"/><Relationship Id="rId933" Type="http://schemas.openxmlformats.org/officeDocument/2006/relationships/slide" Target="slides/slide9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729" Type="http://schemas.openxmlformats.org/officeDocument/2006/relationships/slide" Target="slides/slide724.xml"/><Relationship Id="rId728" Type="http://schemas.openxmlformats.org/officeDocument/2006/relationships/slide" Target="slides/slide723.xml"/><Relationship Id="rId60" Type="http://schemas.openxmlformats.org/officeDocument/2006/relationships/slide" Target="slides/slide55.xml"/><Relationship Id="rId723" Type="http://schemas.openxmlformats.org/officeDocument/2006/relationships/slide" Target="slides/slide718.xml"/><Relationship Id="rId965" Type="http://schemas.openxmlformats.org/officeDocument/2006/relationships/slide" Target="slides/slide960.xml"/><Relationship Id="rId722" Type="http://schemas.openxmlformats.org/officeDocument/2006/relationships/slide" Target="slides/slide717.xml"/><Relationship Id="rId964" Type="http://schemas.openxmlformats.org/officeDocument/2006/relationships/slide" Target="slides/slide959.xml"/><Relationship Id="rId721" Type="http://schemas.openxmlformats.org/officeDocument/2006/relationships/slide" Target="slides/slide716.xml"/><Relationship Id="rId963" Type="http://schemas.openxmlformats.org/officeDocument/2006/relationships/slide" Target="slides/slide958.xml"/><Relationship Id="rId720" Type="http://schemas.openxmlformats.org/officeDocument/2006/relationships/slide" Target="slides/slide715.xml"/><Relationship Id="rId962" Type="http://schemas.openxmlformats.org/officeDocument/2006/relationships/slide" Target="slides/slide957.xml"/><Relationship Id="rId727" Type="http://schemas.openxmlformats.org/officeDocument/2006/relationships/slide" Target="slides/slide722.xml"/><Relationship Id="rId969" Type="http://schemas.openxmlformats.org/officeDocument/2006/relationships/slide" Target="slides/slide964.xml"/><Relationship Id="rId726" Type="http://schemas.openxmlformats.org/officeDocument/2006/relationships/slide" Target="slides/slide721.xml"/><Relationship Id="rId968" Type="http://schemas.openxmlformats.org/officeDocument/2006/relationships/slide" Target="slides/slide963.xml"/><Relationship Id="rId725" Type="http://schemas.openxmlformats.org/officeDocument/2006/relationships/slide" Target="slides/slide720.xml"/><Relationship Id="rId967" Type="http://schemas.openxmlformats.org/officeDocument/2006/relationships/slide" Target="slides/slide962.xml"/><Relationship Id="rId724" Type="http://schemas.openxmlformats.org/officeDocument/2006/relationships/slide" Target="slides/slide719.xml"/><Relationship Id="rId966" Type="http://schemas.openxmlformats.org/officeDocument/2006/relationships/slide" Target="slides/slide961.xml"/><Relationship Id="rId69" Type="http://schemas.openxmlformats.org/officeDocument/2006/relationships/slide" Target="slides/slide64.xml"/><Relationship Id="rId961" Type="http://schemas.openxmlformats.org/officeDocument/2006/relationships/slide" Target="slides/slide956.xml"/><Relationship Id="rId960" Type="http://schemas.openxmlformats.org/officeDocument/2006/relationships/slide" Target="slides/slide955.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719" Type="http://schemas.openxmlformats.org/officeDocument/2006/relationships/slide" Target="slides/slide714.xml"/><Relationship Id="rId718" Type="http://schemas.openxmlformats.org/officeDocument/2006/relationships/slide" Target="slides/slide713.xml"/><Relationship Id="rId717" Type="http://schemas.openxmlformats.org/officeDocument/2006/relationships/slide" Target="slides/slide712.xml"/><Relationship Id="rId959" Type="http://schemas.openxmlformats.org/officeDocument/2006/relationships/slide" Target="slides/slide954.xml"/><Relationship Id="rId712" Type="http://schemas.openxmlformats.org/officeDocument/2006/relationships/slide" Target="slides/slide707.xml"/><Relationship Id="rId954" Type="http://schemas.openxmlformats.org/officeDocument/2006/relationships/slide" Target="slides/slide949.xml"/><Relationship Id="rId711" Type="http://schemas.openxmlformats.org/officeDocument/2006/relationships/slide" Target="slides/slide706.xml"/><Relationship Id="rId953" Type="http://schemas.openxmlformats.org/officeDocument/2006/relationships/slide" Target="slides/slide948.xml"/><Relationship Id="rId710" Type="http://schemas.openxmlformats.org/officeDocument/2006/relationships/slide" Target="slides/slide705.xml"/><Relationship Id="rId952" Type="http://schemas.openxmlformats.org/officeDocument/2006/relationships/slide" Target="slides/slide947.xml"/><Relationship Id="rId951" Type="http://schemas.openxmlformats.org/officeDocument/2006/relationships/slide" Target="slides/slide946.xml"/><Relationship Id="rId716" Type="http://schemas.openxmlformats.org/officeDocument/2006/relationships/slide" Target="slides/slide711.xml"/><Relationship Id="rId958" Type="http://schemas.openxmlformats.org/officeDocument/2006/relationships/slide" Target="slides/slide953.xml"/><Relationship Id="rId715" Type="http://schemas.openxmlformats.org/officeDocument/2006/relationships/slide" Target="slides/slide710.xml"/><Relationship Id="rId957" Type="http://schemas.openxmlformats.org/officeDocument/2006/relationships/slide" Target="slides/slide952.xml"/><Relationship Id="rId714" Type="http://schemas.openxmlformats.org/officeDocument/2006/relationships/slide" Target="slides/slide709.xml"/><Relationship Id="rId956" Type="http://schemas.openxmlformats.org/officeDocument/2006/relationships/slide" Target="slides/slide951.xml"/><Relationship Id="rId713" Type="http://schemas.openxmlformats.org/officeDocument/2006/relationships/slide" Target="slides/slide708.xml"/><Relationship Id="rId955" Type="http://schemas.openxmlformats.org/officeDocument/2006/relationships/slide" Target="slides/slide950.xml"/><Relationship Id="rId59" Type="http://schemas.openxmlformats.org/officeDocument/2006/relationships/slide" Target="slides/slide54.xml"/><Relationship Id="rId58" Type="http://schemas.openxmlformats.org/officeDocument/2006/relationships/slide" Target="slides/slide53.xml"/><Relationship Id="rId950" Type="http://schemas.openxmlformats.org/officeDocument/2006/relationships/slide" Target="slides/slide945.xml"/><Relationship Id="rId590" Type="http://schemas.openxmlformats.org/officeDocument/2006/relationships/slide" Target="slides/slide585.xml"/><Relationship Id="rId107" Type="http://schemas.openxmlformats.org/officeDocument/2006/relationships/slide" Target="slides/slide102.xml"/><Relationship Id="rId349" Type="http://schemas.openxmlformats.org/officeDocument/2006/relationships/slide" Target="slides/slide344.xml"/><Relationship Id="rId106" Type="http://schemas.openxmlformats.org/officeDocument/2006/relationships/slide" Target="slides/slide101.xml"/><Relationship Id="rId348" Type="http://schemas.openxmlformats.org/officeDocument/2006/relationships/slide" Target="slides/slide343.xml"/><Relationship Id="rId105" Type="http://schemas.openxmlformats.org/officeDocument/2006/relationships/slide" Target="slides/slide100.xml"/><Relationship Id="rId347" Type="http://schemas.openxmlformats.org/officeDocument/2006/relationships/slide" Target="slides/slide342.xml"/><Relationship Id="rId589" Type="http://schemas.openxmlformats.org/officeDocument/2006/relationships/slide" Target="slides/slide584.xml"/><Relationship Id="rId104" Type="http://schemas.openxmlformats.org/officeDocument/2006/relationships/slide" Target="slides/slide99.xml"/><Relationship Id="rId346" Type="http://schemas.openxmlformats.org/officeDocument/2006/relationships/slide" Target="slides/slide341.xml"/><Relationship Id="rId588" Type="http://schemas.openxmlformats.org/officeDocument/2006/relationships/slide" Target="slides/slide583.xml"/><Relationship Id="rId109" Type="http://schemas.openxmlformats.org/officeDocument/2006/relationships/slide" Target="slides/slide104.xml"/><Relationship Id="rId1170" Type="http://schemas.openxmlformats.org/officeDocument/2006/relationships/font" Target="fonts/Nunito-italic.fntdata"/><Relationship Id="rId108" Type="http://schemas.openxmlformats.org/officeDocument/2006/relationships/slide" Target="slides/slide103.xml"/><Relationship Id="rId1171" Type="http://schemas.openxmlformats.org/officeDocument/2006/relationships/font" Target="fonts/Nunito-boldItalic.fntdata"/><Relationship Id="rId341" Type="http://schemas.openxmlformats.org/officeDocument/2006/relationships/slide" Target="slides/slide336.xml"/><Relationship Id="rId583" Type="http://schemas.openxmlformats.org/officeDocument/2006/relationships/slide" Target="slides/slide578.xml"/><Relationship Id="rId1172" Type="http://schemas.openxmlformats.org/officeDocument/2006/relationships/font" Target="fonts/Montserrat-bold.fntdata"/><Relationship Id="rId340" Type="http://schemas.openxmlformats.org/officeDocument/2006/relationships/slide" Target="slides/slide335.xml"/><Relationship Id="rId582" Type="http://schemas.openxmlformats.org/officeDocument/2006/relationships/slide" Target="slides/slide577.xml"/><Relationship Id="rId1173" Type="http://schemas.openxmlformats.org/officeDocument/2006/relationships/font" Target="fonts/Montserrat-boldItalic.fntdata"/><Relationship Id="rId581" Type="http://schemas.openxmlformats.org/officeDocument/2006/relationships/slide" Target="slides/slide576.xml"/><Relationship Id="rId1174" Type="http://schemas.openxmlformats.org/officeDocument/2006/relationships/font" Target="fonts/Lato-regular.fntdata"/><Relationship Id="rId580" Type="http://schemas.openxmlformats.org/officeDocument/2006/relationships/slide" Target="slides/slide575.xml"/><Relationship Id="rId1175" Type="http://schemas.openxmlformats.org/officeDocument/2006/relationships/font" Target="fonts/Lato-bold.fntdata"/><Relationship Id="rId103" Type="http://schemas.openxmlformats.org/officeDocument/2006/relationships/slide" Target="slides/slide98.xml"/><Relationship Id="rId345" Type="http://schemas.openxmlformats.org/officeDocument/2006/relationships/slide" Target="slides/slide340.xml"/><Relationship Id="rId587" Type="http://schemas.openxmlformats.org/officeDocument/2006/relationships/slide" Target="slides/slide582.xml"/><Relationship Id="rId1176" Type="http://schemas.openxmlformats.org/officeDocument/2006/relationships/font" Target="fonts/Lato-italic.fntdata"/><Relationship Id="rId102" Type="http://schemas.openxmlformats.org/officeDocument/2006/relationships/slide" Target="slides/slide97.xml"/><Relationship Id="rId344" Type="http://schemas.openxmlformats.org/officeDocument/2006/relationships/slide" Target="slides/slide339.xml"/><Relationship Id="rId586" Type="http://schemas.openxmlformats.org/officeDocument/2006/relationships/slide" Target="slides/slide581.xml"/><Relationship Id="rId1177" Type="http://schemas.openxmlformats.org/officeDocument/2006/relationships/font" Target="fonts/Lato-boldItalic.fntdata"/><Relationship Id="rId101" Type="http://schemas.openxmlformats.org/officeDocument/2006/relationships/slide" Target="slides/slide96.xml"/><Relationship Id="rId343" Type="http://schemas.openxmlformats.org/officeDocument/2006/relationships/slide" Target="slides/slide338.xml"/><Relationship Id="rId585" Type="http://schemas.openxmlformats.org/officeDocument/2006/relationships/slide" Target="slides/slide580.xml"/><Relationship Id="rId1178" Type="http://schemas.openxmlformats.org/officeDocument/2006/relationships/font" Target="fonts/Tahoma-regular.fntdata"/><Relationship Id="rId100" Type="http://schemas.openxmlformats.org/officeDocument/2006/relationships/slide" Target="slides/slide95.xml"/><Relationship Id="rId342" Type="http://schemas.openxmlformats.org/officeDocument/2006/relationships/slide" Target="slides/slide337.xml"/><Relationship Id="rId584" Type="http://schemas.openxmlformats.org/officeDocument/2006/relationships/slide" Target="slides/slide579.xml"/><Relationship Id="rId1179" Type="http://schemas.openxmlformats.org/officeDocument/2006/relationships/font" Target="fonts/Tahoma-bold.fntdata"/><Relationship Id="rId1169" Type="http://schemas.openxmlformats.org/officeDocument/2006/relationships/font" Target="fonts/Nunito-bold.fntdata"/><Relationship Id="rId338" Type="http://schemas.openxmlformats.org/officeDocument/2006/relationships/slide" Target="slides/slide333.xml"/><Relationship Id="rId337" Type="http://schemas.openxmlformats.org/officeDocument/2006/relationships/slide" Target="slides/slide332.xml"/><Relationship Id="rId579" Type="http://schemas.openxmlformats.org/officeDocument/2006/relationships/slide" Target="slides/slide574.xml"/><Relationship Id="rId336" Type="http://schemas.openxmlformats.org/officeDocument/2006/relationships/slide" Target="slides/slide331.xml"/><Relationship Id="rId578" Type="http://schemas.openxmlformats.org/officeDocument/2006/relationships/slide" Target="slides/slide573.xml"/><Relationship Id="rId335" Type="http://schemas.openxmlformats.org/officeDocument/2006/relationships/slide" Target="slides/slide330.xml"/><Relationship Id="rId577" Type="http://schemas.openxmlformats.org/officeDocument/2006/relationships/slide" Target="slides/slide572.xml"/><Relationship Id="rId339" Type="http://schemas.openxmlformats.org/officeDocument/2006/relationships/slide" Target="slides/slide334.xml"/><Relationship Id="rId1160" Type="http://schemas.openxmlformats.org/officeDocument/2006/relationships/slide" Target="slides/slide1155.xml"/><Relationship Id="rId330" Type="http://schemas.openxmlformats.org/officeDocument/2006/relationships/slide" Target="slides/slide325.xml"/><Relationship Id="rId572" Type="http://schemas.openxmlformats.org/officeDocument/2006/relationships/slide" Target="slides/slide567.xml"/><Relationship Id="rId1161" Type="http://schemas.openxmlformats.org/officeDocument/2006/relationships/slide" Target="slides/slide1156.xml"/><Relationship Id="rId571" Type="http://schemas.openxmlformats.org/officeDocument/2006/relationships/slide" Target="slides/slide566.xml"/><Relationship Id="rId1162" Type="http://schemas.openxmlformats.org/officeDocument/2006/relationships/slide" Target="slides/slide1157.xml"/><Relationship Id="rId570" Type="http://schemas.openxmlformats.org/officeDocument/2006/relationships/slide" Target="slides/slide565.xml"/><Relationship Id="rId1163" Type="http://schemas.openxmlformats.org/officeDocument/2006/relationships/slide" Target="slides/slide1158.xml"/><Relationship Id="rId1164" Type="http://schemas.openxmlformats.org/officeDocument/2006/relationships/font" Target="fonts/Roboto-regular.fntdata"/><Relationship Id="rId334" Type="http://schemas.openxmlformats.org/officeDocument/2006/relationships/slide" Target="slides/slide329.xml"/><Relationship Id="rId576" Type="http://schemas.openxmlformats.org/officeDocument/2006/relationships/slide" Target="slides/slide571.xml"/><Relationship Id="rId1165" Type="http://schemas.openxmlformats.org/officeDocument/2006/relationships/font" Target="fonts/Roboto-bold.fntdata"/><Relationship Id="rId333" Type="http://schemas.openxmlformats.org/officeDocument/2006/relationships/slide" Target="slides/slide328.xml"/><Relationship Id="rId575" Type="http://schemas.openxmlformats.org/officeDocument/2006/relationships/slide" Target="slides/slide570.xml"/><Relationship Id="rId1166" Type="http://schemas.openxmlformats.org/officeDocument/2006/relationships/font" Target="fonts/Roboto-italic.fntdata"/><Relationship Id="rId332" Type="http://schemas.openxmlformats.org/officeDocument/2006/relationships/slide" Target="slides/slide327.xml"/><Relationship Id="rId574" Type="http://schemas.openxmlformats.org/officeDocument/2006/relationships/slide" Target="slides/slide569.xml"/><Relationship Id="rId1167" Type="http://schemas.openxmlformats.org/officeDocument/2006/relationships/font" Target="fonts/Roboto-boldItalic.fntdata"/><Relationship Id="rId331" Type="http://schemas.openxmlformats.org/officeDocument/2006/relationships/slide" Target="slides/slide326.xml"/><Relationship Id="rId573" Type="http://schemas.openxmlformats.org/officeDocument/2006/relationships/slide" Target="slides/slide568.xml"/><Relationship Id="rId1168" Type="http://schemas.openxmlformats.org/officeDocument/2006/relationships/font" Target="fonts/Nunito-regular.fntdata"/><Relationship Id="rId370" Type="http://schemas.openxmlformats.org/officeDocument/2006/relationships/slide" Target="slides/slide36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369" Type="http://schemas.openxmlformats.org/officeDocument/2006/relationships/slide" Target="slides/slide364.xml"/><Relationship Id="rId126" Type="http://schemas.openxmlformats.org/officeDocument/2006/relationships/slide" Target="slides/slide121.xml"/><Relationship Id="rId368" Type="http://schemas.openxmlformats.org/officeDocument/2006/relationships/slide" Target="slides/slide363.xml"/><Relationship Id="rId1190" Type="http://schemas.openxmlformats.org/officeDocument/2006/relationships/font" Target="fonts/OpenSans-italic.fntdata"/><Relationship Id="rId1191" Type="http://schemas.openxmlformats.org/officeDocument/2006/relationships/font" Target="fonts/OpenSans-boldItalic.fntdata"/><Relationship Id="rId1192" Type="http://customschemas.google.com/relationships/presentationmetadata" Target="metadata"/><Relationship Id="rId121" Type="http://schemas.openxmlformats.org/officeDocument/2006/relationships/slide" Target="slides/slide116.xml"/><Relationship Id="rId363" Type="http://schemas.openxmlformats.org/officeDocument/2006/relationships/slide" Target="slides/slide358.xml"/><Relationship Id="rId120" Type="http://schemas.openxmlformats.org/officeDocument/2006/relationships/slide" Target="slides/slide115.xml"/><Relationship Id="rId362" Type="http://schemas.openxmlformats.org/officeDocument/2006/relationships/slide" Target="slides/slide357.xml"/><Relationship Id="rId361" Type="http://schemas.openxmlformats.org/officeDocument/2006/relationships/slide" Target="slides/slide356.xml"/><Relationship Id="rId360" Type="http://schemas.openxmlformats.org/officeDocument/2006/relationships/slide" Target="slides/slide355.xml"/><Relationship Id="rId125" Type="http://schemas.openxmlformats.org/officeDocument/2006/relationships/slide" Target="slides/slide120.xml"/><Relationship Id="rId367" Type="http://schemas.openxmlformats.org/officeDocument/2006/relationships/slide" Target="slides/slide362.xml"/><Relationship Id="rId124" Type="http://schemas.openxmlformats.org/officeDocument/2006/relationships/slide" Target="slides/slide119.xml"/><Relationship Id="rId366" Type="http://schemas.openxmlformats.org/officeDocument/2006/relationships/slide" Target="slides/slide361.xml"/><Relationship Id="rId123" Type="http://schemas.openxmlformats.org/officeDocument/2006/relationships/slide" Target="slides/slide118.xml"/><Relationship Id="rId365" Type="http://schemas.openxmlformats.org/officeDocument/2006/relationships/slide" Target="slides/slide360.xml"/><Relationship Id="rId122" Type="http://schemas.openxmlformats.org/officeDocument/2006/relationships/slide" Target="slides/slide117.xml"/><Relationship Id="rId364" Type="http://schemas.openxmlformats.org/officeDocument/2006/relationships/slide" Target="slides/slide359.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359" Type="http://schemas.openxmlformats.org/officeDocument/2006/relationships/slide" Target="slides/slide354.xml"/><Relationship Id="rId116" Type="http://schemas.openxmlformats.org/officeDocument/2006/relationships/slide" Target="slides/slide111.xml"/><Relationship Id="rId358" Type="http://schemas.openxmlformats.org/officeDocument/2006/relationships/slide" Target="slides/slide353.xml"/><Relationship Id="rId115" Type="http://schemas.openxmlformats.org/officeDocument/2006/relationships/slide" Target="slides/slide110.xml"/><Relationship Id="rId357" Type="http://schemas.openxmlformats.org/officeDocument/2006/relationships/slide" Target="slides/slide352.xml"/><Relationship Id="rId599" Type="http://schemas.openxmlformats.org/officeDocument/2006/relationships/slide" Target="slides/slide594.xml"/><Relationship Id="rId1180" Type="http://schemas.openxmlformats.org/officeDocument/2006/relationships/font" Target="fonts/QuattrocentoSans-regular.fntdata"/><Relationship Id="rId1181" Type="http://schemas.openxmlformats.org/officeDocument/2006/relationships/font" Target="fonts/QuattrocentoSans-bold.fntdata"/><Relationship Id="rId119" Type="http://schemas.openxmlformats.org/officeDocument/2006/relationships/slide" Target="slides/slide114.xml"/><Relationship Id="rId1182" Type="http://schemas.openxmlformats.org/officeDocument/2006/relationships/font" Target="fonts/QuattrocentoSans-italic.fntdata"/><Relationship Id="rId110" Type="http://schemas.openxmlformats.org/officeDocument/2006/relationships/slide" Target="slides/slide105.xml"/><Relationship Id="rId352" Type="http://schemas.openxmlformats.org/officeDocument/2006/relationships/slide" Target="slides/slide347.xml"/><Relationship Id="rId594" Type="http://schemas.openxmlformats.org/officeDocument/2006/relationships/slide" Target="slides/slide589.xml"/><Relationship Id="rId1183" Type="http://schemas.openxmlformats.org/officeDocument/2006/relationships/font" Target="fonts/QuattrocentoSans-boldItalic.fntdata"/><Relationship Id="rId351" Type="http://schemas.openxmlformats.org/officeDocument/2006/relationships/slide" Target="slides/slide346.xml"/><Relationship Id="rId593" Type="http://schemas.openxmlformats.org/officeDocument/2006/relationships/slide" Target="slides/slide588.xml"/><Relationship Id="rId1184" Type="http://schemas.openxmlformats.org/officeDocument/2006/relationships/font" Target="fonts/HelveticaNeue-regular.fntdata"/><Relationship Id="rId350" Type="http://schemas.openxmlformats.org/officeDocument/2006/relationships/slide" Target="slides/slide345.xml"/><Relationship Id="rId592" Type="http://schemas.openxmlformats.org/officeDocument/2006/relationships/slide" Target="slides/slide587.xml"/><Relationship Id="rId1185" Type="http://schemas.openxmlformats.org/officeDocument/2006/relationships/font" Target="fonts/HelveticaNeue-bold.fntdata"/><Relationship Id="rId591" Type="http://schemas.openxmlformats.org/officeDocument/2006/relationships/slide" Target="slides/slide586.xml"/><Relationship Id="rId1186" Type="http://schemas.openxmlformats.org/officeDocument/2006/relationships/font" Target="fonts/HelveticaNeue-italic.fntdata"/><Relationship Id="rId114" Type="http://schemas.openxmlformats.org/officeDocument/2006/relationships/slide" Target="slides/slide109.xml"/><Relationship Id="rId356" Type="http://schemas.openxmlformats.org/officeDocument/2006/relationships/slide" Target="slides/slide351.xml"/><Relationship Id="rId598" Type="http://schemas.openxmlformats.org/officeDocument/2006/relationships/slide" Target="slides/slide593.xml"/><Relationship Id="rId1187" Type="http://schemas.openxmlformats.org/officeDocument/2006/relationships/font" Target="fonts/HelveticaNeue-boldItalic.fntdata"/><Relationship Id="rId113" Type="http://schemas.openxmlformats.org/officeDocument/2006/relationships/slide" Target="slides/slide108.xml"/><Relationship Id="rId355" Type="http://schemas.openxmlformats.org/officeDocument/2006/relationships/slide" Target="slides/slide350.xml"/><Relationship Id="rId597" Type="http://schemas.openxmlformats.org/officeDocument/2006/relationships/slide" Target="slides/slide592.xml"/><Relationship Id="rId1188" Type="http://schemas.openxmlformats.org/officeDocument/2006/relationships/font" Target="fonts/OpenSans-regular.fntdata"/><Relationship Id="rId112" Type="http://schemas.openxmlformats.org/officeDocument/2006/relationships/slide" Target="slides/slide107.xml"/><Relationship Id="rId354" Type="http://schemas.openxmlformats.org/officeDocument/2006/relationships/slide" Target="slides/slide349.xml"/><Relationship Id="rId596" Type="http://schemas.openxmlformats.org/officeDocument/2006/relationships/slide" Target="slides/slide591.xml"/><Relationship Id="rId1189" Type="http://schemas.openxmlformats.org/officeDocument/2006/relationships/font" Target="fonts/OpenSans-bold.fntdata"/><Relationship Id="rId111" Type="http://schemas.openxmlformats.org/officeDocument/2006/relationships/slide" Target="slides/slide106.xml"/><Relationship Id="rId353" Type="http://schemas.openxmlformats.org/officeDocument/2006/relationships/slide" Target="slides/slide348.xml"/><Relationship Id="rId595" Type="http://schemas.openxmlformats.org/officeDocument/2006/relationships/slide" Target="slides/slide590.xml"/><Relationship Id="rId1136" Type="http://schemas.openxmlformats.org/officeDocument/2006/relationships/slide" Target="slides/slide1131.xml"/><Relationship Id="rId1137" Type="http://schemas.openxmlformats.org/officeDocument/2006/relationships/slide" Target="slides/slide1132.xml"/><Relationship Id="rId1138" Type="http://schemas.openxmlformats.org/officeDocument/2006/relationships/slide" Target="slides/slide1133.xml"/><Relationship Id="rId1139" Type="http://schemas.openxmlformats.org/officeDocument/2006/relationships/slide" Target="slides/slide1134.xml"/><Relationship Id="rId305" Type="http://schemas.openxmlformats.org/officeDocument/2006/relationships/slide" Target="slides/slide300.xml"/><Relationship Id="rId547" Type="http://schemas.openxmlformats.org/officeDocument/2006/relationships/slide" Target="slides/slide542.xml"/><Relationship Id="rId789" Type="http://schemas.openxmlformats.org/officeDocument/2006/relationships/slide" Target="slides/slide784.xml"/><Relationship Id="rId304" Type="http://schemas.openxmlformats.org/officeDocument/2006/relationships/slide" Target="slides/slide299.xml"/><Relationship Id="rId546" Type="http://schemas.openxmlformats.org/officeDocument/2006/relationships/slide" Target="slides/slide541.xml"/><Relationship Id="rId788" Type="http://schemas.openxmlformats.org/officeDocument/2006/relationships/slide" Target="slides/slide783.xml"/><Relationship Id="rId303" Type="http://schemas.openxmlformats.org/officeDocument/2006/relationships/slide" Target="slides/slide298.xml"/><Relationship Id="rId545" Type="http://schemas.openxmlformats.org/officeDocument/2006/relationships/slide" Target="slides/slide540.xml"/><Relationship Id="rId787" Type="http://schemas.openxmlformats.org/officeDocument/2006/relationships/slide" Target="slides/slide782.xml"/><Relationship Id="rId302" Type="http://schemas.openxmlformats.org/officeDocument/2006/relationships/slide" Target="slides/slide297.xml"/><Relationship Id="rId544" Type="http://schemas.openxmlformats.org/officeDocument/2006/relationships/slide" Target="slides/slide539.xml"/><Relationship Id="rId786" Type="http://schemas.openxmlformats.org/officeDocument/2006/relationships/slide" Target="slides/slide781.xml"/><Relationship Id="rId309" Type="http://schemas.openxmlformats.org/officeDocument/2006/relationships/slide" Target="slides/slide304.xml"/><Relationship Id="rId308" Type="http://schemas.openxmlformats.org/officeDocument/2006/relationships/slide" Target="slides/slide303.xml"/><Relationship Id="rId307" Type="http://schemas.openxmlformats.org/officeDocument/2006/relationships/slide" Target="slides/slide302.xml"/><Relationship Id="rId549" Type="http://schemas.openxmlformats.org/officeDocument/2006/relationships/slide" Target="slides/slide544.xml"/><Relationship Id="rId306" Type="http://schemas.openxmlformats.org/officeDocument/2006/relationships/slide" Target="slides/slide301.xml"/><Relationship Id="rId548" Type="http://schemas.openxmlformats.org/officeDocument/2006/relationships/slide" Target="slides/slide543.xml"/><Relationship Id="rId781" Type="http://schemas.openxmlformats.org/officeDocument/2006/relationships/slide" Target="slides/slide776.xml"/><Relationship Id="rId780" Type="http://schemas.openxmlformats.org/officeDocument/2006/relationships/slide" Target="slides/slide775.xml"/><Relationship Id="rId1130" Type="http://schemas.openxmlformats.org/officeDocument/2006/relationships/slide" Target="slides/slide1125.xml"/><Relationship Id="rId1131" Type="http://schemas.openxmlformats.org/officeDocument/2006/relationships/slide" Target="slides/slide1126.xml"/><Relationship Id="rId301" Type="http://schemas.openxmlformats.org/officeDocument/2006/relationships/slide" Target="slides/slide296.xml"/><Relationship Id="rId543" Type="http://schemas.openxmlformats.org/officeDocument/2006/relationships/slide" Target="slides/slide538.xml"/><Relationship Id="rId785" Type="http://schemas.openxmlformats.org/officeDocument/2006/relationships/slide" Target="slides/slide780.xml"/><Relationship Id="rId1132" Type="http://schemas.openxmlformats.org/officeDocument/2006/relationships/slide" Target="slides/slide1127.xml"/><Relationship Id="rId300" Type="http://schemas.openxmlformats.org/officeDocument/2006/relationships/slide" Target="slides/slide295.xml"/><Relationship Id="rId542" Type="http://schemas.openxmlformats.org/officeDocument/2006/relationships/slide" Target="slides/slide537.xml"/><Relationship Id="rId784" Type="http://schemas.openxmlformats.org/officeDocument/2006/relationships/slide" Target="slides/slide779.xml"/><Relationship Id="rId1133" Type="http://schemas.openxmlformats.org/officeDocument/2006/relationships/slide" Target="slides/slide1128.xml"/><Relationship Id="rId541" Type="http://schemas.openxmlformats.org/officeDocument/2006/relationships/slide" Target="slides/slide536.xml"/><Relationship Id="rId783" Type="http://schemas.openxmlformats.org/officeDocument/2006/relationships/slide" Target="slides/slide778.xml"/><Relationship Id="rId1134" Type="http://schemas.openxmlformats.org/officeDocument/2006/relationships/slide" Target="slides/slide1129.xml"/><Relationship Id="rId540" Type="http://schemas.openxmlformats.org/officeDocument/2006/relationships/slide" Target="slides/slide535.xml"/><Relationship Id="rId782" Type="http://schemas.openxmlformats.org/officeDocument/2006/relationships/slide" Target="slides/slide777.xml"/><Relationship Id="rId1135" Type="http://schemas.openxmlformats.org/officeDocument/2006/relationships/slide" Target="slides/slide1130.xml"/><Relationship Id="rId1125" Type="http://schemas.openxmlformats.org/officeDocument/2006/relationships/slide" Target="slides/slide1120.xml"/><Relationship Id="rId1126" Type="http://schemas.openxmlformats.org/officeDocument/2006/relationships/slide" Target="slides/slide1121.xml"/><Relationship Id="rId1127" Type="http://schemas.openxmlformats.org/officeDocument/2006/relationships/slide" Target="slides/slide1122.xml"/><Relationship Id="rId1128" Type="http://schemas.openxmlformats.org/officeDocument/2006/relationships/slide" Target="slides/slide1123.xml"/><Relationship Id="rId1129" Type="http://schemas.openxmlformats.org/officeDocument/2006/relationships/slide" Target="slides/slide1124.xml"/><Relationship Id="rId536" Type="http://schemas.openxmlformats.org/officeDocument/2006/relationships/slide" Target="slides/slide531.xml"/><Relationship Id="rId778" Type="http://schemas.openxmlformats.org/officeDocument/2006/relationships/slide" Target="slides/slide773.xml"/><Relationship Id="rId535" Type="http://schemas.openxmlformats.org/officeDocument/2006/relationships/slide" Target="slides/slide530.xml"/><Relationship Id="rId777" Type="http://schemas.openxmlformats.org/officeDocument/2006/relationships/slide" Target="slides/slide772.xml"/><Relationship Id="rId534" Type="http://schemas.openxmlformats.org/officeDocument/2006/relationships/slide" Target="slides/slide529.xml"/><Relationship Id="rId776" Type="http://schemas.openxmlformats.org/officeDocument/2006/relationships/slide" Target="slides/slide771.xml"/><Relationship Id="rId533" Type="http://schemas.openxmlformats.org/officeDocument/2006/relationships/slide" Target="slides/slide528.xml"/><Relationship Id="rId775" Type="http://schemas.openxmlformats.org/officeDocument/2006/relationships/slide" Target="slides/slide770.xml"/><Relationship Id="rId539" Type="http://schemas.openxmlformats.org/officeDocument/2006/relationships/slide" Target="slides/slide534.xml"/><Relationship Id="rId538" Type="http://schemas.openxmlformats.org/officeDocument/2006/relationships/slide" Target="slides/slide533.xml"/><Relationship Id="rId537" Type="http://schemas.openxmlformats.org/officeDocument/2006/relationships/slide" Target="slides/slide532.xml"/><Relationship Id="rId779" Type="http://schemas.openxmlformats.org/officeDocument/2006/relationships/slide" Target="slides/slide774.xml"/><Relationship Id="rId770" Type="http://schemas.openxmlformats.org/officeDocument/2006/relationships/slide" Target="slides/slide765.xml"/><Relationship Id="rId1120" Type="http://schemas.openxmlformats.org/officeDocument/2006/relationships/slide" Target="slides/slide1115.xml"/><Relationship Id="rId532" Type="http://schemas.openxmlformats.org/officeDocument/2006/relationships/slide" Target="slides/slide527.xml"/><Relationship Id="rId774" Type="http://schemas.openxmlformats.org/officeDocument/2006/relationships/slide" Target="slides/slide769.xml"/><Relationship Id="rId1121" Type="http://schemas.openxmlformats.org/officeDocument/2006/relationships/slide" Target="slides/slide1116.xml"/><Relationship Id="rId531" Type="http://schemas.openxmlformats.org/officeDocument/2006/relationships/slide" Target="slides/slide526.xml"/><Relationship Id="rId773" Type="http://schemas.openxmlformats.org/officeDocument/2006/relationships/slide" Target="slides/slide768.xml"/><Relationship Id="rId1122" Type="http://schemas.openxmlformats.org/officeDocument/2006/relationships/slide" Target="slides/slide1117.xml"/><Relationship Id="rId530" Type="http://schemas.openxmlformats.org/officeDocument/2006/relationships/slide" Target="slides/slide525.xml"/><Relationship Id="rId772" Type="http://schemas.openxmlformats.org/officeDocument/2006/relationships/slide" Target="slides/slide767.xml"/><Relationship Id="rId1123" Type="http://schemas.openxmlformats.org/officeDocument/2006/relationships/slide" Target="slides/slide1118.xml"/><Relationship Id="rId771" Type="http://schemas.openxmlformats.org/officeDocument/2006/relationships/slide" Target="slides/slide766.xml"/><Relationship Id="rId1124" Type="http://schemas.openxmlformats.org/officeDocument/2006/relationships/slide" Target="slides/slide1119.xml"/><Relationship Id="rId1158" Type="http://schemas.openxmlformats.org/officeDocument/2006/relationships/slide" Target="slides/slide1153.xml"/><Relationship Id="rId1159" Type="http://schemas.openxmlformats.org/officeDocument/2006/relationships/slide" Target="slides/slide1154.xml"/><Relationship Id="rId327" Type="http://schemas.openxmlformats.org/officeDocument/2006/relationships/slide" Target="slides/slide322.xml"/><Relationship Id="rId569" Type="http://schemas.openxmlformats.org/officeDocument/2006/relationships/slide" Target="slides/slide564.xml"/><Relationship Id="rId326" Type="http://schemas.openxmlformats.org/officeDocument/2006/relationships/slide" Target="slides/slide321.xml"/><Relationship Id="rId568" Type="http://schemas.openxmlformats.org/officeDocument/2006/relationships/slide" Target="slides/slide563.xml"/><Relationship Id="rId325" Type="http://schemas.openxmlformats.org/officeDocument/2006/relationships/slide" Target="slides/slide320.xml"/><Relationship Id="rId567" Type="http://schemas.openxmlformats.org/officeDocument/2006/relationships/slide" Target="slides/slide562.xml"/><Relationship Id="rId324" Type="http://schemas.openxmlformats.org/officeDocument/2006/relationships/slide" Target="slides/slide319.xml"/><Relationship Id="rId566" Type="http://schemas.openxmlformats.org/officeDocument/2006/relationships/slide" Target="slides/slide561.xml"/><Relationship Id="rId329" Type="http://schemas.openxmlformats.org/officeDocument/2006/relationships/slide" Target="slides/slide324.xml"/><Relationship Id="rId328" Type="http://schemas.openxmlformats.org/officeDocument/2006/relationships/slide" Target="slides/slide323.xml"/><Relationship Id="rId561" Type="http://schemas.openxmlformats.org/officeDocument/2006/relationships/slide" Target="slides/slide556.xml"/><Relationship Id="rId1150" Type="http://schemas.openxmlformats.org/officeDocument/2006/relationships/slide" Target="slides/slide1145.xml"/><Relationship Id="rId560" Type="http://schemas.openxmlformats.org/officeDocument/2006/relationships/slide" Target="slides/slide555.xml"/><Relationship Id="rId1151" Type="http://schemas.openxmlformats.org/officeDocument/2006/relationships/slide" Target="slides/slide1146.xml"/><Relationship Id="rId1152" Type="http://schemas.openxmlformats.org/officeDocument/2006/relationships/slide" Target="slides/slide1147.xml"/><Relationship Id="rId1153" Type="http://schemas.openxmlformats.org/officeDocument/2006/relationships/slide" Target="slides/slide1148.xml"/><Relationship Id="rId323" Type="http://schemas.openxmlformats.org/officeDocument/2006/relationships/slide" Target="slides/slide318.xml"/><Relationship Id="rId565" Type="http://schemas.openxmlformats.org/officeDocument/2006/relationships/slide" Target="slides/slide560.xml"/><Relationship Id="rId1154" Type="http://schemas.openxmlformats.org/officeDocument/2006/relationships/slide" Target="slides/slide1149.xml"/><Relationship Id="rId322" Type="http://schemas.openxmlformats.org/officeDocument/2006/relationships/slide" Target="slides/slide317.xml"/><Relationship Id="rId564" Type="http://schemas.openxmlformats.org/officeDocument/2006/relationships/slide" Target="slides/slide559.xml"/><Relationship Id="rId1155" Type="http://schemas.openxmlformats.org/officeDocument/2006/relationships/slide" Target="slides/slide1150.xml"/><Relationship Id="rId321" Type="http://schemas.openxmlformats.org/officeDocument/2006/relationships/slide" Target="slides/slide316.xml"/><Relationship Id="rId563" Type="http://schemas.openxmlformats.org/officeDocument/2006/relationships/slide" Target="slides/slide558.xml"/><Relationship Id="rId1156" Type="http://schemas.openxmlformats.org/officeDocument/2006/relationships/slide" Target="slides/slide1151.xml"/><Relationship Id="rId320" Type="http://schemas.openxmlformats.org/officeDocument/2006/relationships/slide" Target="slides/slide315.xml"/><Relationship Id="rId562" Type="http://schemas.openxmlformats.org/officeDocument/2006/relationships/slide" Target="slides/slide557.xml"/><Relationship Id="rId1157" Type="http://schemas.openxmlformats.org/officeDocument/2006/relationships/slide" Target="slides/slide1152.xml"/><Relationship Id="rId1147" Type="http://schemas.openxmlformats.org/officeDocument/2006/relationships/slide" Target="slides/slide1142.xml"/><Relationship Id="rId1148" Type="http://schemas.openxmlformats.org/officeDocument/2006/relationships/slide" Target="slides/slide1143.xml"/><Relationship Id="rId1149" Type="http://schemas.openxmlformats.org/officeDocument/2006/relationships/slide" Target="slides/slide1144.xml"/><Relationship Id="rId316" Type="http://schemas.openxmlformats.org/officeDocument/2006/relationships/slide" Target="slides/slide311.xml"/><Relationship Id="rId558" Type="http://schemas.openxmlformats.org/officeDocument/2006/relationships/slide" Target="slides/slide553.xml"/><Relationship Id="rId315" Type="http://schemas.openxmlformats.org/officeDocument/2006/relationships/slide" Target="slides/slide310.xml"/><Relationship Id="rId557" Type="http://schemas.openxmlformats.org/officeDocument/2006/relationships/slide" Target="slides/slide552.xml"/><Relationship Id="rId799" Type="http://schemas.openxmlformats.org/officeDocument/2006/relationships/slide" Target="slides/slide794.xml"/><Relationship Id="rId314" Type="http://schemas.openxmlformats.org/officeDocument/2006/relationships/slide" Target="slides/slide309.xml"/><Relationship Id="rId556" Type="http://schemas.openxmlformats.org/officeDocument/2006/relationships/slide" Target="slides/slide551.xml"/><Relationship Id="rId798" Type="http://schemas.openxmlformats.org/officeDocument/2006/relationships/slide" Target="slides/slide793.xml"/><Relationship Id="rId313" Type="http://schemas.openxmlformats.org/officeDocument/2006/relationships/slide" Target="slides/slide308.xml"/><Relationship Id="rId555" Type="http://schemas.openxmlformats.org/officeDocument/2006/relationships/slide" Target="slides/slide550.xml"/><Relationship Id="rId797" Type="http://schemas.openxmlformats.org/officeDocument/2006/relationships/slide" Target="slides/slide792.xml"/><Relationship Id="rId319" Type="http://schemas.openxmlformats.org/officeDocument/2006/relationships/slide" Target="slides/slide314.xml"/><Relationship Id="rId318" Type="http://schemas.openxmlformats.org/officeDocument/2006/relationships/slide" Target="slides/slide313.xml"/><Relationship Id="rId317" Type="http://schemas.openxmlformats.org/officeDocument/2006/relationships/slide" Target="slides/slide312.xml"/><Relationship Id="rId559" Type="http://schemas.openxmlformats.org/officeDocument/2006/relationships/slide" Target="slides/slide554.xml"/><Relationship Id="rId550" Type="http://schemas.openxmlformats.org/officeDocument/2006/relationships/slide" Target="slides/slide545.xml"/><Relationship Id="rId792" Type="http://schemas.openxmlformats.org/officeDocument/2006/relationships/slide" Target="slides/slide787.xml"/><Relationship Id="rId791" Type="http://schemas.openxmlformats.org/officeDocument/2006/relationships/slide" Target="slides/slide786.xml"/><Relationship Id="rId1140" Type="http://schemas.openxmlformats.org/officeDocument/2006/relationships/slide" Target="slides/slide1135.xml"/><Relationship Id="rId790" Type="http://schemas.openxmlformats.org/officeDocument/2006/relationships/slide" Target="slides/slide785.xml"/><Relationship Id="rId1141" Type="http://schemas.openxmlformats.org/officeDocument/2006/relationships/slide" Target="slides/slide1136.xml"/><Relationship Id="rId1142" Type="http://schemas.openxmlformats.org/officeDocument/2006/relationships/slide" Target="slides/slide1137.xml"/><Relationship Id="rId312" Type="http://schemas.openxmlformats.org/officeDocument/2006/relationships/slide" Target="slides/slide307.xml"/><Relationship Id="rId554" Type="http://schemas.openxmlformats.org/officeDocument/2006/relationships/slide" Target="slides/slide549.xml"/><Relationship Id="rId796" Type="http://schemas.openxmlformats.org/officeDocument/2006/relationships/slide" Target="slides/slide791.xml"/><Relationship Id="rId1143" Type="http://schemas.openxmlformats.org/officeDocument/2006/relationships/slide" Target="slides/slide1138.xml"/><Relationship Id="rId311" Type="http://schemas.openxmlformats.org/officeDocument/2006/relationships/slide" Target="slides/slide306.xml"/><Relationship Id="rId553" Type="http://schemas.openxmlformats.org/officeDocument/2006/relationships/slide" Target="slides/slide548.xml"/><Relationship Id="rId795" Type="http://schemas.openxmlformats.org/officeDocument/2006/relationships/slide" Target="slides/slide790.xml"/><Relationship Id="rId1144" Type="http://schemas.openxmlformats.org/officeDocument/2006/relationships/slide" Target="slides/slide1139.xml"/><Relationship Id="rId310" Type="http://schemas.openxmlformats.org/officeDocument/2006/relationships/slide" Target="slides/slide305.xml"/><Relationship Id="rId552" Type="http://schemas.openxmlformats.org/officeDocument/2006/relationships/slide" Target="slides/slide547.xml"/><Relationship Id="rId794" Type="http://schemas.openxmlformats.org/officeDocument/2006/relationships/slide" Target="slides/slide789.xml"/><Relationship Id="rId1145" Type="http://schemas.openxmlformats.org/officeDocument/2006/relationships/slide" Target="slides/slide1140.xml"/><Relationship Id="rId551" Type="http://schemas.openxmlformats.org/officeDocument/2006/relationships/slide" Target="slides/slide546.xml"/><Relationship Id="rId793" Type="http://schemas.openxmlformats.org/officeDocument/2006/relationships/slide" Target="slides/slide788.xml"/><Relationship Id="rId1146" Type="http://schemas.openxmlformats.org/officeDocument/2006/relationships/slide" Target="slides/slide1141.xml"/><Relationship Id="rId297" Type="http://schemas.openxmlformats.org/officeDocument/2006/relationships/slide" Target="slides/slide292.xml"/><Relationship Id="rId296" Type="http://schemas.openxmlformats.org/officeDocument/2006/relationships/slide" Target="slides/slide291.xml"/><Relationship Id="rId295" Type="http://schemas.openxmlformats.org/officeDocument/2006/relationships/slide" Target="slides/slide290.xml"/><Relationship Id="rId294" Type="http://schemas.openxmlformats.org/officeDocument/2006/relationships/slide" Target="slides/slide289.xml"/><Relationship Id="rId299" Type="http://schemas.openxmlformats.org/officeDocument/2006/relationships/slide" Target="slides/slide294.xml"/><Relationship Id="rId298" Type="http://schemas.openxmlformats.org/officeDocument/2006/relationships/slide" Target="slides/slide293.xml"/><Relationship Id="rId271" Type="http://schemas.openxmlformats.org/officeDocument/2006/relationships/slide" Target="slides/slide266.xml"/><Relationship Id="rId270" Type="http://schemas.openxmlformats.org/officeDocument/2006/relationships/slide" Target="slides/slide265.xml"/><Relationship Id="rId269" Type="http://schemas.openxmlformats.org/officeDocument/2006/relationships/slide" Target="slides/slide264.xml"/><Relationship Id="rId264" Type="http://schemas.openxmlformats.org/officeDocument/2006/relationships/slide" Target="slides/slide259.xml"/><Relationship Id="rId263" Type="http://schemas.openxmlformats.org/officeDocument/2006/relationships/slide" Target="slides/slide258.xml"/><Relationship Id="rId262" Type="http://schemas.openxmlformats.org/officeDocument/2006/relationships/slide" Target="slides/slide257.xml"/><Relationship Id="rId261" Type="http://schemas.openxmlformats.org/officeDocument/2006/relationships/slide" Target="slides/slide256.xml"/><Relationship Id="rId268" Type="http://schemas.openxmlformats.org/officeDocument/2006/relationships/slide" Target="slides/slide263.xml"/><Relationship Id="rId267" Type="http://schemas.openxmlformats.org/officeDocument/2006/relationships/slide" Target="slides/slide262.xml"/><Relationship Id="rId266" Type="http://schemas.openxmlformats.org/officeDocument/2006/relationships/slide" Target="slides/slide261.xml"/><Relationship Id="rId265" Type="http://schemas.openxmlformats.org/officeDocument/2006/relationships/slide" Target="slides/slide260.xml"/><Relationship Id="rId260" Type="http://schemas.openxmlformats.org/officeDocument/2006/relationships/slide" Target="slides/slide255.xml"/><Relationship Id="rId259" Type="http://schemas.openxmlformats.org/officeDocument/2006/relationships/slide" Target="slides/slide254.xml"/><Relationship Id="rId258" Type="http://schemas.openxmlformats.org/officeDocument/2006/relationships/slide" Target="slides/slide253.xml"/><Relationship Id="rId253" Type="http://schemas.openxmlformats.org/officeDocument/2006/relationships/slide" Target="slides/slide248.xml"/><Relationship Id="rId495" Type="http://schemas.openxmlformats.org/officeDocument/2006/relationships/slide" Target="slides/slide490.xml"/><Relationship Id="rId252" Type="http://schemas.openxmlformats.org/officeDocument/2006/relationships/slide" Target="slides/slide247.xml"/><Relationship Id="rId494" Type="http://schemas.openxmlformats.org/officeDocument/2006/relationships/slide" Target="slides/slide489.xml"/><Relationship Id="rId251" Type="http://schemas.openxmlformats.org/officeDocument/2006/relationships/slide" Target="slides/slide246.xml"/><Relationship Id="rId493" Type="http://schemas.openxmlformats.org/officeDocument/2006/relationships/slide" Target="slides/slide488.xml"/><Relationship Id="rId250" Type="http://schemas.openxmlformats.org/officeDocument/2006/relationships/slide" Target="slides/slide245.xml"/><Relationship Id="rId492" Type="http://schemas.openxmlformats.org/officeDocument/2006/relationships/slide" Target="slides/slide487.xml"/><Relationship Id="rId257" Type="http://schemas.openxmlformats.org/officeDocument/2006/relationships/slide" Target="slides/slide252.xml"/><Relationship Id="rId499" Type="http://schemas.openxmlformats.org/officeDocument/2006/relationships/slide" Target="slides/slide494.xml"/><Relationship Id="rId256" Type="http://schemas.openxmlformats.org/officeDocument/2006/relationships/slide" Target="slides/slide251.xml"/><Relationship Id="rId498" Type="http://schemas.openxmlformats.org/officeDocument/2006/relationships/slide" Target="slides/slide493.xml"/><Relationship Id="rId255" Type="http://schemas.openxmlformats.org/officeDocument/2006/relationships/slide" Target="slides/slide250.xml"/><Relationship Id="rId497" Type="http://schemas.openxmlformats.org/officeDocument/2006/relationships/slide" Target="slides/slide492.xml"/><Relationship Id="rId254" Type="http://schemas.openxmlformats.org/officeDocument/2006/relationships/slide" Target="slides/slide249.xml"/><Relationship Id="rId496" Type="http://schemas.openxmlformats.org/officeDocument/2006/relationships/slide" Target="slides/slide491.xml"/><Relationship Id="rId293" Type="http://schemas.openxmlformats.org/officeDocument/2006/relationships/slide" Target="slides/slide288.xml"/><Relationship Id="rId292" Type="http://schemas.openxmlformats.org/officeDocument/2006/relationships/slide" Target="slides/slide287.xml"/><Relationship Id="rId291" Type="http://schemas.openxmlformats.org/officeDocument/2006/relationships/slide" Target="slides/slide286.xml"/><Relationship Id="rId290" Type="http://schemas.openxmlformats.org/officeDocument/2006/relationships/slide" Target="slides/slide285.xml"/><Relationship Id="rId286" Type="http://schemas.openxmlformats.org/officeDocument/2006/relationships/slide" Target="slides/slide281.xml"/><Relationship Id="rId285" Type="http://schemas.openxmlformats.org/officeDocument/2006/relationships/slide" Target="slides/slide280.xml"/><Relationship Id="rId284" Type="http://schemas.openxmlformats.org/officeDocument/2006/relationships/slide" Target="slides/slide279.xml"/><Relationship Id="rId283" Type="http://schemas.openxmlformats.org/officeDocument/2006/relationships/slide" Target="slides/slide278.xml"/><Relationship Id="rId289" Type="http://schemas.openxmlformats.org/officeDocument/2006/relationships/slide" Target="slides/slide284.xml"/><Relationship Id="rId288" Type="http://schemas.openxmlformats.org/officeDocument/2006/relationships/slide" Target="slides/slide283.xml"/><Relationship Id="rId287" Type="http://schemas.openxmlformats.org/officeDocument/2006/relationships/slide" Target="slides/slide282.xml"/><Relationship Id="rId282" Type="http://schemas.openxmlformats.org/officeDocument/2006/relationships/slide" Target="slides/slide277.xml"/><Relationship Id="rId281" Type="http://schemas.openxmlformats.org/officeDocument/2006/relationships/slide" Target="slides/slide276.xml"/><Relationship Id="rId280" Type="http://schemas.openxmlformats.org/officeDocument/2006/relationships/slide" Target="slides/slide275.xml"/><Relationship Id="rId275" Type="http://schemas.openxmlformats.org/officeDocument/2006/relationships/slide" Target="slides/slide270.xml"/><Relationship Id="rId274" Type="http://schemas.openxmlformats.org/officeDocument/2006/relationships/slide" Target="slides/slide269.xml"/><Relationship Id="rId273" Type="http://schemas.openxmlformats.org/officeDocument/2006/relationships/slide" Target="slides/slide268.xml"/><Relationship Id="rId272" Type="http://schemas.openxmlformats.org/officeDocument/2006/relationships/slide" Target="slides/slide267.xml"/><Relationship Id="rId279" Type="http://schemas.openxmlformats.org/officeDocument/2006/relationships/slide" Target="slides/slide274.xml"/><Relationship Id="rId278" Type="http://schemas.openxmlformats.org/officeDocument/2006/relationships/slide" Target="slides/slide273.xml"/><Relationship Id="rId277" Type="http://schemas.openxmlformats.org/officeDocument/2006/relationships/slide" Target="slides/slide272.xml"/><Relationship Id="rId276" Type="http://schemas.openxmlformats.org/officeDocument/2006/relationships/slide" Target="slides/slide271.xml"/><Relationship Id="rId907" Type="http://schemas.openxmlformats.org/officeDocument/2006/relationships/slide" Target="slides/slide902.xml"/><Relationship Id="rId906" Type="http://schemas.openxmlformats.org/officeDocument/2006/relationships/slide" Target="slides/slide901.xml"/><Relationship Id="rId905" Type="http://schemas.openxmlformats.org/officeDocument/2006/relationships/slide" Target="slides/slide900.xml"/><Relationship Id="rId904" Type="http://schemas.openxmlformats.org/officeDocument/2006/relationships/slide" Target="slides/slide899.xml"/><Relationship Id="rId909" Type="http://schemas.openxmlformats.org/officeDocument/2006/relationships/slide" Target="slides/slide904.xml"/><Relationship Id="rId908" Type="http://schemas.openxmlformats.org/officeDocument/2006/relationships/slide" Target="slides/slide903.xml"/><Relationship Id="rId903" Type="http://schemas.openxmlformats.org/officeDocument/2006/relationships/slide" Target="slides/slide898.xml"/><Relationship Id="rId902" Type="http://schemas.openxmlformats.org/officeDocument/2006/relationships/slide" Target="slides/slide897.xml"/><Relationship Id="rId901" Type="http://schemas.openxmlformats.org/officeDocument/2006/relationships/slide" Target="slides/slide896.xml"/><Relationship Id="rId900" Type="http://schemas.openxmlformats.org/officeDocument/2006/relationships/slide" Target="slides/slide895.xml"/><Relationship Id="rId929" Type="http://schemas.openxmlformats.org/officeDocument/2006/relationships/slide" Target="slides/slide924.xml"/><Relationship Id="rId928" Type="http://schemas.openxmlformats.org/officeDocument/2006/relationships/slide" Target="slides/slide923.xml"/><Relationship Id="rId927" Type="http://schemas.openxmlformats.org/officeDocument/2006/relationships/slide" Target="slides/slide922.xml"/><Relationship Id="rId926" Type="http://schemas.openxmlformats.org/officeDocument/2006/relationships/slide" Target="slides/slide921.xml"/><Relationship Id="rId921" Type="http://schemas.openxmlformats.org/officeDocument/2006/relationships/slide" Target="slides/slide916.xml"/><Relationship Id="rId920" Type="http://schemas.openxmlformats.org/officeDocument/2006/relationships/slide" Target="slides/slide915.xml"/><Relationship Id="rId925" Type="http://schemas.openxmlformats.org/officeDocument/2006/relationships/slide" Target="slides/slide920.xml"/><Relationship Id="rId924" Type="http://schemas.openxmlformats.org/officeDocument/2006/relationships/slide" Target="slides/slide919.xml"/><Relationship Id="rId923" Type="http://schemas.openxmlformats.org/officeDocument/2006/relationships/slide" Target="slides/slide918.xml"/><Relationship Id="rId922" Type="http://schemas.openxmlformats.org/officeDocument/2006/relationships/slide" Target="slides/slide917.xml"/><Relationship Id="rId918" Type="http://schemas.openxmlformats.org/officeDocument/2006/relationships/slide" Target="slides/slide913.xml"/><Relationship Id="rId917" Type="http://schemas.openxmlformats.org/officeDocument/2006/relationships/slide" Target="slides/slide912.xml"/><Relationship Id="rId916" Type="http://schemas.openxmlformats.org/officeDocument/2006/relationships/slide" Target="slides/slide911.xml"/><Relationship Id="rId915" Type="http://schemas.openxmlformats.org/officeDocument/2006/relationships/slide" Target="slides/slide910.xml"/><Relationship Id="rId919" Type="http://schemas.openxmlformats.org/officeDocument/2006/relationships/slide" Target="slides/slide914.xml"/><Relationship Id="rId910" Type="http://schemas.openxmlformats.org/officeDocument/2006/relationships/slide" Target="slides/slide905.xml"/><Relationship Id="rId914" Type="http://schemas.openxmlformats.org/officeDocument/2006/relationships/slide" Target="slides/slide909.xml"/><Relationship Id="rId913" Type="http://schemas.openxmlformats.org/officeDocument/2006/relationships/slide" Target="slides/slide908.xml"/><Relationship Id="rId912" Type="http://schemas.openxmlformats.org/officeDocument/2006/relationships/slide" Target="slides/slide907.xml"/><Relationship Id="rId911" Type="http://schemas.openxmlformats.org/officeDocument/2006/relationships/slide" Target="slides/slide906.xml"/><Relationship Id="rId629" Type="http://schemas.openxmlformats.org/officeDocument/2006/relationships/slide" Target="slides/slide624.xml"/><Relationship Id="rId624" Type="http://schemas.openxmlformats.org/officeDocument/2006/relationships/slide" Target="slides/slide619.xml"/><Relationship Id="rId866" Type="http://schemas.openxmlformats.org/officeDocument/2006/relationships/slide" Target="slides/slide861.xml"/><Relationship Id="rId623" Type="http://schemas.openxmlformats.org/officeDocument/2006/relationships/slide" Target="slides/slide618.xml"/><Relationship Id="rId865" Type="http://schemas.openxmlformats.org/officeDocument/2006/relationships/slide" Target="slides/slide860.xml"/><Relationship Id="rId622" Type="http://schemas.openxmlformats.org/officeDocument/2006/relationships/slide" Target="slides/slide617.xml"/><Relationship Id="rId864" Type="http://schemas.openxmlformats.org/officeDocument/2006/relationships/slide" Target="slides/slide859.xml"/><Relationship Id="rId621" Type="http://schemas.openxmlformats.org/officeDocument/2006/relationships/slide" Target="slides/slide616.xml"/><Relationship Id="rId863" Type="http://schemas.openxmlformats.org/officeDocument/2006/relationships/slide" Target="slides/slide858.xml"/><Relationship Id="rId628" Type="http://schemas.openxmlformats.org/officeDocument/2006/relationships/slide" Target="slides/slide623.xml"/><Relationship Id="rId627" Type="http://schemas.openxmlformats.org/officeDocument/2006/relationships/slide" Target="slides/slide622.xml"/><Relationship Id="rId869" Type="http://schemas.openxmlformats.org/officeDocument/2006/relationships/slide" Target="slides/slide864.xml"/><Relationship Id="rId626" Type="http://schemas.openxmlformats.org/officeDocument/2006/relationships/slide" Target="slides/slide621.xml"/><Relationship Id="rId868" Type="http://schemas.openxmlformats.org/officeDocument/2006/relationships/slide" Target="slides/slide863.xml"/><Relationship Id="rId625" Type="http://schemas.openxmlformats.org/officeDocument/2006/relationships/slide" Target="slides/slide620.xml"/><Relationship Id="rId867" Type="http://schemas.openxmlformats.org/officeDocument/2006/relationships/slide" Target="slides/slide862.xml"/><Relationship Id="rId620" Type="http://schemas.openxmlformats.org/officeDocument/2006/relationships/slide" Target="slides/slide615.xml"/><Relationship Id="rId862" Type="http://schemas.openxmlformats.org/officeDocument/2006/relationships/slide" Target="slides/slide857.xml"/><Relationship Id="rId861" Type="http://schemas.openxmlformats.org/officeDocument/2006/relationships/slide" Target="slides/slide856.xml"/><Relationship Id="rId860" Type="http://schemas.openxmlformats.org/officeDocument/2006/relationships/slide" Target="slides/slide855.xml"/><Relationship Id="rId619" Type="http://schemas.openxmlformats.org/officeDocument/2006/relationships/slide" Target="slides/slide614.xml"/><Relationship Id="rId618" Type="http://schemas.openxmlformats.org/officeDocument/2006/relationships/slide" Target="slides/slide613.xml"/><Relationship Id="rId613" Type="http://schemas.openxmlformats.org/officeDocument/2006/relationships/slide" Target="slides/slide608.xml"/><Relationship Id="rId855" Type="http://schemas.openxmlformats.org/officeDocument/2006/relationships/slide" Target="slides/slide850.xml"/><Relationship Id="rId612" Type="http://schemas.openxmlformats.org/officeDocument/2006/relationships/slide" Target="slides/slide607.xml"/><Relationship Id="rId854" Type="http://schemas.openxmlformats.org/officeDocument/2006/relationships/slide" Target="slides/slide849.xml"/><Relationship Id="rId611" Type="http://schemas.openxmlformats.org/officeDocument/2006/relationships/slide" Target="slides/slide606.xml"/><Relationship Id="rId853" Type="http://schemas.openxmlformats.org/officeDocument/2006/relationships/slide" Target="slides/slide848.xml"/><Relationship Id="rId610" Type="http://schemas.openxmlformats.org/officeDocument/2006/relationships/slide" Target="slides/slide605.xml"/><Relationship Id="rId852" Type="http://schemas.openxmlformats.org/officeDocument/2006/relationships/slide" Target="slides/slide847.xml"/><Relationship Id="rId617" Type="http://schemas.openxmlformats.org/officeDocument/2006/relationships/slide" Target="slides/slide612.xml"/><Relationship Id="rId859" Type="http://schemas.openxmlformats.org/officeDocument/2006/relationships/slide" Target="slides/slide854.xml"/><Relationship Id="rId616" Type="http://schemas.openxmlformats.org/officeDocument/2006/relationships/slide" Target="slides/slide611.xml"/><Relationship Id="rId858" Type="http://schemas.openxmlformats.org/officeDocument/2006/relationships/slide" Target="slides/slide853.xml"/><Relationship Id="rId615" Type="http://schemas.openxmlformats.org/officeDocument/2006/relationships/slide" Target="slides/slide610.xml"/><Relationship Id="rId857" Type="http://schemas.openxmlformats.org/officeDocument/2006/relationships/slide" Target="slides/slide852.xml"/><Relationship Id="rId614" Type="http://schemas.openxmlformats.org/officeDocument/2006/relationships/slide" Target="slides/slide609.xml"/><Relationship Id="rId856" Type="http://schemas.openxmlformats.org/officeDocument/2006/relationships/slide" Target="slides/slide851.xml"/><Relationship Id="rId851" Type="http://schemas.openxmlformats.org/officeDocument/2006/relationships/slide" Target="slides/slide846.xml"/><Relationship Id="rId850" Type="http://schemas.openxmlformats.org/officeDocument/2006/relationships/slide" Target="slides/slide845.xml"/><Relationship Id="rId409" Type="http://schemas.openxmlformats.org/officeDocument/2006/relationships/slide" Target="slides/slide404.xml"/><Relationship Id="rId404" Type="http://schemas.openxmlformats.org/officeDocument/2006/relationships/slide" Target="slides/slide399.xml"/><Relationship Id="rId646" Type="http://schemas.openxmlformats.org/officeDocument/2006/relationships/slide" Target="slides/slide641.xml"/><Relationship Id="rId888" Type="http://schemas.openxmlformats.org/officeDocument/2006/relationships/slide" Target="slides/slide883.xml"/><Relationship Id="rId403" Type="http://schemas.openxmlformats.org/officeDocument/2006/relationships/slide" Target="slides/slide398.xml"/><Relationship Id="rId645" Type="http://schemas.openxmlformats.org/officeDocument/2006/relationships/slide" Target="slides/slide640.xml"/><Relationship Id="rId887" Type="http://schemas.openxmlformats.org/officeDocument/2006/relationships/slide" Target="slides/slide882.xml"/><Relationship Id="rId402" Type="http://schemas.openxmlformats.org/officeDocument/2006/relationships/slide" Target="slides/slide397.xml"/><Relationship Id="rId644" Type="http://schemas.openxmlformats.org/officeDocument/2006/relationships/slide" Target="slides/slide639.xml"/><Relationship Id="rId886" Type="http://schemas.openxmlformats.org/officeDocument/2006/relationships/slide" Target="slides/slide881.xml"/><Relationship Id="rId401" Type="http://schemas.openxmlformats.org/officeDocument/2006/relationships/slide" Target="slides/slide396.xml"/><Relationship Id="rId643" Type="http://schemas.openxmlformats.org/officeDocument/2006/relationships/slide" Target="slides/slide638.xml"/><Relationship Id="rId885" Type="http://schemas.openxmlformats.org/officeDocument/2006/relationships/slide" Target="slides/slide880.xml"/><Relationship Id="rId408" Type="http://schemas.openxmlformats.org/officeDocument/2006/relationships/slide" Target="slides/slide403.xml"/><Relationship Id="rId407" Type="http://schemas.openxmlformats.org/officeDocument/2006/relationships/slide" Target="slides/slide402.xml"/><Relationship Id="rId649" Type="http://schemas.openxmlformats.org/officeDocument/2006/relationships/slide" Target="slides/slide644.xml"/><Relationship Id="rId406" Type="http://schemas.openxmlformats.org/officeDocument/2006/relationships/slide" Target="slides/slide401.xml"/><Relationship Id="rId648" Type="http://schemas.openxmlformats.org/officeDocument/2006/relationships/slide" Target="slides/slide643.xml"/><Relationship Id="rId405" Type="http://schemas.openxmlformats.org/officeDocument/2006/relationships/slide" Target="slides/slide400.xml"/><Relationship Id="rId647" Type="http://schemas.openxmlformats.org/officeDocument/2006/relationships/slide" Target="slides/slide642.xml"/><Relationship Id="rId889" Type="http://schemas.openxmlformats.org/officeDocument/2006/relationships/slide" Target="slides/slide884.xml"/><Relationship Id="rId880" Type="http://schemas.openxmlformats.org/officeDocument/2006/relationships/slide" Target="slides/slide875.xml"/><Relationship Id="rId400" Type="http://schemas.openxmlformats.org/officeDocument/2006/relationships/slide" Target="slides/slide395.xml"/><Relationship Id="rId642" Type="http://schemas.openxmlformats.org/officeDocument/2006/relationships/slide" Target="slides/slide637.xml"/><Relationship Id="rId884" Type="http://schemas.openxmlformats.org/officeDocument/2006/relationships/slide" Target="slides/slide879.xml"/><Relationship Id="rId641" Type="http://schemas.openxmlformats.org/officeDocument/2006/relationships/slide" Target="slides/slide636.xml"/><Relationship Id="rId883" Type="http://schemas.openxmlformats.org/officeDocument/2006/relationships/slide" Target="slides/slide878.xml"/><Relationship Id="rId640" Type="http://schemas.openxmlformats.org/officeDocument/2006/relationships/slide" Target="slides/slide635.xml"/><Relationship Id="rId882" Type="http://schemas.openxmlformats.org/officeDocument/2006/relationships/slide" Target="slides/slide877.xml"/><Relationship Id="rId881" Type="http://schemas.openxmlformats.org/officeDocument/2006/relationships/slide" Target="slides/slide876.xml"/><Relationship Id="rId635" Type="http://schemas.openxmlformats.org/officeDocument/2006/relationships/slide" Target="slides/slide630.xml"/><Relationship Id="rId877" Type="http://schemas.openxmlformats.org/officeDocument/2006/relationships/slide" Target="slides/slide872.xml"/><Relationship Id="rId634" Type="http://schemas.openxmlformats.org/officeDocument/2006/relationships/slide" Target="slides/slide629.xml"/><Relationship Id="rId876" Type="http://schemas.openxmlformats.org/officeDocument/2006/relationships/slide" Target="slides/slide871.xml"/><Relationship Id="rId633" Type="http://schemas.openxmlformats.org/officeDocument/2006/relationships/slide" Target="slides/slide628.xml"/><Relationship Id="rId875" Type="http://schemas.openxmlformats.org/officeDocument/2006/relationships/slide" Target="slides/slide870.xml"/><Relationship Id="rId632" Type="http://schemas.openxmlformats.org/officeDocument/2006/relationships/slide" Target="slides/slide627.xml"/><Relationship Id="rId874" Type="http://schemas.openxmlformats.org/officeDocument/2006/relationships/slide" Target="slides/slide869.xml"/><Relationship Id="rId639" Type="http://schemas.openxmlformats.org/officeDocument/2006/relationships/slide" Target="slides/slide634.xml"/><Relationship Id="rId638" Type="http://schemas.openxmlformats.org/officeDocument/2006/relationships/slide" Target="slides/slide633.xml"/><Relationship Id="rId637" Type="http://schemas.openxmlformats.org/officeDocument/2006/relationships/slide" Target="slides/slide632.xml"/><Relationship Id="rId879" Type="http://schemas.openxmlformats.org/officeDocument/2006/relationships/slide" Target="slides/slide874.xml"/><Relationship Id="rId636" Type="http://schemas.openxmlformats.org/officeDocument/2006/relationships/slide" Target="slides/slide631.xml"/><Relationship Id="rId878" Type="http://schemas.openxmlformats.org/officeDocument/2006/relationships/slide" Target="slides/slide873.xml"/><Relationship Id="rId631" Type="http://schemas.openxmlformats.org/officeDocument/2006/relationships/slide" Target="slides/slide626.xml"/><Relationship Id="rId873" Type="http://schemas.openxmlformats.org/officeDocument/2006/relationships/slide" Target="slides/slide868.xml"/><Relationship Id="rId630" Type="http://schemas.openxmlformats.org/officeDocument/2006/relationships/slide" Target="slides/slide625.xml"/><Relationship Id="rId872" Type="http://schemas.openxmlformats.org/officeDocument/2006/relationships/slide" Target="slides/slide867.xml"/><Relationship Id="rId871" Type="http://schemas.openxmlformats.org/officeDocument/2006/relationships/slide" Target="slides/slide866.xml"/><Relationship Id="rId870" Type="http://schemas.openxmlformats.org/officeDocument/2006/relationships/slide" Target="slides/slide865.xml"/><Relationship Id="rId829" Type="http://schemas.openxmlformats.org/officeDocument/2006/relationships/slide" Target="slides/slide824.xml"/><Relationship Id="rId828" Type="http://schemas.openxmlformats.org/officeDocument/2006/relationships/slide" Target="slides/slide823.xml"/><Relationship Id="rId827" Type="http://schemas.openxmlformats.org/officeDocument/2006/relationships/slide" Target="slides/slide822.xml"/><Relationship Id="rId822" Type="http://schemas.openxmlformats.org/officeDocument/2006/relationships/slide" Target="slides/slide817.xml"/><Relationship Id="rId821" Type="http://schemas.openxmlformats.org/officeDocument/2006/relationships/slide" Target="slides/slide816.xml"/><Relationship Id="rId820" Type="http://schemas.openxmlformats.org/officeDocument/2006/relationships/slide" Target="slides/slide815.xml"/><Relationship Id="rId826" Type="http://schemas.openxmlformats.org/officeDocument/2006/relationships/slide" Target="slides/slide821.xml"/><Relationship Id="rId825" Type="http://schemas.openxmlformats.org/officeDocument/2006/relationships/slide" Target="slides/slide820.xml"/><Relationship Id="rId824" Type="http://schemas.openxmlformats.org/officeDocument/2006/relationships/slide" Target="slides/slide819.xml"/><Relationship Id="rId823" Type="http://schemas.openxmlformats.org/officeDocument/2006/relationships/slide" Target="slides/slide818.xml"/><Relationship Id="rId819" Type="http://schemas.openxmlformats.org/officeDocument/2006/relationships/slide" Target="slides/slide814.xml"/><Relationship Id="rId818" Type="http://schemas.openxmlformats.org/officeDocument/2006/relationships/slide" Target="slides/slide813.xml"/><Relationship Id="rId817" Type="http://schemas.openxmlformats.org/officeDocument/2006/relationships/slide" Target="slides/slide812.xml"/><Relationship Id="rId816" Type="http://schemas.openxmlformats.org/officeDocument/2006/relationships/slide" Target="slides/slide811.xml"/><Relationship Id="rId811" Type="http://schemas.openxmlformats.org/officeDocument/2006/relationships/slide" Target="slides/slide806.xml"/><Relationship Id="rId810" Type="http://schemas.openxmlformats.org/officeDocument/2006/relationships/slide" Target="slides/slide805.xml"/><Relationship Id="rId815" Type="http://schemas.openxmlformats.org/officeDocument/2006/relationships/slide" Target="slides/slide810.xml"/><Relationship Id="rId814" Type="http://schemas.openxmlformats.org/officeDocument/2006/relationships/slide" Target="slides/slide809.xml"/><Relationship Id="rId813" Type="http://schemas.openxmlformats.org/officeDocument/2006/relationships/slide" Target="slides/slide808.xml"/><Relationship Id="rId812" Type="http://schemas.openxmlformats.org/officeDocument/2006/relationships/slide" Target="slides/slide807.xml"/><Relationship Id="rId609" Type="http://schemas.openxmlformats.org/officeDocument/2006/relationships/slide" Target="slides/slide604.xml"/><Relationship Id="rId608" Type="http://schemas.openxmlformats.org/officeDocument/2006/relationships/slide" Target="slides/slide603.xml"/><Relationship Id="rId607" Type="http://schemas.openxmlformats.org/officeDocument/2006/relationships/slide" Target="slides/slide602.xml"/><Relationship Id="rId849" Type="http://schemas.openxmlformats.org/officeDocument/2006/relationships/slide" Target="slides/slide844.xml"/><Relationship Id="rId602" Type="http://schemas.openxmlformats.org/officeDocument/2006/relationships/slide" Target="slides/slide597.xml"/><Relationship Id="rId844" Type="http://schemas.openxmlformats.org/officeDocument/2006/relationships/slide" Target="slides/slide839.xml"/><Relationship Id="rId601" Type="http://schemas.openxmlformats.org/officeDocument/2006/relationships/slide" Target="slides/slide596.xml"/><Relationship Id="rId843" Type="http://schemas.openxmlformats.org/officeDocument/2006/relationships/slide" Target="slides/slide838.xml"/><Relationship Id="rId600" Type="http://schemas.openxmlformats.org/officeDocument/2006/relationships/slide" Target="slides/slide595.xml"/><Relationship Id="rId842" Type="http://schemas.openxmlformats.org/officeDocument/2006/relationships/slide" Target="slides/slide837.xml"/><Relationship Id="rId841" Type="http://schemas.openxmlformats.org/officeDocument/2006/relationships/slide" Target="slides/slide836.xml"/><Relationship Id="rId606" Type="http://schemas.openxmlformats.org/officeDocument/2006/relationships/slide" Target="slides/slide601.xml"/><Relationship Id="rId848" Type="http://schemas.openxmlformats.org/officeDocument/2006/relationships/slide" Target="slides/slide843.xml"/><Relationship Id="rId605" Type="http://schemas.openxmlformats.org/officeDocument/2006/relationships/slide" Target="slides/slide600.xml"/><Relationship Id="rId847" Type="http://schemas.openxmlformats.org/officeDocument/2006/relationships/slide" Target="slides/slide842.xml"/><Relationship Id="rId604" Type="http://schemas.openxmlformats.org/officeDocument/2006/relationships/slide" Target="slides/slide599.xml"/><Relationship Id="rId846" Type="http://schemas.openxmlformats.org/officeDocument/2006/relationships/slide" Target="slides/slide841.xml"/><Relationship Id="rId603" Type="http://schemas.openxmlformats.org/officeDocument/2006/relationships/slide" Target="slides/slide598.xml"/><Relationship Id="rId845" Type="http://schemas.openxmlformats.org/officeDocument/2006/relationships/slide" Target="slides/slide840.xml"/><Relationship Id="rId840" Type="http://schemas.openxmlformats.org/officeDocument/2006/relationships/slide" Target="slides/slide835.xml"/><Relationship Id="rId839" Type="http://schemas.openxmlformats.org/officeDocument/2006/relationships/slide" Target="slides/slide834.xml"/><Relationship Id="rId838" Type="http://schemas.openxmlformats.org/officeDocument/2006/relationships/slide" Target="slides/slide833.xml"/><Relationship Id="rId833" Type="http://schemas.openxmlformats.org/officeDocument/2006/relationships/slide" Target="slides/slide828.xml"/><Relationship Id="rId832" Type="http://schemas.openxmlformats.org/officeDocument/2006/relationships/slide" Target="slides/slide827.xml"/><Relationship Id="rId831" Type="http://schemas.openxmlformats.org/officeDocument/2006/relationships/slide" Target="slides/slide826.xml"/><Relationship Id="rId830" Type="http://schemas.openxmlformats.org/officeDocument/2006/relationships/slide" Target="slides/slide825.xml"/><Relationship Id="rId837" Type="http://schemas.openxmlformats.org/officeDocument/2006/relationships/slide" Target="slides/slide832.xml"/><Relationship Id="rId836" Type="http://schemas.openxmlformats.org/officeDocument/2006/relationships/slide" Target="slides/slide831.xml"/><Relationship Id="rId835" Type="http://schemas.openxmlformats.org/officeDocument/2006/relationships/slide" Target="slides/slide830.xml"/><Relationship Id="rId834" Type="http://schemas.openxmlformats.org/officeDocument/2006/relationships/slide" Target="slides/slide829.xml"/><Relationship Id="rId1059" Type="http://schemas.openxmlformats.org/officeDocument/2006/relationships/slide" Target="slides/slide1054.xml"/><Relationship Id="rId228" Type="http://schemas.openxmlformats.org/officeDocument/2006/relationships/slide" Target="slides/slide223.xml"/><Relationship Id="rId227" Type="http://schemas.openxmlformats.org/officeDocument/2006/relationships/slide" Target="slides/slide222.xml"/><Relationship Id="rId469" Type="http://schemas.openxmlformats.org/officeDocument/2006/relationships/slide" Target="slides/slide464.xml"/><Relationship Id="rId226" Type="http://schemas.openxmlformats.org/officeDocument/2006/relationships/slide" Target="slides/slide221.xml"/><Relationship Id="rId468" Type="http://schemas.openxmlformats.org/officeDocument/2006/relationships/slide" Target="slides/slide463.xml"/><Relationship Id="rId225" Type="http://schemas.openxmlformats.org/officeDocument/2006/relationships/slide" Target="slides/slide220.xml"/><Relationship Id="rId467" Type="http://schemas.openxmlformats.org/officeDocument/2006/relationships/slide" Target="slides/slide462.xml"/><Relationship Id="rId229" Type="http://schemas.openxmlformats.org/officeDocument/2006/relationships/slide" Target="slides/slide224.xml"/><Relationship Id="rId1050" Type="http://schemas.openxmlformats.org/officeDocument/2006/relationships/slide" Target="slides/slide1045.xml"/><Relationship Id="rId220" Type="http://schemas.openxmlformats.org/officeDocument/2006/relationships/slide" Target="slides/slide215.xml"/><Relationship Id="rId462" Type="http://schemas.openxmlformats.org/officeDocument/2006/relationships/slide" Target="slides/slide457.xml"/><Relationship Id="rId1051" Type="http://schemas.openxmlformats.org/officeDocument/2006/relationships/slide" Target="slides/slide1046.xml"/><Relationship Id="rId461" Type="http://schemas.openxmlformats.org/officeDocument/2006/relationships/slide" Target="slides/slide456.xml"/><Relationship Id="rId1052" Type="http://schemas.openxmlformats.org/officeDocument/2006/relationships/slide" Target="slides/slide1047.xml"/><Relationship Id="rId460" Type="http://schemas.openxmlformats.org/officeDocument/2006/relationships/slide" Target="slides/slide455.xml"/><Relationship Id="rId1053" Type="http://schemas.openxmlformats.org/officeDocument/2006/relationships/slide" Target="slides/slide1048.xml"/><Relationship Id="rId1054" Type="http://schemas.openxmlformats.org/officeDocument/2006/relationships/slide" Target="slides/slide1049.xml"/><Relationship Id="rId224" Type="http://schemas.openxmlformats.org/officeDocument/2006/relationships/slide" Target="slides/slide219.xml"/><Relationship Id="rId466" Type="http://schemas.openxmlformats.org/officeDocument/2006/relationships/slide" Target="slides/slide461.xml"/><Relationship Id="rId1055" Type="http://schemas.openxmlformats.org/officeDocument/2006/relationships/slide" Target="slides/slide1050.xml"/><Relationship Id="rId223" Type="http://schemas.openxmlformats.org/officeDocument/2006/relationships/slide" Target="slides/slide218.xml"/><Relationship Id="rId465" Type="http://schemas.openxmlformats.org/officeDocument/2006/relationships/slide" Target="slides/slide460.xml"/><Relationship Id="rId1056" Type="http://schemas.openxmlformats.org/officeDocument/2006/relationships/slide" Target="slides/slide1051.xml"/><Relationship Id="rId222" Type="http://schemas.openxmlformats.org/officeDocument/2006/relationships/slide" Target="slides/slide217.xml"/><Relationship Id="rId464" Type="http://schemas.openxmlformats.org/officeDocument/2006/relationships/slide" Target="slides/slide459.xml"/><Relationship Id="rId1057" Type="http://schemas.openxmlformats.org/officeDocument/2006/relationships/slide" Target="slides/slide1052.xml"/><Relationship Id="rId221" Type="http://schemas.openxmlformats.org/officeDocument/2006/relationships/slide" Target="slides/slide216.xml"/><Relationship Id="rId463" Type="http://schemas.openxmlformats.org/officeDocument/2006/relationships/slide" Target="slides/slide458.xml"/><Relationship Id="rId1058" Type="http://schemas.openxmlformats.org/officeDocument/2006/relationships/slide" Target="slides/slide1053.xml"/><Relationship Id="rId1048" Type="http://schemas.openxmlformats.org/officeDocument/2006/relationships/slide" Target="slides/slide1043.xml"/><Relationship Id="rId1049" Type="http://schemas.openxmlformats.org/officeDocument/2006/relationships/slide" Target="slides/slide1044.xml"/><Relationship Id="rId217" Type="http://schemas.openxmlformats.org/officeDocument/2006/relationships/slide" Target="slides/slide212.xml"/><Relationship Id="rId459" Type="http://schemas.openxmlformats.org/officeDocument/2006/relationships/slide" Target="slides/slide454.xml"/><Relationship Id="rId216" Type="http://schemas.openxmlformats.org/officeDocument/2006/relationships/slide" Target="slides/slide211.xml"/><Relationship Id="rId458" Type="http://schemas.openxmlformats.org/officeDocument/2006/relationships/slide" Target="slides/slide453.xml"/><Relationship Id="rId215" Type="http://schemas.openxmlformats.org/officeDocument/2006/relationships/slide" Target="slides/slide210.xml"/><Relationship Id="rId457" Type="http://schemas.openxmlformats.org/officeDocument/2006/relationships/slide" Target="slides/slide452.xml"/><Relationship Id="rId699" Type="http://schemas.openxmlformats.org/officeDocument/2006/relationships/slide" Target="slides/slide694.xml"/><Relationship Id="rId214" Type="http://schemas.openxmlformats.org/officeDocument/2006/relationships/slide" Target="slides/slide209.xml"/><Relationship Id="rId456" Type="http://schemas.openxmlformats.org/officeDocument/2006/relationships/slide" Target="slides/slide451.xml"/><Relationship Id="rId698" Type="http://schemas.openxmlformats.org/officeDocument/2006/relationships/slide" Target="slides/slide693.xml"/><Relationship Id="rId219" Type="http://schemas.openxmlformats.org/officeDocument/2006/relationships/slide" Target="slides/slide214.xml"/><Relationship Id="rId218" Type="http://schemas.openxmlformats.org/officeDocument/2006/relationships/slide" Target="slides/slide213.xml"/><Relationship Id="rId451" Type="http://schemas.openxmlformats.org/officeDocument/2006/relationships/slide" Target="slides/slide446.xml"/><Relationship Id="rId693" Type="http://schemas.openxmlformats.org/officeDocument/2006/relationships/slide" Target="slides/slide688.xml"/><Relationship Id="rId1040" Type="http://schemas.openxmlformats.org/officeDocument/2006/relationships/slide" Target="slides/slide1035.xml"/><Relationship Id="rId450" Type="http://schemas.openxmlformats.org/officeDocument/2006/relationships/slide" Target="slides/slide445.xml"/><Relationship Id="rId692" Type="http://schemas.openxmlformats.org/officeDocument/2006/relationships/slide" Target="slides/slide687.xml"/><Relationship Id="rId1041" Type="http://schemas.openxmlformats.org/officeDocument/2006/relationships/slide" Target="slides/slide1036.xml"/><Relationship Id="rId691" Type="http://schemas.openxmlformats.org/officeDocument/2006/relationships/slide" Target="slides/slide686.xml"/><Relationship Id="rId1042" Type="http://schemas.openxmlformats.org/officeDocument/2006/relationships/slide" Target="slides/slide1037.xml"/><Relationship Id="rId690" Type="http://schemas.openxmlformats.org/officeDocument/2006/relationships/slide" Target="slides/slide685.xml"/><Relationship Id="rId1043" Type="http://schemas.openxmlformats.org/officeDocument/2006/relationships/slide" Target="slides/slide1038.xml"/><Relationship Id="rId213" Type="http://schemas.openxmlformats.org/officeDocument/2006/relationships/slide" Target="slides/slide208.xml"/><Relationship Id="rId455" Type="http://schemas.openxmlformats.org/officeDocument/2006/relationships/slide" Target="slides/slide450.xml"/><Relationship Id="rId697" Type="http://schemas.openxmlformats.org/officeDocument/2006/relationships/slide" Target="slides/slide692.xml"/><Relationship Id="rId1044" Type="http://schemas.openxmlformats.org/officeDocument/2006/relationships/slide" Target="slides/slide1039.xml"/><Relationship Id="rId212" Type="http://schemas.openxmlformats.org/officeDocument/2006/relationships/slide" Target="slides/slide207.xml"/><Relationship Id="rId454" Type="http://schemas.openxmlformats.org/officeDocument/2006/relationships/slide" Target="slides/slide449.xml"/><Relationship Id="rId696" Type="http://schemas.openxmlformats.org/officeDocument/2006/relationships/slide" Target="slides/slide691.xml"/><Relationship Id="rId1045" Type="http://schemas.openxmlformats.org/officeDocument/2006/relationships/slide" Target="slides/slide1040.xml"/><Relationship Id="rId211" Type="http://schemas.openxmlformats.org/officeDocument/2006/relationships/slide" Target="slides/slide206.xml"/><Relationship Id="rId453" Type="http://schemas.openxmlformats.org/officeDocument/2006/relationships/slide" Target="slides/slide448.xml"/><Relationship Id="rId695" Type="http://schemas.openxmlformats.org/officeDocument/2006/relationships/slide" Target="slides/slide690.xml"/><Relationship Id="rId1046" Type="http://schemas.openxmlformats.org/officeDocument/2006/relationships/slide" Target="slides/slide1041.xml"/><Relationship Id="rId210" Type="http://schemas.openxmlformats.org/officeDocument/2006/relationships/slide" Target="slides/slide205.xml"/><Relationship Id="rId452" Type="http://schemas.openxmlformats.org/officeDocument/2006/relationships/slide" Target="slides/slide447.xml"/><Relationship Id="rId694" Type="http://schemas.openxmlformats.org/officeDocument/2006/relationships/slide" Target="slides/slide689.xml"/><Relationship Id="rId1047" Type="http://schemas.openxmlformats.org/officeDocument/2006/relationships/slide" Target="slides/slide1042.xml"/><Relationship Id="rId491" Type="http://schemas.openxmlformats.org/officeDocument/2006/relationships/slide" Target="slides/slide486.xml"/><Relationship Id="rId490" Type="http://schemas.openxmlformats.org/officeDocument/2006/relationships/slide" Target="slides/slide485.xml"/><Relationship Id="rId249" Type="http://schemas.openxmlformats.org/officeDocument/2006/relationships/slide" Target="slides/slide244.xml"/><Relationship Id="rId248" Type="http://schemas.openxmlformats.org/officeDocument/2006/relationships/slide" Target="slides/slide243.xml"/><Relationship Id="rId247" Type="http://schemas.openxmlformats.org/officeDocument/2006/relationships/slide" Target="slides/slide242.xml"/><Relationship Id="rId489" Type="http://schemas.openxmlformats.org/officeDocument/2006/relationships/slide" Target="slides/slide484.xml"/><Relationship Id="rId1070" Type="http://schemas.openxmlformats.org/officeDocument/2006/relationships/slide" Target="slides/slide1065.xml"/><Relationship Id="rId1071" Type="http://schemas.openxmlformats.org/officeDocument/2006/relationships/slide" Target="slides/slide1066.xml"/><Relationship Id="rId1072" Type="http://schemas.openxmlformats.org/officeDocument/2006/relationships/slide" Target="slides/slide1067.xml"/><Relationship Id="rId242" Type="http://schemas.openxmlformats.org/officeDocument/2006/relationships/slide" Target="slides/slide237.xml"/><Relationship Id="rId484" Type="http://schemas.openxmlformats.org/officeDocument/2006/relationships/slide" Target="slides/slide479.xml"/><Relationship Id="rId1073" Type="http://schemas.openxmlformats.org/officeDocument/2006/relationships/slide" Target="slides/slide1068.xml"/><Relationship Id="rId241" Type="http://schemas.openxmlformats.org/officeDocument/2006/relationships/slide" Target="slides/slide236.xml"/><Relationship Id="rId483" Type="http://schemas.openxmlformats.org/officeDocument/2006/relationships/slide" Target="slides/slide478.xml"/><Relationship Id="rId1074" Type="http://schemas.openxmlformats.org/officeDocument/2006/relationships/slide" Target="slides/slide1069.xml"/><Relationship Id="rId240" Type="http://schemas.openxmlformats.org/officeDocument/2006/relationships/slide" Target="slides/slide235.xml"/><Relationship Id="rId482" Type="http://schemas.openxmlformats.org/officeDocument/2006/relationships/slide" Target="slides/slide477.xml"/><Relationship Id="rId1075" Type="http://schemas.openxmlformats.org/officeDocument/2006/relationships/slide" Target="slides/slide1070.xml"/><Relationship Id="rId481" Type="http://schemas.openxmlformats.org/officeDocument/2006/relationships/slide" Target="slides/slide476.xml"/><Relationship Id="rId1076" Type="http://schemas.openxmlformats.org/officeDocument/2006/relationships/slide" Target="slides/slide1071.xml"/><Relationship Id="rId246" Type="http://schemas.openxmlformats.org/officeDocument/2006/relationships/slide" Target="slides/slide241.xml"/><Relationship Id="rId488" Type="http://schemas.openxmlformats.org/officeDocument/2006/relationships/slide" Target="slides/slide483.xml"/><Relationship Id="rId1077" Type="http://schemas.openxmlformats.org/officeDocument/2006/relationships/slide" Target="slides/slide1072.xml"/><Relationship Id="rId245" Type="http://schemas.openxmlformats.org/officeDocument/2006/relationships/slide" Target="slides/slide240.xml"/><Relationship Id="rId487" Type="http://schemas.openxmlformats.org/officeDocument/2006/relationships/slide" Target="slides/slide482.xml"/><Relationship Id="rId1078" Type="http://schemas.openxmlformats.org/officeDocument/2006/relationships/slide" Target="slides/slide1073.xml"/><Relationship Id="rId244" Type="http://schemas.openxmlformats.org/officeDocument/2006/relationships/slide" Target="slides/slide239.xml"/><Relationship Id="rId486" Type="http://schemas.openxmlformats.org/officeDocument/2006/relationships/slide" Target="slides/slide481.xml"/><Relationship Id="rId1079" Type="http://schemas.openxmlformats.org/officeDocument/2006/relationships/slide" Target="slides/slide1074.xml"/><Relationship Id="rId243" Type="http://schemas.openxmlformats.org/officeDocument/2006/relationships/slide" Target="slides/slide238.xml"/><Relationship Id="rId485" Type="http://schemas.openxmlformats.org/officeDocument/2006/relationships/slide" Target="slides/slide480.xml"/><Relationship Id="rId480" Type="http://schemas.openxmlformats.org/officeDocument/2006/relationships/slide" Target="slides/slide475.xml"/><Relationship Id="rId239" Type="http://schemas.openxmlformats.org/officeDocument/2006/relationships/slide" Target="slides/slide234.xml"/><Relationship Id="rId238" Type="http://schemas.openxmlformats.org/officeDocument/2006/relationships/slide" Target="slides/slide233.xml"/><Relationship Id="rId237" Type="http://schemas.openxmlformats.org/officeDocument/2006/relationships/slide" Target="slides/slide232.xml"/><Relationship Id="rId479" Type="http://schemas.openxmlformats.org/officeDocument/2006/relationships/slide" Target="slides/slide474.xml"/><Relationship Id="rId236" Type="http://schemas.openxmlformats.org/officeDocument/2006/relationships/slide" Target="slides/slide231.xml"/><Relationship Id="rId478" Type="http://schemas.openxmlformats.org/officeDocument/2006/relationships/slide" Target="slides/slide473.xml"/><Relationship Id="rId1060" Type="http://schemas.openxmlformats.org/officeDocument/2006/relationships/slide" Target="slides/slide1055.xml"/><Relationship Id="rId1061" Type="http://schemas.openxmlformats.org/officeDocument/2006/relationships/slide" Target="slides/slide1056.xml"/><Relationship Id="rId231" Type="http://schemas.openxmlformats.org/officeDocument/2006/relationships/slide" Target="slides/slide226.xml"/><Relationship Id="rId473" Type="http://schemas.openxmlformats.org/officeDocument/2006/relationships/slide" Target="slides/slide468.xml"/><Relationship Id="rId1062" Type="http://schemas.openxmlformats.org/officeDocument/2006/relationships/slide" Target="slides/slide1057.xml"/><Relationship Id="rId230" Type="http://schemas.openxmlformats.org/officeDocument/2006/relationships/slide" Target="slides/slide225.xml"/><Relationship Id="rId472" Type="http://schemas.openxmlformats.org/officeDocument/2006/relationships/slide" Target="slides/slide467.xml"/><Relationship Id="rId1063" Type="http://schemas.openxmlformats.org/officeDocument/2006/relationships/slide" Target="slides/slide1058.xml"/><Relationship Id="rId471" Type="http://schemas.openxmlformats.org/officeDocument/2006/relationships/slide" Target="slides/slide466.xml"/><Relationship Id="rId1064" Type="http://schemas.openxmlformats.org/officeDocument/2006/relationships/slide" Target="slides/slide1059.xml"/><Relationship Id="rId470" Type="http://schemas.openxmlformats.org/officeDocument/2006/relationships/slide" Target="slides/slide465.xml"/><Relationship Id="rId1065" Type="http://schemas.openxmlformats.org/officeDocument/2006/relationships/slide" Target="slides/slide1060.xml"/><Relationship Id="rId235" Type="http://schemas.openxmlformats.org/officeDocument/2006/relationships/slide" Target="slides/slide230.xml"/><Relationship Id="rId477" Type="http://schemas.openxmlformats.org/officeDocument/2006/relationships/slide" Target="slides/slide472.xml"/><Relationship Id="rId1066" Type="http://schemas.openxmlformats.org/officeDocument/2006/relationships/slide" Target="slides/slide1061.xml"/><Relationship Id="rId234" Type="http://schemas.openxmlformats.org/officeDocument/2006/relationships/slide" Target="slides/slide229.xml"/><Relationship Id="rId476" Type="http://schemas.openxmlformats.org/officeDocument/2006/relationships/slide" Target="slides/slide471.xml"/><Relationship Id="rId1067" Type="http://schemas.openxmlformats.org/officeDocument/2006/relationships/slide" Target="slides/slide1062.xml"/><Relationship Id="rId233" Type="http://schemas.openxmlformats.org/officeDocument/2006/relationships/slide" Target="slides/slide228.xml"/><Relationship Id="rId475" Type="http://schemas.openxmlformats.org/officeDocument/2006/relationships/slide" Target="slides/slide470.xml"/><Relationship Id="rId1068" Type="http://schemas.openxmlformats.org/officeDocument/2006/relationships/slide" Target="slides/slide1063.xml"/><Relationship Id="rId232" Type="http://schemas.openxmlformats.org/officeDocument/2006/relationships/slide" Target="slides/slide227.xml"/><Relationship Id="rId474" Type="http://schemas.openxmlformats.org/officeDocument/2006/relationships/slide" Target="slides/slide469.xml"/><Relationship Id="rId1069" Type="http://schemas.openxmlformats.org/officeDocument/2006/relationships/slide" Target="slides/slide1064.xml"/><Relationship Id="rId1015" Type="http://schemas.openxmlformats.org/officeDocument/2006/relationships/slide" Target="slides/slide1010.xml"/><Relationship Id="rId1016" Type="http://schemas.openxmlformats.org/officeDocument/2006/relationships/slide" Target="slides/slide1011.xml"/><Relationship Id="rId1017" Type="http://schemas.openxmlformats.org/officeDocument/2006/relationships/slide" Target="slides/slide1012.xml"/><Relationship Id="rId1018" Type="http://schemas.openxmlformats.org/officeDocument/2006/relationships/slide" Target="slides/slide1013.xml"/><Relationship Id="rId1019" Type="http://schemas.openxmlformats.org/officeDocument/2006/relationships/slide" Target="slides/slide1014.xml"/><Relationship Id="rId426" Type="http://schemas.openxmlformats.org/officeDocument/2006/relationships/slide" Target="slides/slide421.xml"/><Relationship Id="rId668" Type="http://schemas.openxmlformats.org/officeDocument/2006/relationships/slide" Target="slides/slide663.xml"/><Relationship Id="rId425" Type="http://schemas.openxmlformats.org/officeDocument/2006/relationships/slide" Target="slides/slide420.xml"/><Relationship Id="rId667" Type="http://schemas.openxmlformats.org/officeDocument/2006/relationships/slide" Target="slides/slide662.xml"/><Relationship Id="rId424" Type="http://schemas.openxmlformats.org/officeDocument/2006/relationships/slide" Target="slides/slide419.xml"/><Relationship Id="rId666" Type="http://schemas.openxmlformats.org/officeDocument/2006/relationships/slide" Target="slides/slide661.xml"/><Relationship Id="rId423" Type="http://schemas.openxmlformats.org/officeDocument/2006/relationships/slide" Target="slides/slide418.xml"/><Relationship Id="rId665" Type="http://schemas.openxmlformats.org/officeDocument/2006/relationships/slide" Target="slides/slide660.xml"/><Relationship Id="rId429" Type="http://schemas.openxmlformats.org/officeDocument/2006/relationships/slide" Target="slides/slide424.xml"/><Relationship Id="rId428" Type="http://schemas.openxmlformats.org/officeDocument/2006/relationships/slide" Target="slides/slide423.xml"/><Relationship Id="rId427" Type="http://schemas.openxmlformats.org/officeDocument/2006/relationships/slide" Target="slides/slide422.xml"/><Relationship Id="rId669" Type="http://schemas.openxmlformats.org/officeDocument/2006/relationships/slide" Target="slides/slide664.xml"/><Relationship Id="rId660" Type="http://schemas.openxmlformats.org/officeDocument/2006/relationships/slide" Target="slides/slide655.xml"/><Relationship Id="rId1010" Type="http://schemas.openxmlformats.org/officeDocument/2006/relationships/slide" Target="slides/slide1005.xml"/><Relationship Id="rId422" Type="http://schemas.openxmlformats.org/officeDocument/2006/relationships/slide" Target="slides/slide417.xml"/><Relationship Id="rId664" Type="http://schemas.openxmlformats.org/officeDocument/2006/relationships/slide" Target="slides/slide659.xml"/><Relationship Id="rId1011" Type="http://schemas.openxmlformats.org/officeDocument/2006/relationships/slide" Target="slides/slide1006.xml"/><Relationship Id="rId421" Type="http://schemas.openxmlformats.org/officeDocument/2006/relationships/slide" Target="slides/slide416.xml"/><Relationship Id="rId663" Type="http://schemas.openxmlformats.org/officeDocument/2006/relationships/slide" Target="slides/slide658.xml"/><Relationship Id="rId1012" Type="http://schemas.openxmlformats.org/officeDocument/2006/relationships/slide" Target="slides/slide1007.xml"/><Relationship Id="rId420" Type="http://schemas.openxmlformats.org/officeDocument/2006/relationships/slide" Target="slides/slide415.xml"/><Relationship Id="rId662" Type="http://schemas.openxmlformats.org/officeDocument/2006/relationships/slide" Target="slides/slide657.xml"/><Relationship Id="rId1013" Type="http://schemas.openxmlformats.org/officeDocument/2006/relationships/slide" Target="slides/slide1008.xml"/><Relationship Id="rId661" Type="http://schemas.openxmlformats.org/officeDocument/2006/relationships/slide" Target="slides/slide656.xml"/><Relationship Id="rId1014" Type="http://schemas.openxmlformats.org/officeDocument/2006/relationships/slide" Target="slides/slide1009.xml"/><Relationship Id="rId1004" Type="http://schemas.openxmlformats.org/officeDocument/2006/relationships/slide" Target="slides/slide999.xml"/><Relationship Id="rId1005" Type="http://schemas.openxmlformats.org/officeDocument/2006/relationships/slide" Target="slides/slide1000.xml"/><Relationship Id="rId1006" Type="http://schemas.openxmlformats.org/officeDocument/2006/relationships/slide" Target="slides/slide1001.xml"/><Relationship Id="rId1007" Type="http://schemas.openxmlformats.org/officeDocument/2006/relationships/slide" Target="slides/slide1002.xml"/><Relationship Id="rId1008" Type="http://schemas.openxmlformats.org/officeDocument/2006/relationships/slide" Target="slides/slide1003.xml"/><Relationship Id="rId1009" Type="http://schemas.openxmlformats.org/officeDocument/2006/relationships/slide" Target="slides/slide1004.xml"/><Relationship Id="rId415" Type="http://schemas.openxmlformats.org/officeDocument/2006/relationships/slide" Target="slides/slide410.xml"/><Relationship Id="rId657" Type="http://schemas.openxmlformats.org/officeDocument/2006/relationships/slide" Target="slides/slide652.xml"/><Relationship Id="rId899" Type="http://schemas.openxmlformats.org/officeDocument/2006/relationships/slide" Target="slides/slide894.xml"/><Relationship Id="rId414" Type="http://schemas.openxmlformats.org/officeDocument/2006/relationships/slide" Target="slides/slide409.xml"/><Relationship Id="rId656" Type="http://schemas.openxmlformats.org/officeDocument/2006/relationships/slide" Target="slides/slide651.xml"/><Relationship Id="rId898" Type="http://schemas.openxmlformats.org/officeDocument/2006/relationships/slide" Target="slides/slide893.xml"/><Relationship Id="rId413" Type="http://schemas.openxmlformats.org/officeDocument/2006/relationships/slide" Target="slides/slide408.xml"/><Relationship Id="rId655" Type="http://schemas.openxmlformats.org/officeDocument/2006/relationships/slide" Target="slides/slide650.xml"/><Relationship Id="rId897" Type="http://schemas.openxmlformats.org/officeDocument/2006/relationships/slide" Target="slides/slide892.xml"/><Relationship Id="rId412" Type="http://schemas.openxmlformats.org/officeDocument/2006/relationships/slide" Target="slides/slide407.xml"/><Relationship Id="rId654" Type="http://schemas.openxmlformats.org/officeDocument/2006/relationships/slide" Target="slides/slide649.xml"/><Relationship Id="rId896" Type="http://schemas.openxmlformats.org/officeDocument/2006/relationships/slide" Target="slides/slide891.xml"/><Relationship Id="rId419" Type="http://schemas.openxmlformats.org/officeDocument/2006/relationships/slide" Target="slides/slide414.xml"/><Relationship Id="rId418" Type="http://schemas.openxmlformats.org/officeDocument/2006/relationships/slide" Target="slides/slide413.xml"/><Relationship Id="rId417" Type="http://schemas.openxmlformats.org/officeDocument/2006/relationships/slide" Target="slides/slide412.xml"/><Relationship Id="rId659" Type="http://schemas.openxmlformats.org/officeDocument/2006/relationships/slide" Target="slides/slide654.xml"/><Relationship Id="rId416" Type="http://schemas.openxmlformats.org/officeDocument/2006/relationships/slide" Target="slides/slide411.xml"/><Relationship Id="rId658" Type="http://schemas.openxmlformats.org/officeDocument/2006/relationships/slide" Target="slides/slide653.xml"/><Relationship Id="rId891" Type="http://schemas.openxmlformats.org/officeDocument/2006/relationships/slide" Target="slides/slide886.xml"/><Relationship Id="rId890" Type="http://schemas.openxmlformats.org/officeDocument/2006/relationships/slide" Target="slides/slide885.xml"/><Relationship Id="rId411" Type="http://schemas.openxmlformats.org/officeDocument/2006/relationships/slide" Target="slides/slide406.xml"/><Relationship Id="rId653" Type="http://schemas.openxmlformats.org/officeDocument/2006/relationships/slide" Target="slides/slide648.xml"/><Relationship Id="rId895" Type="http://schemas.openxmlformats.org/officeDocument/2006/relationships/slide" Target="slides/slide890.xml"/><Relationship Id="rId1000" Type="http://schemas.openxmlformats.org/officeDocument/2006/relationships/slide" Target="slides/slide995.xml"/><Relationship Id="rId410" Type="http://schemas.openxmlformats.org/officeDocument/2006/relationships/slide" Target="slides/slide405.xml"/><Relationship Id="rId652" Type="http://schemas.openxmlformats.org/officeDocument/2006/relationships/slide" Target="slides/slide647.xml"/><Relationship Id="rId894" Type="http://schemas.openxmlformats.org/officeDocument/2006/relationships/slide" Target="slides/slide889.xml"/><Relationship Id="rId1001" Type="http://schemas.openxmlformats.org/officeDocument/2006/relationships/slide" Target="slides/slide996.xml"/><Relationship Id="rId651" Type="http://schemas.openxmlformats.org/officeDocument/2006/relationships/slide" Target="slides/slide646.xml"/><Relationship Id="rId893" Type="http://schemas.openxmlformats.org/officeDocument/2006/relationships/slide" Target="slides/slide888.xml"/><Relationship Id="rId1002" Type="http://schemas.openxmlformats.org/officeDocument/2006/relationships/slide" Target="slides/slide997.xml"/><Relationship Id="rId650" Type="http://schemas.openxmlformats.org/officeDocument/2006/relationships/slide" Target="slides/slide645.xml"/><Relationship Id="rId892" Type="http://schemas.openxmlformats.org/officeDocument/2006/relationships/slide" Target="slides/slide887.xml"/><Relationship Id="rId1003" Type="http://schemas.openxmlformats.org/officeDocument/2006/relationships/slide" Target="slides/slide998.xml"/><Relationship Id="rId1037" Type="http://schemas.openxmlformats.org/officeDocument/2006/relationships/slide" Target="slides/slide1032.xml"/><Relationship Id="rId1038" Type="http://schemas.openxmlformats.org/officeDocument/2006/relationships/slide" Target="slides/slide1033.xml"/><Relationship Id="rId1039" Type="http://schemas.openxmlformats.org/officeDocument/2006/relationships/slide" Target="slides/slide1034.xml"/><Relationship Id="rId206" Type="http://schemas.openxmlformats.org/officeDocument/2006/relationships/slide" Target="slides/slide201.xml"/><Relationship Id="rId448" Type="http://schemas.openxmlformats.org/officeDocument/2006/relationships/slide" Target="slides/slide443.xml"/><Relationship Id="rId205" Type="http://schemas.openxmlformats.org/officeDocument/2006/relationships/slide" Target="slides/slide200.xml"/><Relationship Id="rId447" Type="http://schemas.openxmlformats.org/officeDocument/2006/relationships/slide" Target="slides/slide442.xml"/><Relationship Id="rId689" Type="http://schemas.openxmlformats.org/officeDocument/2006/relationships/slide" Target="slides/slide684.xml"/><Relationship Id="rId204" Type="http://schemas.openxmlformats.org/officeDocument/2006/relationships/slide" Target="slides/slide199.xml"/><Relationship Id="rId446" Type="http://schemas.openxmlformats.org/officeDocument/2006/relationships/slide" Target="slides/slide441.xml"/><Relationship Id="rId688" Type="http://schemas.openxmlformats.org/officeDocument/2006/relationships/slide" Target="slides/slide683.xml"/><Relationship Id="rId203" Type="http://schemas.openxmlformats.org/officeDocument/2006/relationships/slide" Target="slides/slide198.xml"/><Relationship Id="rId445" Type="http://schemas.openxmlformats.org/officeDocument/2006/relationships/slide" Target="slides/slide440.xml"/><Relationship Id="rId687" Type="http://schemas.openxmlformats.org/officeDocument/2006/relationships/slide" Target="slides/slide682.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449" Type="http://schemas.openxmlformats.org/officeDocument/2006/relationships/slide" Target="slides/slide444.xml"/><Relationship Id="rId440" Type="http://schemas.openxmlformats.org/officeDocument/2006/relationships/slide" Target="slides/slide435.xml"/><Relationship Id="rId682" Type="http://schemas.openxmlformats.org/officeDocument/2006/relationships/slide" Target="slides/slide677.xml"/><Relationship Id="rId681" Type="http://schemas.openxmlformats.org/officeDocument/2006/relationships/slide" Target="slides/slide676.xml"/><Relationship Id="rId1030" Type="http://schemas.openxmlformats.org/officeDocument/2006/relationships/slide" Target="slides/slide1025.xml"/><Relationship Id="rId680" Type="http://schemas.openxmlformats.org/officeDocument/2006/relationships/slide" Target="slides/slide675.xml"/><Relationship Id="rId1031" Type="http://schemas.openxmlformats.org/officeDocument/2006/relationships/slide" Target="slides/slide1026.xml"/><Relationship Id="rId1032" Type="http://schemas.openxmlformats.org/officeDocument/2006/relationships/slide" Target="slides/slide1027.xml"/><Relationship Id="rId202" Type="http://schemas.openxmlformats.org/officeDocument/2006/relationships/slide" Target="slides/slide197.xml"/><Relationship Id="rId444" Type="http://schemas.openxmlformats.org/officeDocument/2006/relationships/slide" Target="slides/slide439.xml"/><Relationship Id="rId686" Type="http://schemas.openxmlformats.org/officeDocument/2006/relationships/slide" Target="slides/slide681.xml"/><Relationship Id="rId1033" Type="http://schemas.openxmlformats.org/officeDocument/2006/relationships/slide" Target="slides/slide1028.xml"/><Relationship Id="rId201" Type="http://schemas.openxmlformats.org/officeDocument/2006/relationships/slide" Target="slides/slide196.xml"/><Relationship Id="rId443" Type="http://schemas.openxmlformats.org/officeDocument/2006/relationships/slide" Target="slides/slide438.xml"/><Relationship Id="rId685" Type="http://schemas.openxmlformats.org/officeDocument/2006/relationships/slide" Target="slides/slide680.xml"/><Relationship Id="rId1034" Type="http://schemas.openxmlformats.org/officeDocument/2006/relationships/slide" Target="slides/slide1029.xml"/><Relationship Id="rId200" Type="http://schemas.openxmlformats.org/officeDocument/2006/relationships/slide" Target="slides/slide195.xml"/><Relationship Id="rId442" Type="http://schemas.openxmlformats.org/officeDocument/2006/relationships/slide" Target="slides/slide437.xml"/><Relationship Id="rId684" Type="http://schemas.openxmlformats.org/officeDocument/2006/relationships/slide" Target="slides/slide679.xml"/><Relationship Id="rId1035" Type="http://schemas.openxmlformats.org/officeDocument/2006/relationships/slide" Target="slides/slide1030.xml"/><Relationship Id="rId441" Type="http://schemas.openxmlformats.org/officeDocument/2006/relationships/slide" Target="slides/slide436.xml"/><Relationship Id="rId683" Type="http://schemas.openxmlformats.org/officeDocument/2006/relationships/slide" Target="slides/slide678.xml"/><Relationship Id="rId1036" Type="http://schemas.openxmlformats.org/officeDocument/2006/relationships/slide" Target="slides/slide1031.xml"/><Relationship Id="rId1026" Type="http://schemas.openxmlformats.org/officeDocument/2006/relationships/slide" Target="slides/slide1021.xml"/><Relationship Id="rId1027" Type="http://schemas.openxmlformats.org/officeDocument/2006/relationships/slide" Target="slides/slide1022.xml"/><Relationship Id="rId1028" Type="http://schemas.openxmlformats.org/officeDocument/2006/relationships/slide" Target="slides/slide1023.xml"/><Relationship Id="rId1029" Type="http://schemas.openxmlformats.org/officeDocument/2006/relationships/slide" Target="slides/slide1024.xml"/><Relationship Id="rId437" Type="http://schemas.openxmlformats.org/officeDocument/2006/relationships/slide" Target="slides/slide432.xml"/><Relationship Id="rId679" Type="http://schemas.openxmlformats.org/officeDocument/2006/relationships/slide" Target="slides/slide674.xml"/><Relationship Id="rId436" Type="http://schemas.openxmlformats.org/officeDocument/2006/relationships/slide" Target="slides/slide431.xml"/><Relationship Id="rId678" Type="http://schemas.openxmlformats.org/officeDocument/2006/relationships/slide" Target="slides/slide673.xml"/><Relationship Id="rId435" Type="http://schemas.openxmlformats.org/officeDocument/2006/relationships/slide" Target="slides/slide430.xml"/><Relationship Id="rId677" Type="http://schemas.openxmlformats.org/officeDocument/2006/relationships/slide" Target="slides/slide672.xml"/><Relationship Id="rId434" Type="http://schemas.openxmlformats.org/officeDocument/2006/relationships/slide" Target="slides/slide429.xml"/><Relationship Id="rId676" Type="http://schemas.openxmlformats.org/officeDocument/2006/relationships/slide" Target="slides/slide671.xml"/><Relationship Id="rId439" Type="http://schemas.openxmlformats.org/officeDocument/2006/relationships/slide" Target="slides/slide434.xml"/><Relationship Id="rId438" Type="http://schemas.openxmlformats.org/officeDocument/2006/relationships/slide" Target="slides/slide433.xml"/><Relationship Id="rId671" Type="http://schemas.openxmlformats.org/officeDocument/2006/relationships/slide" Target="slides/slide666.xml"/><Relationship Id="rId670" Type="http://schemas.openxmlformats.org/officeDocument/2006/relationships/slide" Target="slides/slide665.xml"/><Relationship Id="rId1020" Type="http://schemas.openxmlformats.org/officeDocument/2006/relationships/slide" Target="slides/slide1015.xml"/><Relationship Id="rId1021" Type="http://schemas.openxmlformats.org/officeDocument/2006/relationships/slide" Target="slides/slide1016.xml"/><Relationship Id="rId433" Type="http://schemas.openxmlformats.org/officeDocument/2006/relationships/slide" Target="slides/slide428.xml"/><Relationship Id="rId675" Type="http://schemas.openxmlformats.org/officeDocument/2006/relationships/slide" Target="slides/slide670.xml"/><Relationship Id="rId1022" Type="http://schemas.openxmlformats.org/officeDocument/2006/relationships/slide" Target="slides/slide1017.xml"/><Relationship Id="rId432" Type="http://schemas.openxmlformats.org/officeDocument/2006/relationships/slide" Target="slides/slide427.xml"/><Relationship Id="rId674" Type="http://schemas.openxmlformats.org/officeDocument/2006/relationships/slide" Target="slides/slide669.xml"/><Relationship Id="rId1023" Type="http://schemas.openxmlformats.org/officeDocument/2006/relationships/slide" Target="slides/slide1018.xml"/><Relationship Id="rId431" Type="http://schemas.openxmlformats.org/officeDocument/2006/relationships/slide" Target="slides/slide426.xml"/><Relationship Id="rId673" Type="http://schemas.openxmlformats.org/officeDocument/2006/relationships/slide" Target="slides/slide668.xml"/><Relationship Id="rId1024" Type="http://schemas.openxmlformats.org/officeDocument/2006/relationships/slide" Target="slides/slide1019.xml"/><Relationship Id="rId430" Type="http://schemas.openxmlformats.org/officeDocument/2006/relationships/slide" Target="slides/slide425.xml"/><Relationship Id="rId672" Type="http://schemas.openxmlformats.org/officeDocument/2006/relationships/slide" Target="slides/slide667.xml"/><Relationship Id="rId1025" Type="http://schemas.openxmlformats.org/officeDocument/2006/relationships/slide" Target="slides/slide10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1" name="Shape 11281"/>
        <p:cNvGrpSpPr/>
        <p:nvPr/>
      </p:nvGrpSpPr>
      <p:grpSpPr>
        <a:xfrm>
          <a:off x="0" y="0"/>
          <a:ext cx="0" cy="0"/>
          <a:chOff x="0" y="0"/>
          <a:chExt cx="0" cy="0"/>
        </a:xfrm>
      </p:grpSpPr>
      <p:sp>
        <p:nvSpPr>
          <p:cNvPr id="11282" name="Google Shape;11282;p10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3" name="Google Shape;11283;p1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3" name="Shape 11293"/>
        <p:cNvGrpSpPr/>
        <p:nvPr/>
      </p:nvGrpSpPr>
      <p:grpSpPr>
        <a:xfrm>
          <a:off x="0" y="0"/>
          <a:ext cx="0" cy="0"/>
          <a:chOff x="0" y="0"/>
          <a:chExt cx="0" cy="0"/>
        </a:xfrm>
      </p:grpSpPr>
      <p:sp>
        <p:nvSpPr>
          <p:cNvPr id="11294" name="Google Shape;11294;p10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5" name="Google Shape;11295;p1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4" name="Shape 11304"/>
        <p:cNvGrpSpPr/>
        <p:nvPr/>
      </p:nvGrpSpPr>
      <p:grpSpPr>
        <a:xfrm>
          <a:off x="0" y="0"/>
          <a:ext cx="0" cy="0"/>
          <a:chOff x="0" y="0"/>
          <a:chExt cx="0" cy="0"/>
        </a:xfrm>
      </p:grpSpPr>
      <p:sp>
        <p:nvSpPr>
          <p:cNvPr id="11305" name="Google Shape;11305;p10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6" name="Google Shape;11306;p1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5" name="Shape 11315"/>
        <p:cNvGrpSpPr/>
        <p:nvPr/>
      </p:nvGrpSpPr>
      <p:grpSpPr>
        <a:xfrm>
          <a:off x="0" y="0"/>
          <a:ext cx="0" cy="0"/>
          <a:chOff x="0" y="0"/>
          <a:chExt cx="0" cy="0"/>
        </a:xfrm>
      </p:grpSpPr>
      <p:sp>
        <p:nvSpPr>
          <p:cNvPr id="11316" name="Google Shape;11316;p10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7" name="Google Shape;11317;p1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6" name="Shape 11326"/>
        <p:cNvGrpSpPr/>
        <p:nvPr/>
      </p:nvGrpSpPr>
      <p:grpSpPr>
        <a:xfrm>
          <a:off x="0" y="0"/>
          <a:ext cx="0" cy="0"/>
          <a:chOff x="0" y="0"/>
          <a:chExt cx="0" cy="0"/>
        </a:xfrm>
      </p:grpSpPr>
      <p:sp>
        <p:nvSpPr>
          <p:cNvPr id="11327" name="Google Shape;11327;p10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8" name="Google Shape;11328;p10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7" name="Shape 11337"/>
        <p:cNvGrpSpPr/>
        <p:nvPr/>
      </p:nvGrpSpPr>
      <p:grpSpPr>
        <a:xfrm>
          <a:off x="0" y="0"/>
          <a:ext cx="0" cy="0"/>
          <a:chOff x="0" y="0"/>
          <a:chExt cx="0" cy="0"/>
        </a:xfrm>
      </p:grpSpPr>
      <p:sp>
        <p:nvSpPr>
          <p:cNvPr id="11338" name="Google Shape;11338;p10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9" name="Google Shape;11339;p1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8" name="Shape 11348"/>
        <p:cNvGrpSpPr/>
        <p:nvPr/>
      </p:nvGrpSpPr>
      <p:grpSpPr>
        <a:xfrm>
          <a:off x="0" y="0"/>
          <a:ext cx="0" cy="0"/>
          <a:chOff x="0" y="0"/>
          <a:chExt cx="0" cy="0"/>
        </a:xfrm>
      </p:grpSpPr>
      <p:sp>
        <p:nvSpPr>
          <p:cNvPr id="11349" name="Google Shape;11349;p10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0" name="Google Shape;11350;p10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6" name="Shape 11356"/>
        <p:cNvGrpSpPr/>
        <p:nvPr/>
      </p:nvGrpSpPr>
      <p:grpSpPr>
        <a:xfrm>
          <a:off x="0" y="0"/>
          <a:ext cx="0" cy="0"/>
          <a:chOff x="0" y="0"/>
          <a:chExt cx="0" cy="0"/>
        </a:xfrm>
      </p:grpSpPr>
      <p:sp>
        <p:nvSpPr>
          <p:cNvPr id="11357" name="Google Shape;11357;p10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58" name="Google Shape;11358;p10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4" name="Shape 11374"/>
        <p:cNvGrpSpPr/>
        <p:nvPr/>
      </p:nvGrpSpPr>
      <p:grpSpPr>
        <a:xfrm>
          <a:off x="0" y="0"/>
          <a:ext cx="0" cy="0"/>
          <a:chOff x="0" y="0"/>
          <a:chExt cx="0" cy="0"/>
        </a:xfrm>
      </p:grpSpPr>
      <p:sp>
        <p:nvSpPr>
          <p:cNvPr id="11375" name="Google Shape;11375;p10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6" name="Google Shape;11376;p10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3" name="Shape 11383"/>
        <p:cNvGrpSpPr/>
        <p:nvPr/>
      </p:nvGrpSpPr>
      <p:grpSpPr>
        <a:xfrm>
          <a:off x="0" y="0"/>
          <a:ext cx="0" cy="0"/>
          <a:chOff x="0" y="0"/>
          <a:chExt cx="0" cy="0"/>
        </a:xfrm>
      </p:grpSpPr>
      <p:sp>
        <p:nvSpPr>
          <p:cNvPr id="11384" name="Google Shape;11384;p10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5" name="Google Shape;11385;p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2" name="Shape 11392"/>
        <p:cNvGrpSpPr/>
        <p:nvPr/>
      </p:nvGrpSpPr>
      <p:grpSpPr>
        <a:xfrm>
          <a:off x="0" y="0"/>
          <a:ext cx="0" cy="0"/>
          <a:chOff x="0" y="0"/>
          <a:chExt cx="0" cy="0"/>
        </a:xfrm>
      </p:grpSpPr>
      <p:sp>
        <p:nvSpPr>
          <p:cNvPr id="11393" name="Google Shape;11393;p10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4" name="Google Shape;11394;p10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1" name="Shape 11401"/>
        <p:cNvGrpSpPr/>
        <p:nvPr/>
      </p:nvGrpSpPr>
      <p:grpSpPr>
        <a:xfrm>
          <a:off x="0" y="0"/>
          <a:ext cx="0" cy="0"/>
          <a:chOff x="0" y="0"/>
          <a:chExt cx="0" cy="0"/>
        </a:xfrm>
      </p:grpSpPr>
      <p:sp>
        <p:nvSpPr>
          <p:cNvPr id="11402" name="Google Shape;11402;p10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3" name="Google Shape;11403;p10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2" name="Shape 11412"/>
        <p:cNvGrpSpPr/>
        <p:nvPr/>
      </p:nvGrpSpPr>
      <p:grpSpPr>
        <a:xfrm>
          <a:off x="0" y="0"/>
          <a:ext cx="0" cy="0"/>
          <a:chOff x="0" y="0"/>
          <a:chExt cx="0" cy="0"/>
        </a:xfrm>
      </p:grpSpPr>
      <p:sp>
        <p:nvSpPr>
          <p:cNvPr id="11413" name="Google Shape;11413;p10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4" name="Google Shape;11414;p1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1" name="Shape 11421"/>
        <p:cNvGrpSpPr/>
        <p:nvPr/>
      </p:nvGrpSpPr>
      <p:grpSpPr>
        <a:xfrm>
          <a:off x="0" y="0"/>
          <a:ext cx="0" cy="0"/>
          <a:chOff x="0" y="0"/>
          <a:chExt cx="0" cy="0"/>
        </a:xfrm>
      </p:grpSpPr>
      <p:sp>
        <p:nvSpPr>
          <p:cNvPr id="11422" name="Google Shape;11422;p10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3" name="Google Shape;11423;p1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0" name="Shape 11430"/>
        <p:cNvGrpSpPr/>
        <p:nvPr/>
      </p:nvGrpSpPr>
      <p:grpSpPr>
        <a:xfrm>
          <a:off x="0" y="0"/>
          <a:ext cx="0" cy="0"/>
          <a:chOff x="0" y="0"/>
          <a:chExt cx="0" cy="0"/>
        </a:xfrm>
      </p:grpSpPr>
      <p:sp>
        <p:nvSpPr>
          <p:cNvPr id="11431" name="Google Shape;11431;p10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32" name="Google Shape;11432;p1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1" name="Shape 11441"/>
        <p:cNvGrpSpPr/>
        <p:nvPr/>
      </p:nvGrpSpPr>
      <p:grpSpPr>
        <a:xfrm>
          <a:off x="0" y="0"/>
          <a:ext cx="0" cy="0"/>
          <a:chOff x="0" y="0"/>
          <a:chExt cx="0" cy="0"/>
        </a:xfrm>
      </p:grpSpPr>
      <p:sp>
        <p:nvSpPr>
          <p:cNvPr id="11442" name="Google Shape;11442;p10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3" name="Google Shape;11443;p10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3" name="Shape 11453"/>
        <p:cNvGrpSpPr/>
        <p:nvPr/>
      </p:nvGrpSpPr>
      <p:grpSpPr>
        <a:xfrm>
          <a:off x="0" y="0"/>
          <a:ext cx="0" cy="0"/>
          <a:chOff x="0" y="0"/>
          <a:chExt cx="0" cy="0"/>
        </a:xfrm>
      </p:grpSpPr>
      <p:sp>
        <p:nvSpPr>
          <p:cNvPr id="11454" name="Google Shape;11454;p10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5" name="Google Shape;11455;p10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5" name="Shape 11465"/>
        <p:cNvGrpSpPr/>
        <p:nvPr/>
      </p:nvGrpSpPr>
      <p:grpSpPr>
        <a:xfrm>
          <a:off x="0" y="0"/>
          <a:ext cx="0" cy="0"/>
          <a:chOff x="0" y="0"/>
          <a:chExt cx="0" cy="0"/>
        </a:xfrm>
      </p:grpSpPr>
      <p:sp>
        <p:nvSpPr>
          <p:cNvPr id="11466" name="Google Shape;11466;p10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7" name="Google Shape;11467;p1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7" name="Shape 11477"/>
        <p:cNvGrpSpPr/>
        <p:nvPr/>
      </p:nvGrpSpPr>
      <p:grpSpPr>
        <a:xfrm>
          <a:off x="0" y="0"/>
          <a:ext cx="0" cy="0"/>
          <a:chOff x="0" y="0"/>
          <a:chExt cx="0" cy="0"/>
        </a:xfrm>
      </p:grpSpPr>
      <p:sp>
        <p:nvSpPr>
          <p:cNvPr id="11478" name="Google Shape;11478;p10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9" name="Google Shape;11479;p1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9" name="Shape 11489"/>
        <p:cNvGrpSpPr/>
        <p:nvPr/>
      </p:nvGrpSpPr>
      <p:grpSpPr>
        <a:xfrm>
          <a:off x="0" y="0"/>
          <a:ext cx="0" cy="0"/>
          <a:chOff x="0" y="0"/>
          <a:chExt cx="0" cy="0"/>
        </a:xfrm>
      </p:grpSpPr>
      <p:sp>
        <p:nvSpPr>
          <p:cNvPr id="11490" name="Google Shape;11490;p10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1" name="Google Shape;11491;p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9" name="Shape 11499"/>
        <p:cNvGrpSpPr/>
        <p:nvPr/>
      </p:nvGrpSpPr>
      <p:grpSpPr>
        <a:xfrm>
          <a:off x="0" y="0"/>
          <a:ext cx="0" cy="0"/>
          <a:chOff x="0" y="0"/>
          <a:chExt cx="0" cy="0"/>
        </a:xfrm>
      </p:grpSpPr>
      <p:sp>
        <p:nvSpPr>
          <p:cNvPr id="11500" name="Google Shape;11500;p10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01" name="Google Shape;11501;p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8" name="Shape 11508"/>
        <p:cNvGrpSpPr/>
        <p:nvPr/>
      </p:nvGrpSpPr>
      <p:grpSpPr>
        <a:xfrm>
          <a:off x="0" y="0"/>
          <a:ext cx="0" cy="0"/>
          <a:chOff x="0" y="0"/>
          <a:chExt cx="0" cy="0"/>
        </a:xfrm>
      </p:grpSpPr>
      <p:sp>
        <p:nvSpPr>
          <p:cNvPr id="11509" name="Google Shape;11509;p10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10" name="Google Shape;11510;p10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8" name="Shape 11518"/>
        <p:cNvGrpSpPr/>
        <p:nvPr/>
      </p:nvGrpSpPr>
      <p:grpSpPr>
        <a:xfrm>
          <a:off x="0" y="0"/>
          <a:ext cx="0" cy="0"/>
          <a:chOff x="0" y="0"/>
          <a:chExt cx="0" cy="0"/>
        </a:xfrm>
      </p:grpSpPr>
      <p:sp>
        <p:nvSpPr>
          <p:cNvPr id="11519" name="Google Shape;11519;p10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0" name="Google Shape;11520;p10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7" name="Shape 11527"/>
        <p:cNvGrpSpPr/>
        <p:nvPr/>
      </p:nvGrpSpPr>
      <p:grpSpPr>
        <a:xfrm>
          <a:off x="0" y="0"/>
          <a:ext cx="0" cy="0"/>
          <a:chOff x="0" y="0"/>
          <a:chExt cx="0" cy="0"/>
        </a:xfrm>
      </p:grpSpPr>
      <p:sp>
        <p:nvSpPr>
          <p:cNvPr id="11528" name="Google Shape;11528;p10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29" name="Google Shape;11529;p10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7" name="Shape 11537"/>
        <p:cNvGrpSpPr/>
        <p:nvPr/>
      </p:nvGrpSpPr>
      <p:grpSpPr>
        <a:xfrm>
          <a:off x="0" y="0"/>
          <a:ext cx="0" cy="0"/>
          <a:chOff x="0" y="0"/>
          <a:chExt cx="0" cy="0"/>
        </a:xfrm>
      </p:grpSpPr>
      <p:sp>
        <p:nvSpPr>
          <p:cNvPr id="11538" name="Google Shape;11538;p10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9" name="Google Shape;11539;p10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8" name="Shape 11548"/>
        <p:cNvGrpSpPr/>
        <p:nvPr/>
      </p:nvGrpSpPr>
      <p:grpSpPr>
        <a:xfrm>
          <a:off x="0" y="0"/>
          <a:ext cx="0" cy="0"/>
          <a:chOff x="0" y="0"/>
          <a:chExt cx="0" cy="0"/>
        </a:xfrm>
      </p:grpSpPr>
      <p:sp>
        <p:nvSpPr>
          <p:cNvPr id="11549" name="Google Shape;11549;p10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0" name="Google Shape;11550;p10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6" name="Shape 11556"/>
        <p:cNvGrpSpPr/>
        <p:nvPr/>
      </p:nvGrpSpPr>
      <p:grpSpPr>
        <a:xfrm>
          <a:off x="0" y="0"/>
          <a:ext cx="0" cy="0"/>
          <a:chOff x="0" y="0"/>
          <a:chExt cx="0" cy="0"/>
        </a:xfrm>
      </p:grpSpPr>
      <p:sp>
        <p:nvSpPr>
          <p:cNvPr id="11557" name="Google Shape;11557;p10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8" name="Google Shape;11558;p10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5" name="Shape 11565"/>
        <p:cNvGrpSpPr/>
        <p:nvPr/>
      </p:nvGrpSpPr>
      <p:grpSpPr>
        <a:xfrm>
          <a:off x="0" y="0"/>
          <a:ext cx="0" cy="0"/>
          <a:chOff x="0" y="0"/>
          <a:chExt cx="0" cy="0"/>
        </a:xfrm>
      </p:grpSpPr>
      <p:sp>
        <p:nvSpPr>
          <p:cNvPr id="11566" name="Google Shape;11566;p10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7" name="Google Shape;11567;p1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3" name="Shape 11573"/>
        <p:cNvGrpSpPr/>
        <p:nvPr/>
      </p:nvGrpSpPr>
      <p:grpSpPr>
        <a:xfrm>
          <a:off x="0" y="0"/>
          <a:ext cx="0" cy="0"/>
          <a:chOff x="0" y="0"/>
          <a:chExt cx="0" cy="0"/>
        </a:xfrm>
      </p:grpSpPr>
      <p:sp>
        <p:nvSpPr>
          <p:cNvPr id="11574" name="Google Shape;11574;p10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5" name="Google Shape;11575;p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6" name="Shape 11586"/>
        <p:cNvGrpSpPr/>
        <p:nvPr/>
      </p:nvGrpSpPr>
      <p:grpSpPr>
        <a:xfrm>
          <a:off x="0" y="0"/>
          <a:ext cx="0" cy="0"/>
          <a:chOff x="0" y="0"/>
          <a:chExt cx="0" cy="0"/>
        </a:xfrm>
      </p:grpSpPr>
      <p:sp>
        <p:nvSpPr>
          <p:cNvPr id="11587" name="Google Shape;11587;p10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88" name="Google Shape;11588;p10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6" name="Shape 11596"/>
        <p:cNvGrpSpPr/>
        <p:nvPr/>
      </p:nvGrpSpPr>
      <p:grpSpPr>
        <a:xfrm>
          <a:off x="0" y="0"/>
          <a:ext cx="0" cy="0"/>
          <a:chOff x="0" y="0"/>
          <a:chExt cx="0" cy="0"/>
        </a:xfrm>
      </p:grpSpPr>
      <p:sp>
        <p:nvSpPr>
          <p:cNvPr id="11597" name="Google Shape;11597;p10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98" name="Google Shape;11598;p10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8" name="Shape 11618"/>
        <p:cNvGrpSpPr/>
        <p:nvPr/>
      </p:nvGrpSpPr>
      <p:grpSpPr>
        <a:xfrm>
          <a:off x="0" y="0"/>
          <a:ext cx="0" cy="0"/>
          <a:chOff x="0" y="0"/>
          <a:chExt cx="0" cy="0"/>
        </a:xfrm>
      </p:grpSpPr>
      <p:sp>
        <p:nvSpPr>
          <p:cNvPr id="11619" name="Google Shape;11619;p10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0" name="Google Shape;11620;p1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7" name="Shape 11627"/>
        <p:cNvGrpSpPr/>
        <p:nvPr/>
      </p:nvGrpSpPr>
      <p:grpSpPr>
        <a:xfrm>
          <a:off x="0" y="0"/>
          <a:ext cx="0" cy="0"/>
          <a:chOff x="0" y="0"/>
          <a:chExt cx="0" cy="0"/>
        </a:xfrm>
      </p:grpSpPr>
      <p:sp>
        <p:nvSpPr>
          <p:cNvPr id="11628" name="Google Shape;11628;p10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9" name="Google Shape;11629;p1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7" name="Shape 11637"/>
        <p:cNvGrpSpPr/>
        <p:nvPr/>
      </p:nvGrpSpPr>
      <p:grpSpPr>
        <a:xfrm>
          <a:off x="0" y="0"/>
          <a:ext cx="0" cy="0"/>
          <a:chOff x="0" y="0"/>
          <a:chExt cx="0" cy="0"/>
        </a:xfrm>
      </p:grpSpPr>
      <p:sp>
        <p:nvSpPr>
          <p:cNvPr id="11638" name="Google Shape;11638;p10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9" name="Google Shape;11639;p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6" name="Shape 11646"/>
        <p:cNvGrpSpPr/>
        <p:nvPr/>
      </p:nvGrpSpPr>
      <p:grpSpPr>
        <a:xfrm>
          <a:off x="0" y="0"/>
          <a:ext cx="0" cy="0"/>
          <a:chOff x="0" y="0"/>
          <a:chExt cx="0" cy="0"/>
        </a:xfrm>
      </p:grpSpPr>
      <p:sp>
        <p:nvSpPr>
          <p:cNvPr id="11647" name="Google Shape;11647;p10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8" name="Google Shape;11648;p10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7" name="Shape 11657"/>
        <p:cNvGrpSpPr/>
        <p:nvPr/>
      </p:nvGrpSpPr>
      <p:grpSpPr>
        <a:xfrm>
          <a:off x="0" y="0"/>
          <a:ext cx="0" cy="0"/>
          <a:chOff x="0" y="0"/>
          <a:chExt cx="0" cy="0"/>
        </a:xfrm>
      </p:grpSpPr>
      <p:sp>
        <p:nvSpPr>
          <p:cNvPr id="11658" name="Google Shape;11658;p10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59" name="Google Shape;11659;p10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6" name="Shape 11666"/>
        <p:cNvGrpSpPr/>
        <p:nvPr/>
      </p:nvGrpSpPr>
      <p:grpSpPr>
        <a:xfrm>
          <a:off x="0" y="0"/>
          <a:ext cx="0" cy="0"/>
          <a:chOff x="0" y="0"/>
          <a:chExt cx="0" cy="0"/>
        </a:xfrm>
      </p:grpSpPr>
      <p:sp>
        <p:nvSpPr>
          <p:cNvPr id="11667" name="Google Shape;11667;p10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8" name="Google Shape;11668;p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5" name="Shape 11675"/>
        <p:cNvGrpSpPr/>
        <p:nvPr/>
      </p:nvGrpSpPr>
      <p:grpSpPr>
        <a:xfrm>
          <a:off x="0" y="0"/>
          <a:ext cx="0" cy="0"/>
          <a:chOff x="0" y="0"/>
          <a:chExt cx="0" cy="0"/>
        </a:xfrm>
      </p:grpSpPr>
      <p:sp>
        <p:nvSpPr>
          <p:cNvPr id="11676" name="Google Shape;11676;p10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7" name="Google Shape;11677;p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4" name="Shape 11684"/>
        <p:cNvGrpSpPr/>
        <p:nvPr/>
      </p:nvGrpSpPr>
      <p:grpSpPr>
        <a:xfrm>
          <a:off x="0" y="0"/>
          <a:ext cx="0" cy="0"/>
          <a:chOff x="0" y="0"/>
          <a:chExt cx="0" cy="0"/>
        </a:xfrm>
      </p:grpSpPr>
      <p:sp>
        <p:nvSpPr>
          <p:cNvPr id="11685" name="Google Shape;11685;p10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6" name="Google Shape;11686;p10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3" name="Shape 11693"/>
        <p:cNvGrpSpPr/>
        <p:nvPr/>
      </p:nvGrpSpPr>
      <p:grpSpPr>
        <a:xfrm>
          <a:off x="0" y="0"/>
          <a:ext cx="0" cy="0"/>
          <a:chOff x="0" y="0"/>
          <a:chExt cx="0" cy="0"/>
        </a:xfrm>
      </p:grpSpPr>
      <p:sp>
        <p:nvSpPr>
          <p:cNvPr id="11694" name="Google Shape;11694;p10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5" name="Google Shape;11695;p1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4" name="Shape 11704"/>
        <p:cNvGrpSpPr/>
        <p:nvPr/>
      </p:nvGrpSpPr>
      <p:grpSpPr>
        <a:xfrm>
          <a:off x="0" y="0"/>
          <a:ext cx="0" cy="0"/>
          <a:chOff x="0" y="0"/>
          <a:chExt cx="0" cy="0"/>
        </a:xfrm>
      </p:grpSpPr>
      <p:sp>
        <p:nvSpPr>
          <p:cNvPr id="11705" name="Google Shape;11705;p10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6" name="Google Shape;11706;p10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5" name="Shape 11715"/>
        <p:cNvGrpSpPr/>
        <p:nvPr/>
      </p:nvGrpSpPr>
      <p:grpSpPr>
        <a:xfrm>
          <a:off x="0" y="0"/>
          <a:ext cx="0" cy="0"/>
          <a:chOff x="0" y="0"/>
          <a:chExt cx="0" cy="0"/>
        </a:xfrm>
      </p:grpSpPr>
      <p:sp>
        <p:nvSpPr>
          <p:cNvPr id="11716" name="Google Shape;11716;p10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7" name="Google Shape;11717;p1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4" name="Shape 11724"/>
        <p:cNvGrpSpPr/>
        <p:nvPr/>
      </p:nvGrpSpPr>
      <p:grpSpPr>
        <a:xfrm>
          <a:off x="0" y="0"/>
          <a:ext cx="0" cy="0"/>
          <a:chOff x="0" y="0"/>
          <a:chExt cx="0" cy="0"/>
        </a:xfrm>
      </p:grpSpPr>
      <p:sp>
        <p:nvSpPr>
          <p:cNvPr id="11725" name="Google Shape;11725;p10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26" name="Google Shape;11726;p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3" name="Shape 11733"/>
        <p:cNvGrpSpPr/>
        <p:nvPr/>
      </p:nvGrpSpPr>
      <p:grpSpPr>
        <a:xfrm>
          <a:off x="0" y="0"/>
          <a:ext cx="0" cy="0"/>
          <a:chOff x="0" y="0"/>
          <a:chExt cx="0" cy="0"/>
        </a:xfrm>
      </p:grpSpPr>
      <p:sp>
        <p:nvSpPr>
          <p:cNvPr id="11734" name="Google Shape;11734;p10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5" name="Google Shape;11735;p1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3" name="Shape 11743"/>
        <p:cNvGrpSpPr/>
        <p:nvPr/>
      </p:nvGrpSpPr>
      <p:grpSpPr>
        <a:xfrm>
          <a:off x="0" y="0"/>
          <a:ext cx="0" cy="0"/>
          <a:chOff x="0" y="0"/>
          <a:chExt cx="0" cy="0"/>
        </a:xfrm>
      </p:grpSpPr>
      <p:sp>
        <p:nvSpPr>
          <p:cNvPr id="11744" name="Google Shape;11744;p10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5" name="Google Shape;11745;p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2" name="Shape 11752"/>
        <p:cNvGrpSpPr/>
        <p:nvPr/>
      </p:nvGrpSpPr>
      <p:grpSpPr>
        <a:xfrm>
          <a:off x="0" y="0"/>
          <a:ext cx="0" cy="0"/>
          <a:chOff x="0" y="0"/>
          <a:chExt cx="0" cy="0"/>
        </a:xfrm>
      </p:grpSpPr>
      <p:sp>
        <p:nvSpPr>
          <p:cNvPr id="11753" name="Google Shape;11753;p10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4" name="Google Shape;11754;p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1" name="Shape 11761"/>
        <p:cNvGrpSpPr/>
        <p:nvPr/>
      </p:nvGrpSpPr>
      <p:grpSpPr>
        <a:xfrm>
          <a:off x="0" y="0"/>
          <a:ext cx="0" cy="0"/>
          <a:chOff x="0" y="0"/>
          <a:chExt cx="0" cy="0"/>
        </a:xfrm>
      </p:grpSpPr>
      <p:sp>
        <p:nvSpPr>
          <p:cNvPr id="11762" name="Google Shape;11762;p10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63" name="Google Shape;11763;p10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9" name="Shape 11769"/>
        <p:cNvGrpSpPr/>
        <p:nvPr/>
      </p:nvGrpSpPr>
      <p:grpSpPr>
        <a:xfrm>
          <a:off x="0" y="0"/>
          <a:ext cx="0" cy="0"/>
          <a:chOff x="0" y="0"/>
          <a:chExt cx="0" cy="0"/>
        </a:xfrm>
      </p:grpSpPr>
      <p:sp>
        <p:nvSpPr>
          <p:cNvPr id="11770" name="Google Shape;11770;p10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1" name="Google Shape;11771;p1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2" name="Shape 11782"/>
        <p:cNvGrpSpPr/>
        <p:nvPr/>
      </p:nvGrpSpPr>
      <p:grpSpPr>
        <a:xfrm>
          <a:off x="0" y="0"/>
          <a:ext cx="0" cy="0"/>
          <a:chOff x="0" y="0"/>
          <a:chExt cx="0" cy="0"/>
        </a:xfrm>
      </p:grpSpPr>
      <p:sp>
        <p:nvSpPr>
          <p:cNvPr id="11783" name="Google Shape;11783;p10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4" name="Google Shape;11784;p10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1" name="Shape 11791"/>
        <p:cNvGrpSpPr/>
        <p:nvPr/>
      </p:nvGrpSpPr>
      <p:grpSpPr>
        <a:xfrm>
          <a:off x="0" y="0"/>
          <a:ext cx="0" cy="0"/>
          <a:chOff x="0" y="0"/>
          <a:chExt cx="0" cy="0"/>
        </a:xfrm>
      </p:grpSpPr>
      <p:sp>
        <p:nvSpPr>
          <p:cNvPr id="11792" name="Google Shape;11792;p10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3" name="Google Shape;11793;p1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0" name="Shape 11800"/>
        <p:cNvGrpSpPr/>
        <p:nvPr/>
      </p:nvGrpSpPr>
      <p:grpSpPr>
        <a:xfrm>
          <a:off x="0" y="0"/>
          <a:ext cx="0" cy="0"/>
          <a:chOff x="0" y="0"/>
          <a:chExt cx="0" cy="0"/>
        </a:xfrm>
      </p:grpSpPr>
      <p:sp>
        <p:nvSpPr>
          <p:cNvPr id="11801" name="Google Shape;11801;p10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2" name="Google Shape;11802;p1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9" name="Shape 11809"/>
        <p:cNvGrpSpPr/>
        <p:nvPr/>
      </p:nvGrpSpPr>
      <p:grpSpPr>
        <a:xfrm>
          <a:off x="0" y="0"/>
          <a:ext cx="0" cy="0"/>
          <a:chOff x="0" y="0"/>
          <a:chExt cx="0" cy="0"/>
        </a:xfrm>
      </p:grpSpPr>
      <p:sp>
        <p:nvSpPr>
          <p:cNvPr id="11810" name="Google Shape;11810;p10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11" name="Google Shape;11811;p10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8" name="Shape 11818"/>
        <p:cNvGrpSpPr/>
        <p:nvPr/>
      </p:nvGrpSpPr>
      <p:grpSpPr>
        <a:xfrm>
          <a:off x="0" y="0"/>
          <a:ext cx="0" cy="0"/>
          <a:chOff x="0" y="0"/>
          <a:chExt cx="0" cy="0"/>
        </a:xfrm>
      </p:grpSpPr>
      <p:sp>
        <p:nvSpPr>
          <p:cNvPr id="11819" name="Google Shape;11819;p10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0" name="Google Shape;11820;p1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8" name="Shape 11828"/>
        <p:cNvGrpSpPr/>
        <p:nvPr/>
      </p:nvGrpSpPr>
      <p:grpSpPr>
        <a:xfrm>
          <a:off x="0" y="0"/>
          <a:ext cx="0" cy="0"/>
          <a:chOff x="0" y="0"/>
          <a:chExt cx="0" cy="0"/>
        </a:xfrm>
      </p:grpSpPr>
      <p:sp>
        <p:nvSpPr>
          <p:cNvPr id="11829" name="Google Shape;11829;p10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0" name="Google Shape;11830;p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8" name="Shape 11838"/>
        <p:cNvGrpSpPr/>
        <p:nvPr/>
      </p:nvGrpSpPr>
      <p:grpSpPr>
        <a:xfrm>
          <a:off x="0" y="0"/>
          <a:ext cx="0" cy="0"/>
          <a:chOff x="0" y="0"/>
          <a:chExt cx="0" cy="0"/>
        </a:xfrm>
      </p:grpSpPr>
      <p:sp>
        <p:nvSpPr>
          <p:cNvPr id="11839" name="Google Shape;11839;p10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0" name="Google Shape;11840;p1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6" name="Shape 11846"/>
        <p:cNvGrpSpPr/>
        <p:nvPr/>
      </p:nvGrpSpPr>
      <p:grpSpPr>
        <a:xfrm>
          <a:off x="0" y="0"/>
          <a:ext cx="0" cy="0"/>
          <a:chOff x="0" y="0"/>
          <a:chExt cx="0" cy="0"/>
        </a:xfrm>
      </p:grpSpPr>
      <p:sp>
        <p:nvSpPr>
          <p:cNvPr id="11847" name="Google Shape;11847;p10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8" name="Google Shape;11848;p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9" name="Shape 11859"/>
        <p:cNvGrpSpPr/>
        <p:nvPr/>
      </p:nvGrpSpPr>
      <p:grpSpPr>
        <a:xfrm>
          <a:off x="0" y="0"/>
          <a:ext cx="0" cy="0"/>
          <a:chOff x="0" y="0"/>
          <a:chExt cx="0" cy="0"/>
        </a:xfrm>
      </p:grpSpPr>
      <p:sp>
        <p:nvSpPr>
          <p:cNvPr id="11860" name="Google Shape;11860;p10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1" name="Google Shape;11861;p10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8" name="Shape 11868"/>
        <p:cNvGrpSpPr/>
        <p:nvPr/>
      </p:nvGrpSpPr>
      <p:grpSpPr>
        <a:xfrm>
          <a:off x="0" y="0"/>
          <a:ext cx="0" cy="0"/>
          <a:chOff x="0" y="0"/>
          <a:chExt cx="0" cy="0"/>
        </a:xfrm>
      </p:grpSpPr>
      <p:sp>
        <p:nvSpPr>
          <p:cNvPr id="11869" name="Google Shape;11869;p10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0" name="Google Shape;11870;p10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7" name="Shape 11877"/>
        <p:cNvGrpSpPr/>
        <p:nvPr/>
      </p:nvGrpSpPr>
      <p:grpSpPr>
        <a:xfrm>
          <a:off x="0" y="0"/>
          <a:ext cx="0" cy="0"/>
          <a:chOff x="0" y="0"/>
          <a:chExt cx="0" cy="0"/>
        </a:xfrm>
      </p:grpSpPr>
      <p:sp>
        <p:nvSpPr>
          <p:cNvPr id="11878" name="Google Shape;11878;p10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9" name="Google Shape;11879;p10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6" name="Shape 11886"/>
        <p:cNvGrpSpPr/>
        <p:nvPr/>
      </p:nvGrpSpPr>
      <p:grpSpPr>
        <a:xfrm>
          <a:off x="0" y="0"/>
          <a:ext cx="0" cy="0"/>
          <a:chOff x="0" y="0"/>
          <a:chExt cx="0" cy="0"/>
        </a:xfrm>
      </p:grpSpPr>
      <p:sp>
        <p:nvSpPr>
          <p:cNvPr id="11887" name="Google Shape;11887;p10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88" name="Google Shape;11888;p1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2" name="Google Shape;1282;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4" name="Shape 11894"/>
        <p:cNvGrpSpPr/>
        <p:nvPr/>
      </p:nvGrpSpPr>
      <p:grpSpPr>
        <a:xfrm>
          <a:off x="0" y="0"/>
          <a:ext cx="0" cy="0"/>
          <a:chOff x="0" y="0"/>
          <a:chExt cx="0" cy="0"/>
        </a:xfrm>
      </p:grpSpPr>
      <p:sp>
        <p:nvSpPr>
          <p:cNvPr id="11895" name="Google Shape;11895;p10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6" name="Google Shape;11896;p1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0" name="Shape 11910"/>
        <p:cNvGrpSpPr/>
        <p:nvPr/>
      </p:nvGrpSpPr>
      <p:grpSpPr>
        <a:xfrm>
          <a:off x="0" y="0"/>
          <a:ext cx="0" cy="0"/>
          <a:chOff x="0" y="0"/>
          <a:chExt cx="0" cy="0"/>
        </a:xfrm>
      </p:grpSpPr>
      <p:sp>
        <p:nvSpPr>
          <p:cNvPr id="11911" name="Google Shape;11911;p10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2" name="Google Shape;11912;p10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3" name="Google Shape;11913;p10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5" name="Shape 11925"/>
        <p:cNvGrpSpPr/>
        <p:nvPr/>
      </p:nvGrpSpPr>
      <p:grpSpPr>
        <a:xfrm>
          <a:off x="0" y="0"/>
          <a:ext cx="0" cy="0"/>
          <a:chOff x="0" y="0"/>
          <a:chExt cx="0" cy="0"/>
        </a:xfrm>
      </p:grpSpPr>
      <p:sp>
        <p:nvSpPr>
          <p:cNvPr id="11926" name="Google Shape;11926;p10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27" name="Google Shape;11927;p10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0" name="Shape 11940"/>
        <p:cNvGrpSpPr/>
        <p:nvPr/>
      </p:nvGrpSpPr>
      <p:grpSpPr>
        <a:xfrm>
          <a:off x="0" y="0"/>
          <a:ext cx="0" cy="0"/>
          <a:chOff x="0" y="0"/>
          <a:chExt cx="0" cy="0"/>
        </a:xfrm>
      </p:grpSpPr>
      <p:sp>
        <p:nvSpPr>
          <p:cNvPr id="11941" name="Google Shape;11941;p10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2" name="Google Shape;11942;p10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9" name="Shape 11949"/>
        <p:cNvGrpSpPr/>
        <p:nvPr/>
      </p:nvGrpSpPr>
      <p:grpSpPr>
        <a:xfrm>
          <a:off x="0" y="0"/>
          <a:ext cx="0" cy="0"/>
          <a:chOff x="0" y="0"/>
          <a:chExt cx="0" cy="0"/>
        </a:xfrm>
      </p:grpSpPr>
      <p:sp>
        <p:nvSpPr>
          <p:cNvPr id="11950" name="Google Shape;11950;p10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51" name="Google Shape;11951;p10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3" name="Shape 11963"/>
        <p:cNvGrpSpPr/>
        <p:nvPr/>
      </p:nvGrpSpPr>
      <p:grpSpPr>
        <a:xfrm>
          <a:off x="0" y="0"/>
          <a:ext cx="0" cy="0"/>
          <a:chOff x="0" y="0"/>
          <a:chExt cx="0" cy="0"/>
        </a:xfrm>
      </p:grpSpPr>
      <p:sp>
        <p:nvSpPr>
          <p:cNvPr id="11964" name="Google Shape;11964;p10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5" name="Google Shape;11965;p10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7" name="Shape 11977"/>
        <p:cNvGrpSpPr/>
        <p:nvPr/>
      </p:nvGrpSpPr>
      <p:grpSpPr>
        <a:xfrm>
          <a:off x="0" y="0"/>
          <a:ext cx="0" cy="0"/>
          <a:chOff x="0" y="0"/>
          <a:chExt cx="0" cy="0"/>
        </a:xfrm>
      </p:grpSpPr>
      <p:sp>
        <p:nvSpPr>
          <p:cNvPr id="11978" name="Google Shape;11978;p10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9" name="Google Shape;11979;p1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2" name="Shape 11992"/>
        <p:cNvGrpSpPr/>
        <p:nvPr/>
      </p:nvGrpSpPr>
      <p:grpSpPr>
        <a:xfrm>
          <a:off x="0" y="0"/>
          <a:ext cx="0" cy="0"/>
          <a:chOff x="0" y="0"/>
          <a:chExt cx="0" cy="0"/>
        </a:xfrm>
      </p:grpSpPr>
      <p:sp>
        <p:nvSpPr>
          <p:cNvPr id="11993" name="Google Shape;11993;p10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94" name="Google Shape;11994;p10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9" name="Shape 12009"/>
        <p:cNvGrpSpPr/>
        <p:nvPr/>
      </p:nvGrpSpPr>
      <p:grpSpPr>
        <a:xfrm>
          <a:off x="0" y="0"/>
          <a:ext cx="0" cy="0"/>
          <a:chOff x="0" y="0"/>
          <a:chExt cx="0" cy="0"/>
        </a:xfrm>
      </p:grpSpPr>
      <p:sp>
        <p:nvSpPr>
          <p:cNvPr id="12010" name="Google Shape;12010;p10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1" name="Google Shape;12011;p1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7" name="Shape 12027"/>
        <p:cNvGrpSpPr/>
        <p:nvPr/>
      </p:nvGrpSpPr>
      <p:grpSpPr>
        <a:xfrm>
          <a:off x="0" y="0"/>
          <a:ext cx="0" cy="0"/>
          <a:chOff x="0" y="0"/>
          <a:chExt cx="0" cy="0"/>
        </a:xfrm>
      </p:grpSpPr>
      <p:sp>
        <p:nvSpPr>
          <p:cNvPr id="12028" name="Google Shape;12028;p10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9" name="Google Shape;12029;p1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1" name="Shape 12041"/>
        <p:cNvGrpSpPr/>
        <p:nvPr/>
      </p:nvGrpSpPr>
      <p:grpSpPr>
        <a:xfrm>
          <a:off x="0" y="0"/>
          <a:ext cx="0" cy="0"/>
          <a:chOff x="0" y="0"/>
          <a:chExt cx="0" cy="0"/>
        </a:xfrm>
      </p:grpSpPr>
      <p:sp>
        <p:nvSpPr>
          <p:cNvPr id="12042" name="Google Shape;12042;p10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3" name="Google Shape;12043;p10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7" name="Shape 12057"/>
        <p:cNvGrpSpPr/>
        <p:nvPr/>
      </p:nvGrpSpPr>
      <p:grpSpPr>
        <a:xfrm>
          <a:off x="0" y="0"/>
          <a:ext cx="0" cy="0"/>
          <a:chOff x="0" y="0"/>
          <a:chExt cx="0" cy="0"/>
        </a:xfrm>
      </p:grpSpPr>
      <p:sp>
        <p:nvSpPr>
          <p:cNvPr id="12058" name="Google Shape;12058;p10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9" name="Google Shape;12059;p1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1" name="Shape 12071"/>
        <p:cNvGrpSpPr/>
        <p:nvPr/>
      </p:nvGrpSpPr>
      <p:grpSpPr>
        <a:xfrm>
          <a:off x="0" y="0"/>
          <a:ext cx="0" cy="0"/>
          <a:chOff x="0" y="0"/>
          <a:chExt cx="0" cy="0"/>
        </a:xfrm>
      </p:grpSpPr>
      <p:sp>
        <p:nvSpPr>
          <p:cNvPr id="12072" name="Google Shape;12072;p10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3" name="Google Shape;12073;p10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7" name="Shape 12087"/>
        <p:cNvGrpSpPr/>
        <p:nvPr/>
      </p:nvGrpSpPr>
      <p:grpSpPr>
        <a:xfrm>
          <a:off x="0" y="0"/>
          <a:ext cx="0" cy="0"/>
          <a:chOff x="0" y="0"/>
          <a:chExt cx="0" cy="0"/>
        </a:xfrm>
      </p:grpSpPr>
      <p:sp>
        <p:nvSpPr>
          <p:cNvPr id="12088" name="Google Shape;12088;p10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9" name="Google Shape;12089;p10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0" name="Shape 12100"/>
        <p:cNvGrpSpPr/>
        <p:nvPr/>
      </p:nvGrpSpPr>
      <p:grpSpPr>
        <a:xfrm>
          <a:off x="0" y="0"/>
          <a:ext cx="0" cy="0"/>
          <a:chOff x="0" y="0"/>
          <a:chExt cx="0" cy="0"/>
        </a:xfrm>
      </p:grpSpPr>
      <p:sp>
        <p:nvSpPr>
          <p:cNvPr id="12101" name="Google Shape;12101;p10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02" name="Google Shape;12102;p10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4" name="Shape 12114"/>
        <p:cNvGrpSpPr/>
        <p:nvPr/>
      </p:nvGrpSpPr>
      <p:grpSpPr>
        <a:xfrm>
          <a:off x="0" y="0"/>
          <a:ext cx="0" cy="0"/>
          <a:chOff x="0" y="0"/>
          <a:chExt cx="0" cy="0"/>
        </a:xfrm>
      </p:grpSpPr>
      <p:sp>
        <p:nvSpPr>
          <p:cNvPr id="12115" name="Google Shape;12115;p10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6" name="Google Shape;12116;p10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8" name="Shape 12128"/>
        <p:cNvGrpSpPr/>
        <p:nvPr/>
      </p:nvGrpSpPr>
      <p:grpSpPr>
        <a:xfrm>
          <a:off x="0" y="0"/>
          <a:ext cx="0" cy="0"/>
          <a:chOff x="0" y="0"/>
          <a:chExt cx="0" cy="0"/>
        </a:xfrm>
      </p:grpSpPr>
      <p:sp>
        <p:nvSpPr>
          <p:cNvPr id="12129" name="Google Shape;12129;p10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0" name="Google Shape;12130;p10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2" name="Shape 12142"/>
        <p:cNvGrpSpPr/>
        <p:nvPr/>
      </p:nvGrpSpPr>
      <p:grpSpPr>
        <a:xfrm>
          <a:off x="0" y="0"/>
          <a:ext cx="0" cy="0"/>
          <a:chOff x="0" y="0"/>
          <a:chExt cx="0" cy="0"/>
        </a:xfrm>
      </p:grpSpPr>
      <p:sp>
        <p:nvSpPr>
          <p:cNvPr id="12143" name="Google Shape;12143;p10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4" name="Google Shape;12144;p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9" name="Shape 12159"/>
        <p:cNvGrpSpPr/>
        <p:nvPr/>
      </p:nvGrpSpPr>
      <p:grpSpPr>
        <a:xfrm>
          <a:off x="0" y="0"/>
          <a:ext cx="0" cy="0"/>
          <a:chOff x="0" y="0"/>
          <a:chExt cx="0" cy="0"/>
        </a:xfrm>
      </p:grpSpPr>
      <p:sp>
        <p:nvSpPr>
          <p:cNvPr id="12160" name="Google Shape;12160;p10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1" name="Google Shape;12161;p10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4" name="Shape 12174"/>
        <p:cNvGrpSpPr/>
        <p:nvPr/>
      </p:nvGrpSpPr>
      <p:grpSpPr>
        <a:xfrm>
          <a:off x="0" y="0"/>
          <a:ext cx="0" cy="0"/>
          <a:chOff x="0" y="0"/>
          <a:chExt cx="0" cy="0"/>
        </a:xfrm>
      </p:grpSpPr>
      <p:sp>
        <p:nvSpPr>
          <p:cNvPr id="12175" name="Google Shape;12175;p10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6" name="Google Shape;12176;p10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7" name="Shape 12187"/>
        <p:cNvGrpSpPr/>
        <p:nvPr/>
      </p:nvGrpSpPr>
      <p:grpSpPr>
        <a:xfrm>
          <a:off x="0" y="0"/>
          <a:ext cx="0" cy="0"/>
          <a:chOff x="0" y="0"/>
          <a:chExt cx="0" cy="0"/>
        </a:xfrm>
      </p:grpSpPr>
      <p:sp>
        <p:nvSpPr>
          <p:cNvPr id="12188" name="Google Shape;12188;p10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9" name="Google Shape;12189;p10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3" name="Shape 12203"/>
        <p:cNvGrpSpPr/>
        <p:nvPr/>
      </p:nvGrpSpPr>
      <p:grpSpPr>
        <a:xfrm>
          <a:off x="0" y="0"/>
          <a:ext cx="0" cy="0"/>
          <a:chOff x="0" y="0"/>
          <a:chExt cx="0" cy="0"/>
        </a:xfrm>
      </p:grpSpPr>
      <p:sp>
        <p:nvSpPr>
          <p:cNvPr id="12204" name="Google Shape;12204;p10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05" name="Google Shape;12205;p10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6" name="Shape 12216"/>
        <p:cNvGrpSpPr/>
        <p:nvPr/>
      </p:nvGrpSpPr>
      <p:grpSpPr>
        <a:xfrm>
          <a:off x="0" y="0"/>
          <a:ext cx="0" cy="0"/>
          <a:chOff x="0" y="0"/>
          <a:chExt cx="0" cy="0"/>
        </a:xfrm>
      </p:grpSpPr>
      <p:sp>
        <p:nvSpPr>
          <p:cNvPr id="12217" name="Google Shape;12217;p10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8" name="Google Shape;12218;p10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6" name="Shape 12226"/>
        <p:cNvGrpSpPr/>
        <p:nvPr/>
      </p:nvGrpSpPr>
      <p:grpSpPr>
        <a:xfrm>
          <a:off x="0" y="0"/>
          <a:ext cx="0" cy="0"/>
          <a:chOff x="0" y="0"/>
          <a:chExt cx="0" cy="0"/>
        </a:xfrm>
      </p:grpSpPr>
      <p:sp>
        <p:nvSpPr>
          <p:cNvPr id="12227" name="Google Shape;12227;p10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28" name="Google Shape;12228;p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2" name="Shape 12242"/>
        <p:cNvGrpSpPr/>
        <p:nvPr/>
      </p:nvGrpSpPr>
      <p:grpSpPr>
        <a:xfrm>
          <a:off x="0" y="0"/>
          <a:ext cx="0" cy="0"/>
          <a:chOff x="0" y="0"/>
          <a:chExt cx="0" cy="0"/>
        </a:xfrm>
      </p:grpSpPr>
      <p:sp>
        <p:nvSpPr>
          <p:cNvPr id="12243" name="Google Shape;12243;p10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44" name="Google Shape;12244;p1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0" name="Shape 12250"/>
        <p:cNvGrpSpPr/>
        <p:nvPr/>
      </p:nvGrpSpPr>
      <p:grpSpPr>
        <a:xfrm>
          <a:off x="0" y="0"/>
          <a:ext cx="0" cy="0"/>
          <a:chOff x="0" y="0"/>
          <a:chExt cx="0" cy="0"/>
        </a:xfrm>
      </p:grpSpPr>
      <p:sp>
        <p:nvSpPr>
          <p:cNvPr id="12251" name="Google Shape;12251;p10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2" name="Google Shape;12252;p1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0" name="Shape 12280"/>
        <p:cNvGrpSpPr/>
        <p:nvPr/>
      </p:nvGrpSpPr>
      <p:grpSpPr>
        <a:xfrm>
          <a:off x="0" y="0"/>
          <a:ext cx="0" cy="0"/>
          <a:chOff x="0" y="0"/>
          <a:chExt cx="0" cy="0"/>
        </a:xfrm>
      </p:grpSpPr>
      <p:sp>
        <p:nvSpPr>
          <p:cNvPr id="12281" name="Google Shape;12281;p10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82" name="Google Shape;12282;p10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0" name="Shape 12290"/>
        <p:cNvGrpSpPr/>
        <p:nvPr/>
      </p:nvGrpSpPr>
      <p:grpSpPr>
        <a:xfrm>
          <a:off x="0" y="0"/>
          <a:ext cx="0" cy="0"/>
          <a:chOff x="0" y="0"/>
          <a:chExt cx="0" cy="0"/>
        </a:xfrm>
      </p:grpSpPr>
      <p:sp>
        <p:nvSpPr>
          <p:cNvPr id="12291" name="Google Shape;12291;p10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2" name="Google Shape;12292;p10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2" name="Shape 12302"/>
        <p:cNvGrpSpPr/>
        <p:nvPr/>
      </p:nvGrpSpPr>
      <p:grpSpPr>
        <a:xfrm>
          <a:off x="0" y="0"/>
          <a:ext cx="0" cy="0"/>
          <a:chOff x="0" y="0"/>
          <a:chExt cx="0" cy="0"/>
        </a:xfrm>
      </p:grpSpPr>
      <p:sp>
        <p:nvSpPr>
          <p:cNvPr id="12303" name="Google Shape;12303;p10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4" name="Google Shape;12304;p1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2" name="Shape 12312"/>
        <p:cNvGrpSpPr/>
        <p:nvPr/>
      </p:nvGrpSpPr>
      <p:grpSpPr>
        <a:xfrm>
          <a:off x="0" y="0"/>
          <a:ext cx="0" cy="0"/>
          <a:chOff x="0" y="0"/>
          <a:chExt cx="0" cy="0"/>
        </a:xfrm>
      </p:grpSpPr>
      <p:sp>
        <p:nvSpPr>
          <p:cNvPr id="12313" name="Google Shape;12313;p10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4" name="Google Shape;12314;p10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2" name="Shape 12322"/>
        <p:cNvGrpSpPr/>
        <p:nvPr/>
      </p:nvGrpSpPr>
      <p:grpSpPr>
        <a:xfrm>
          <a:off x="0" y="0"/>
          <a:ext cx="0" cy="0"/>
          <a:chOff x="0" y="0"/>
          <a:chExt cx="0" cy="0"/>
        </a:xfrm>
      </p:grpSpPr>
      <p:sp>
        <p:nvSpPr>
          <p:cNvPr id="12323" name="Google Shape;12323;p10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4" name="Google Shape;12324;p10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2" name="Shape 12332"/>
        <p:cNvGrpSpPr/>
        <p:nvPr/>
      </p:nvGrpSpPr>
      <p:grpSpPr>
        <a:xfrm>
          <a:off x="0" y="0"/>
          <a:ext cx="0" cy="0"/>
          <a:chOff x="0" y="0"/>
          <a:chExt cx="0" cy="0"/>
        </a:xfrm>
      </p:grpSpPr>
      <p:sp>
        <p:nvSpPr>
          <p:cNvPr id="12333" name="Google Shape;12333;p10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4" name="Google Shape;12334;p10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2" name="Shape 12342"/>
        <p:cNvGrpSpPr/>
        <p:nvPr/>
      </p:nvGrpSpPr>
      <p:grpSpPr>
        <a:xfrm>
          <a:off x="0" y="0"/>
          <a:ext cx="0" cy="0"/>
          <a:chOff x="0" y="0"/>
          <a:chExt cx="0" cy="0"/>
        </a:xfrm>
      </p:grpSpPr>
      <p:sp>
        <p:nvSpPr>
          <p:cNvPr id="12343" name="Google Shape;12343;p10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44" name="Google Shape;12344;p10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2" name="Shape 12352"/>
        <p:cNvGrpSpPr/>
        <p:nvPr/>
      </p:nvGrpSpPr>
      <p:grpSpPr>
        <a:xfrm>
          <a:off x="0" y="0"/>
          <a:ext cx="0" cy="0"/>
          <a:chOff x="0" y="0"/>
          <a:chExt cx="0" cy="0"/>
        </a:xfrm>
      </p:grpSpPr>
      <p:sp>
        <p:nvSpPr>
          <p:cNvPr id="12353" name="Google Shape;12353;p10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4" name="Google Shape;12354;p1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3" name="Shape 12363"/>
        <p:cNvGrpSpPr/>
        <p:nvPr/>
      </p:nvGrpSpPr>
      <p:grpSpPr>
        <a:xfrm>
          <a:off x="0" y="0"/>
          <a:ext cx="0" cy="0"/>
          <a:chOff x="0" y="0"/>
          <a:chExt cx="0" cy="0"/>
        </a:xfrm>
      </p:grpSpPr>
      <p:sp>
        <p:nvSpPr>
          <p:cNvPr id="12364" name="Google Shape;12364;p10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5" name="Google Shape;12365;p10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5" name="Shape 12375"/>
        <p:cNvGrpSpPr/>
        <p:nvPr/>
      </p:nvGrpSpPr>
      <p:grpSpPr>
        <a:xfrm>
          <a:off x="0" y="0"/>
          <a:ext cx="0" cy="0"/>
          <a:chOff x="0" y="0"/>
          <a:chExt cx="0" cy="0"/>
        </a:xfrm>
      </p:grpSpPr>
      <p:sp>
        <p:nvSpPr>
          <p:cNvPr id="12376" name="Google Shape;12376;p10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7" name="Google Shape;12377;p10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6" name="Shape 12386"/>
        <p:cNvGrpSpPr/>
        <p:nvPr/>
      </p:nvGrpSpPr>
      <p:grpSpPr>
        <a:xfrm>
          <a:off x="0" y="0"/>
          <a:ext cx="0" cy="0"/>
          <a:chOff x="0" y="0"/>
          <a:chExt cx="0" cy="0"/>
        </a:xfrm>
      </p:grpSpPr>
      <p:sp>
        <p:nvSpPr>
          <p:cNvPr id="12387" name="Google Shape;12387;p10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8" name="Google Shape;12388;p1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9" name="Shape 12399"/>
        <p:cNvGrpSpPr/>
        <p:nvPr/>
      </p:nvGrpSpPr>
      <p:grpSpPr>
        <a:xfrm>
          <a:off x="0" y="0"/>
          <a:ext cx="0" cy="0"/>
          <a:chOff x="0" y="0"/>
          <a:chExt cx="0" cy="0"/>
        </a:xfrm>
      </p:grpSpPr>
      <p:sp>
        <p:nvSpPr>
          <p:cNvPr id="12400" name="Google Shape;12400;p10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1" name="Google Shape;12401;p10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1" name="Shape 12411"/>
        <p:cNvGrpSpPr/>
        <p:nvPr/>
      </p:nvGrpSpPr>
      <p:grpSpPr>
        <a:xfrm>
          <a:off x="0" y="0"/>
          <a:ext cx="0" cy="0"/>
          <a:chOff x="0" y="0"/>
          <a:chExt cx="0" cy="0"/>
        </a:xfrm>
      </p:grpSpPr>
      <p:sp>
        <p:nvSpPr>
          <p:cNvPr id="12412" name="Google Shape;12412;p10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3" name="Google Shape;12413;p10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0" name="Shape 12420"/>
        <p:cNvGrpSpPr/>
        <p:nvPr/>
      </p:nvGrpSpPr>
      <p:grpSpPr>
        <a:xfrm>
          <a:off x="0" y="0"/>
          <a:ext cx="0" cy="0"/>
          <a:chOff x="0" y="0"/>
          <a:chExt cx="0" cy="0"/>
        </a:xfrm>
      </p:grpSpPr>
      <p:sp>
        <p:nvSpPr>
          <p:cNvPr id="12421" name="Google Shape;12421;p10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2" name="Google Shape;12422;p10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9" name="Shape 12429"/>
        <p:cNvGrpSpPr/>
        <p:nvPr/>
      </p:nvGrpSpPr>
      <p:grpSpPr>
        <a:xfrm>
          <a:off x="0" y="0"/>
          <a:ext cx="0" cy="0"/>
          <a:chOff x="0" y="0"/>
          <a:chExt cx="0" cy="0"/>
        </a:xfrm>
      </p:grpSpPr>
      <p:sp>
        <p:nvSpPr>
          <p:cNvPr id="12430" name="Google Shape;12430;p1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1" name="Google Shape;12431;p1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8" name="Shape 12438"/>
        <p:cNvGrpSpPr/>
        <p:nvPr/>
      </p:nvGrpSpPr>
      <p:grpSpPr>
        <a:xfrm>
          <a:off x="0" y="0"/>
          <a:ext cx="0" cy="0"/>
          <a:chOff x="0" y="0"/>
          <a:chExt cx="0" cy="0"/>
        </a:xfrm>
      </p:grpSpPr>
      <p:sp>
        <p:nvSpPr>
          <p:cNvPr id="12439" name="Google Shape;12439;p1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0" name="Google Shape;12440;p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7" name="Shape 12447"/>
        <p:cNvGrpSpPr/>
        <p:nvPr/>
      </p:nvGrpSpPr>
      <p:grpSpPr>
        <a:xfrm>
          <a:off x="0" y="0"/>
          <a:ext cx="0" cy="0"/>
          <a:chOff x="0" y="0"/>
          <a:chExt cx="0" cy="0"/>
        </a:xfrm>
      </p:grpSpPr>
      <p:sp>
        <p:nvSpPr>
          <p:cNvPr id="12448" name="Google Shape;12448;p1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9" name="Google Shape;12449;p1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6" name="Shape 12456"/>
        <p:cNvGrpSpPr/>
        <p:nvPr/>
      </p:nvGrpSpPr>
      <p:grpSpPr>
        <a:xfrm>
          <a:off x="0" y="0"/>
          <a:ext cx="0" cy="0"/>
          <a:chOff x="0" y="0"/>
          <a:chExt cx="0" cy="0"/>
        </a:xfrm>
      </p:grpSpPr>
      <p:sp>
        <p:nvSpPr>
          <p:cNvPr id="12457" name="Google Shape;12457;p1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8" name="Google Shape;12458;p1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6" name="Shape 12466"/>
        <p:cNvGrpSpPr/>
        <p:nvPr/>
      </p:nvGrpSpPr>
      <p:grpSpPr>
        <a:xfrm>
          <a:off x="0" y="0"/>
          <a:ext cx="0" cy="0"/>
          <a:chOff x="0" y="0"/>
          <a:chExt cx="0" cy="0"/>
        </a:xfrm>
      </p:grpSpPr>
      <p:sp>
        <p:nvSpPr>
          <p:cNvPr id="12467" name="Google Shape;12467;p1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8" name="Google Shape;12468;p1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6" name="Shape 12476"/>
        <p:cNvGrpSpPr/>
        <p:nvPr/>
      </p:nvGrpSpPr>
      <p:grpSpPr>
        <a:xfrm>
          <a:off x="0" y="0"/>
          <a:ext cx="0" cy="0"/>
          <a:chOff x="0" y="0"/>
          <a:chExt cx="0" cy="0"/>
        </a:xfrm>
      </p:grpSpPr>
      <p:sp>
        <p:nvSpPr>
          <p:cNvPr id="12477" name="Google Shape;12477;p1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8" name="Google Shape;12478;p1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6" name="Shape 12486"/>
        <p:cNvGrpSpPr/>
        <p:nvPr/>
      </p:nvGrpSpPr>
      <p:grpSpPr>
        <a:xfrm>
          <a:off x="0" y="0"/>
          <a:ext cx="0" cy="0"/>
          <a:chOff x="0" y="0"/>
          <a:chExt cx="0" cy="0"/>
        </a:xfrm>
      </p:grpSpPr>
      <p:sp>
        <p:nvSpPr>
          <p:cNvPr id="12487" name="Google Shape;12487;p1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8" name="Google Shape;12488;p1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6" name="Shape 12496"/>
        <p:cNvGrpSpPr/>
        <p:nvPr/>
      </p:nvGrpSpPr>
      <p:grpSpPr>
        <a:xfrm>
          <a:off x="0" y="0"/>
          <a:ext cx="0" cy="0"/>
          <a:chOff x="0" y="0"/>
          <a:chExt cx="0" cy="0"/>
        </a:xfrm>
      </p:grpSpPr>
      <p:sp>
        <p:nvSpPr>
          <p:cNvPr id="12497" name="Google Shape;12497;p1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8" name="Google Shape;12498;p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7" name="Shape 12507"/>
        <p:cNvGrpSpPr/>
        <p:nvPr/>
      </p:nvGrpSpPr>
      <p:grpSpPr>
        <a:xfrm>
          <a:off x="0" y="0"/>
          <a:ext cx="0" cy="0"/>
          <a:chOff x="0" y="0"/>
          <a:chExt cx="0" cy="0"/>
        </a:xfrm>
      </p:grpSpPr>
      <p:sp>
        <p:nvSpPr>
          <p:cNvPr id="12508" name="Google Shape;12508;p1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9" name="Google Shape;12509;p1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7" name="Shape 12517"/>
        <p:cNvGrpSpPr/>
        <p:nvPr/>
      </p:nvGrpSpPr>
      <p:grpSpPr>
        <a:xfrm>
          <a:off x="0" y="0"/>
          <a:ext cx="0" cy="0"/>
          <a:chOff x="0" y="0"/>
          <a:chExt cx="0" cy="0"/>
        </a:xfrm>
      </p:grpSpPr>
      <p:sp>
        <p:nvSpPr>
          <p:cNvPr id="12518" name="Google Shape;12518;p1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9" name="Google Shape;12519;p1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7" name="Shape 12527"/>
        <p:cNvGrpSpPr/>
        <p:nvPr/>
      </p:nvGrpSpPr>
      <p:grpSpPr>
        <a:xfrm>
          <a:off x="0" y="0"/>
          <a:ext cx="0" cy="0"/>
          <a:chOff x="0" y="0"/>
          <a:chExt cx="0" cy="0"/>
        </a:xfrm>
      </p:grpSpPr>
      <p:sp>
        <p:nvSpPr>
          <p:cNvPr id="12528" name="Google Shape;12528;p1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29" name="Google Shape;12529;p1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7" name="Shape 12537"/>
        <p:cNvGrpSpPr/>
        <p:nvPr/>
      </p:nvGrpSpPr>
      <p:grpSpPr>
        <a:xfrm>
          <a:off x="0" y="0"/>
          <a:ext cx="0" cy="0"/>
          <a:chOff x="0" y="0"/>
          <a:chExt cx="0" cy="0"/>
        </a:xfrm>
      </p:grpSpPr>
      <p:sp>
        <p:nvSpPr>
          <p:cNvPr id="12538" name="Google Shape;12538;p1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9" name="Google Shape;12539;p1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7" name="Shape 12547"/>
        <p:cNvGrpSpPr/>
        <p:nvPr/>
      </p:nvGrpSpPr>
      <p:grpSpPr>
        <a:xfrm>
          <a:off x="0" y="0"/>
          <a:ext cx="0" cy="0"/>
          <a:chOff x="0" y="0"/>
          <a:chExt cx="0" cy="0"/>
        </a:xfrm>
      </p:grpSpPr>
      <p:sp>
        <p:nvSpPr>
          <p:cNvPr id="12548" name="Google Shape;12548;p1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9" name="Google Shape;12549;p1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7" name="Shape 12557"/>
        <p:cNvGrpSpPr/>
        <p:nvPr/>
      </p:nvGrpSpPr>
      <p:grpSpPr>
        <a:xfrm>
          <a:off x="0" y="0"/>
          <a:ext cx="0" cy="0"/>
          <a:chOff x="0" y="0"/>
          <a:chExt cx="0" cy="0"/>
        </a:xfrm>
      </p:grpSpPr>
      <p:sp>
        <p:nvSpPr>
          <p:cNvPr id="12558" name="Google Shape;12558;p1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9" name="Google Shape;12559;p1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7" name="Shape 12567"/>
        <p:cNvGrpSpPr/>
        <p:nvPr/>
      </p:nvGrpSpPr>
      <p:grpSpPr>
        <a:xfrm>
          <a:off x="0" y="0"/>
          <a:ext cx="0" cy="0"/>
          <a:chOff x="0" y="0"/>
          <a:chExt cx="0" cy="0"/>
        </a:xfrm>
      </p:grpSpPr>
      <p:sp>
        <p:nvSpPr>
          <p:cNvPr id="12568" name="Google Shape;12568;p1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9" name="Google Shape;12569;p1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7" name="Shape 12577"/>
        <p:cNvGrpSpPr/>
        <p:nvPr/>
      </p:nvGrpSpPr>
      <p:grpSpPr>
        <a:xfrm>
          <a:off x="0" y="0"/>
          <a:ext cx="0" cy="0"/>
          <a:chOff x="0" y="0"/>
          <a:chExt cx="0" cy="0"/>
        </a:xfrm>
      </p:grpSpPr>
      <p:sp>
        <p:nvSpPr>
          <p:cNvPr id="12578" name="Google Shape;12578;p1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9" name="Google Shape;12579;p1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7" name="Shape 12587"/>
        <p:cNvGrpSpPr/>
        <p:nvPr/>
      </p:nvGrpSpPr>
      <p:grpSpPr>
        <a:xfrm>
          <a:off x="0" y="0"/>
          <a:ext cx="0" cy="0"/>
          <a:chOff x="0" y="0"/>
          <a:chExt cx="0" cy="0"/>
        </a:xfrm>
      </p:grpSpPr>
      <p:sp>
        <p:nvSpPr>
          <p:cNvPr id="12588" name="Google Shape;12588;p1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9" name="Google Shape;12589;p1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7" name="Shape 12597"/>
        <p:cNvGrpSpPr/>
        <p:nvPr/>
      </p:nvGrpSpPr>
      <p:grpSpPr>
        <a:xfrm>
          <a:off x="0" y="0"/>
          <a:ext cx="0" cy="0"/>
          <a:chOff x="0" y="0"/>
          <a:chExt cx="0" cy="0"/>
        </a:xfrm>
      </p:grpSpPr>
      <p:sp>
        <p:nvSpPr>
          <p:cNvPr id="12598" name="Google Shape;12598;p1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99" name="Google Shape;12599;p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5" name="Shape 12615"/>
        <p:cNvGrpSpPr/>
        <p:nvPr/>
      </p:nvGrpSpPr>
      <p:grpSpPr>
        <a:xfrm>
          <a:off x="0" y="0"/>
          <a:ext cx="0" cy="0"/>
          <a:chOff x="0" y="0"/>
          <a:chExt cx="0" cy="0"/>
        </a:xfrm>
      </p:grpSpPr>
      <p:sp>
        <p:nvSpPr>
          <p:cNvPr id="12616" name="Google Shape;12616;p1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7" name="Google Shape;12617;p1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6" name="Shape 12626"/>
        <p:cNvGrpSpPr/>
        <p:nvPr/>
      </p:nvGrpSpPr>
      <p:grpSpPr>
        <a:xfrm>
          <a:off x="0" y="0"/>
          <a:ext cx="0" cy="0"/>
          <a:chOff x="0" y="0"/>
          <a:chExt cx="0" cy="0"/>
        </a:xfrm>
      </p:grpSpPr>
      <p:sp>
        <p:nvSpPr>
          <p:cNvPr id="12627" name="Google Shape;12627;p1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8" name="Google Shape;12628;p1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9" name="Shape 12639"/>
        <p:cNvGrpSpPr/>
        <p:nvPr/>
      </p:nvGrpSpPr>
      <p:grpSpPr>
        <a:xfrm>
          <a:off x="0" y="0"/>
          <a:ext cx="0" cy="0"/>
          <a:chOff x="0" y="0"/>
          <a:chExt cx="0" cy="0"/>
        </a:xfrm>
      </p:grpSpPr>
      <p:sp>
        <p:nvSpPr>
          <p:cNvPr id="12640" name="Google Shape;12640;p1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1" name="Google Shape;12641;p1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1" name="Shape 12651"/>
        <p:cNvGrpSpPr/>
        <p:nvPr/>
      </p:nvGrpSpPr>
      <p:grpSpPr>
        <a:xfrm>
          <a:off x="0" y="0"/>
          <a:ext cx="0" cy="0"/>
          <a:chOff x="0" y="0"/>
          <a:chExt cx="0" cy="0"/>
        </a:xfrm>
      </p:grpSpPr>
      <p:sp>
        <p:nvSpPr>
          <p:cNvPr id="12652" name="Google Shape;12652;p1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3" name="Google Shape;12653;p1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1" name="Shape 12661"/>
        <p:cNvGrpSpPr/>
        <p:nvPr/>
      </p:nvGrpSpPr>
      <p:grpSpPr>
        <a:xfrm>
          <a:off x="0" y="0"/>
          <a:ext cx="0" cy="0"/>
          <a:chOff x="0" y="0"/>
          <a:chExt cx="0" cy="0"/>
        </a:xfrm>
      </p:grpSpPr>
      <p:sp>
        <p:nvSpPr>
          <p:cNvPr id="12662" name="Google Shape;12662;p1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3" name="Google Shape;12663;p1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4" name="Shape 12674"/>
        <p:cNvGrpSpPr/>
        <p:nvPr/>
      </p:nvGrpSpPr>
      <p:grpSpPr>
        <a:xfrm>
          <a:off x="0" y="0"/>
          <a:ext cx="0" cy="0"/>
          <a:chOff x="0" y="0"/>
          <a:chExt cx="0" cy="0"/>
        </a:xfrm>
      </p:grpSpPr>
      <p:sp>
        <p:nvSpPr>
          <p:cNvPr id="12675" name="Google Shape;12675;p1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6" name="Google Shape;12676;p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6" name="Shape 12686"/>
        <p:cNvGrpSpPr/>
        <p:nvPr/>
      </p:nvGrpSpPr>
      <p:grpSpPr>
        <a:xfrm>
          <a:off x="0" y="0"/>
          <a:ext cx="0" cy="0"/>
          <a:chOff x="0" y="0"/>
          <a:chExt cx="0" cy="0"/>
        </a:xfrm>
      </p:grpSpPr>
      <p:sp>
        <p:nvSpPr>
          <p:cNvPr id="12687" name="Google Shape;12687;p1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88" name="Google Shape;12688;p1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8" name="Shape 12698"/>
        <p:cNvGrpSpPr/>
        <p:nvPr/>
      </p:nvGrpSpPr>
      <p:grpSpPr>
        <a:xfrm>
          <a:off x="0" y="0"/>
          <a:ext cx="0" cy="0"/>
          <a:chOff x="0" y="0"/>
          <a:chExt cx="0" cy="0"/>
        </a:xfrm>
      </p:grpSpPr>
      <p:sp>
        <p:nvSpPr>
          <p:cNvPr id="12699" name="Google Shape;12699;p1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00" name="Google Shape;12700;p1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0" name="Shape 12710"/>
        <p:cNvGrpSpPr/>
        <p:nvPr/>
      </p:nvGrpSpPr>
      <p:grpSpPr>
        <a:xfrm>
          <a:off x="0" y="0"/>
          <a:ext cx="0" cy="0"/>
          <a:chOff x="0" y="0"/>
          <a:chExt cx="0" cy="0"/>
        </a:xfrm>
      </p:grpSpPr>
      <p:sp>
        <p:nvSpPr>
          <p:cNvPr id="12711" name="Google Shape;12711;p1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2" name="Google Shape;12712;p1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3" name="Shape 12723"/>
        <p:cNvGrpSpPr/>
        <p:nvPr/>
      </p:nvGrpSpPr>
      <p:grpSpPr>
        <a:xfrm>
          <a:off x="0" y="0"/>
          <a:ext cx="0" cy="0"/>
          <a:chOff x="0" y="0"/>
          <a:chExt cx="0" cy="0"/>
        </a:xfrm>
      </p:grpSpPr>
      <p:sp>
        <p:nvSpPr>
          <p:cNvPr id="12724" name="Google Shape;12724;p1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5" name="Google Shape;12725;p1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8" name="Shape 12738"/>
        <p:cNvGrpSpPr/>
        <p:nvPr/>
      </p:nvGrpSpPr>
      <p:grpSpPr>
        <a:xfrm>
          <a:off x="0" y="0"/>
          <a:ext cx="0" cy="0"/>
          <a:chOff x="0" y="0"/>
          <a:chExt cx="0" cy="0"/>
        </a:xfrm>
      </p:grpSpPr>
      <p:sp>
        <p:nvSpPr>
          <p:cNvPr id="12739" name="Google Shape;12739;p1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0" name="Google Shape;12740;p1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2" name="Shape 12752"/>
        <p:cNvGrpSpPr/>
        <p:nvPr/>
      </p:nvGrpSpPr>
      <p:grpSpPr>
        <a:xfrm>
          <a:off x="0" y="0"/>
          <a:ext cx="0" cy="0"/>
          <a:chOff x="0" y="0"/>
          <a:chExt cx="0" cy="0"/>
        </a:xfrm>
      </p:grpSpPr>
      <p:sp>
        <p:nvSpPr>
          <p:cNvPr id="12753" name="Google Shape;12753;p1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4" name="Google Shape;12754;p1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4" name="Shape 12764"/>
        <p:cNvGrpSpPr/>
        <p:nvPr/>
      </p:nvGrpSpPr>
      <p:grpSpPr>
        <a:xfrm>
          <a:off x="0" y="0"/>
          <a:ext cx="0" cy="0"/>
          <a:chOff x="0" y="0"/>
          <a:chExt cx="0" cy="0"/>
        </a:xfrm>
      </p:grpSpPr>
      <p:sp>
        <p:nvSpPr>
          <p:cNvPr id="12765" name="Google Shape;12765;p1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66" name="Google Shape;12766;p1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7" name="Shape 12777"/>
        <p:cNvGrpSpPr/>
        <p:nvPr/>
      </p:nvGrpSpPr>
      <p:grpSpPr>
        <a:xfrm>
          <a:off x="0" y="0"/>
          <a:ext cx="0" cy="0"/>
          <a:chOff x="0" y="0"/>
          <a:chExt cx="0" cy="0"/>
        </a:xfrm>
      </p:grpSpPr>
      <p:sp>
        <p:nvSpPr>
          <p:cNvPr id="12778" name="Google Shape;12778;p1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9" name="Google Shape;12779;p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0" name="Shape 12790"/>
        <p:cNvGrpSpPr/>
        <p:nvPr/>
      </p:nvGrpSpPr>
      <p:grpSpPr>
        <a:xfrm>
          <a:off x="0" y="0"/>
          <a:ext cx="0" cy="0"/>
          <a:chOff x="0" y="0"/>
          <a:chExt cx="0" cy="0"/>
        </a:xfrm>
      </p:grpSpPr>
      <p:sp>
        <p:nvSpPr>
          <p:cNvPr id="12791" name="Google Shape;12791;p1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92" name="Google Shape;12792;p1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3" name="Shape 12803"/>
        <p:cNvGrpSpPr/>
        <p:nvPr/>
      </p:nvGrpSpPr>
      <p:grpSpPr>
        <a:xfrm>
          <a:off x="0" y="0"/>
          <a:ext cx="0" cy="0"/>
          <a:chOff x="0" y="0"/>
          <a:chExt cx="0" cy="0"/>
        </a:xfrm>
      </p:grpSpPr>
      <p:sp>
        <p:nvSpPr>
          <p:cNvPr id="12804" name="Google Shape;12804;p1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5" name="Google Shape;12805;p1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7" name="Shape 12817"/>
        <p:cNvGrpSpPr/>
        <p:nvPr/>
      </p:nvGrpSpPr>
      <p:grpSpPr>
        <a:xfrm>
          <a:off x="0" y="0"/>
          <a:ext cx="0" cy="0"/>
          <a:chOff x="0" y="0"/>
          <a:chExt cx="0" cy="0"/>
        </a:xfrm>
      </p:grpSpPr>
      <p:sp>
        <p:nvSpPr>
          <p:cNvPr id="12818" name="Google Shape;12818;p1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9" name="Google Shape;12819;p1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3" name="Shape 12833"/>
        <p:cNvGrpSpPr/>
        <p:nvPr/>
      </p:nvGrpSpPr>
      <p:grpSpPr>
        <a:xfrm>
          <a:off x="0" y="0"/>
          <a:ext cx="0" cy="0"/>
          <a:chOff x="0" y="0"/>
          <a:chExt cx="0" cy="0"/>
        </a:xfrm>
      </p:grpSpPr>
      <p:sp>
        <p:nvSpPr>
          <p:cNvPr id="12834" name="Google Shape;12834;p1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5" name="Google Shape;12835;p1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6" name="Shape 12846"/>
        <p:cNvGrpSpPr/>
        <p:nvPr/>
      </p:nvGrpSpPr>
      <p:grpSpPr>
        <a:xfrm>
          <a:off x="0" y="0"/>
          <a:ext cx="0" cy="0"/>
          <a:chOff x="0" y="0"/>
          <a:chExt cx="0" cy="0"/>
        </a:xfrm>
      </p:grpSpPr>
      <p:sp>
        <p:nvSpPr>
          <p:cNvPr id="12847" name="Google Shape;12847;p1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8" name="Google Shape;12848;p1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8" name="Shape 12858"/>
        <p:cNvGrpSpPr/>
        <p:nvPr/>
      </p:nvGrpSpPr>
      <p:grpSpPr>
        <a:xfrm>
          <a:off x="0" y="0"/>
          <a:ext cx="0" cy="0"/>
          <a:chOff x="0" y="0"/>
          <a:chExt cx="0" cy="0"/>
        </a:xfrm>
      </p:grpSpPr>
      <p:sp>
        <p:nvSpPr>
          <p:cNvPr id="12859" name="Google Shape;12859;p1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60" name="Google Shape;12860;p1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0" name="Shape 12870"/>
        <p:cNvGrpSpPr/>
        <p:nvPr/>
      </p:nvGrpSpPr>
      <p:grpSpPr>
        <a:xfrm>
          <a:off x="0" y="0"/>
          <a:ext cx="0" cy="0"/>
          <a:chOff x="0" y="0"/>
          <a:chExt cx="0" cy="0"/>
        </a:xfrm>
      </p:grpSpPr>
      <p:sp>
        <p:nvSpPr>
          <p:cNvPr id="12871" name="Google Shape;12871;p1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2" name="Google Shape;12872;p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3" name="Shape 12883"/>
        <p:cNvGrpSpPr/>
        <p:nvPr/>
      </p:nvGrpSpPr>
      <p:grpSpPr>
        <a:xfrm>
          <a:off x="0" y="0"/>
          <a:ext cx="0" cy="0"/>
          <a:chOff x="0" y="0"/>
          <a:chExt cx="0" cy="0"/>
        </a:xfrm>
      </p:grpSpPr>
      <p:sp>
        <p:nvSpPr>
          <p:cNvPr id="12884" name="Google Shape;12884;p1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5" name="Google Shape;12885;p1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3" name="Shape 12893"/>
        <p:cNvGrpSpPr/>
        <p:nvPr/>
      </p:nvGrpSpPr>
      <p:grpSpPr>
        <a:xfrm>
          <a:off x="0" y="0"/>
          <a:ext cx="0" cy="0"/>
          <a:chOff x="0" y="0"/>
          <a:chExt cx="0" cy="0"/>
        </a:xfrm>
      </p:grpSpPr>
      <p:sp>
        <p:nvSpPr>
          <p:cNvPr id="12894" name="Google Shape;12894;p1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5" name="Google Shape;12895;p1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5" name="Shape 12905"/>
        <p:cNvGrpSpPr/>
        <p:nvPr/>
      </p:nvGrpSpPr>
      <p:grpSpPr>
        <a:xfrm>
          <a:off x="0" y="0"/>
          <a:ext cx="0" cy="0"/>
          <a:chOff x="0" y="0"/>
          <a:chExt cx="0" cy="0"/>
        </a:xfrm>
      </p:grpSpPr>
      <p:sp>
        <p:nvSpPr>
          <p:cNvPr id="12906" name="Google Shape;12906;p1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07" name="Google Shape;12907;p1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7" name="Shape 12917"/>
        <p:cNvGrpSpPr/>
        <p:nvPr/>
      </p:nvGrpSpPr>
      <p:grpSpPr>
        <a:xfrm>
          <a:off x="0" y="0"/>
          <a:ext cx="0" cy="0"/>
          <a:chOff x="0" y="0"/>
          <a:chExt cx="0" cy="0"/>
        </a:xfrm>
      </p:grpSpPr>
      <p:sp>
        <p:nvSpPr>
          <p:cNvPr id="12918" name="Google Shape;12918;p1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9" name="Google Shape;12919;p1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9" name="Shape 12929"/>
        <p:cNvGrpSpPr/>
        <p:nvPr/>
      </p:nvGrpSpPr>
      <p:grpSpPr>
        <a:xfrm>
          <a:off x="0" y="0"/>
          <a:ext cx="0" cy="0"/>
          <a:chOff x="0" y="0"/>
          <a:chExt cx="0" cy="0"/>
        </a:xfrm>
      </p:grpSpPr>
      <p:sp>
        <p:nvSpPr>
          <p:cNvPr id="12930" name="Google Shape;12930;p1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1" name="Google Shape;12931;p1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9" name="Shape 12939"/>
        <p:cNvGrpSpPr/>
        <p:nvPr/>
      </p:nvGrpSpPr>
      <p:grpSpPr>
        <a:xfrm>
          <a:off x="0" y="0"/>
          <a:ext cx="0" cy="0"/>
          <a:chOff x="0" y="0"/>
          <a:chExt cx="0" cy="0"/>
        </a:xfrm>
      </p:grpSpPr>
      <p:sp>
        <p:nvSpPr>
          <p:cNvPr id="12940" name="Google Shape;12940;p1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1" name="Google Shape;12941;p1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0" name="Shape 12950"/>
        <p:cNvGrpSpPr/>
        <p:nvPr/>
      </p:nvGrpSpPr>
      <p:grpSpPr>
        <a:xfrm>
          <a:off x="0" y="0"/>
          <a:ext cx="0" cy="0"/>
          <a:chOff x="0" y="0"/>
          <a:chExt cx="0" cy="0"/>
        </a:xfrm>
      </p:grpSpPr>
      <p:sp>
        <p:nvSpPr>
          <p:cNvPr id="12951" name="Google Shape;12951;p1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2" name="Google Shape;12952;p1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2" name="Shape 12962"/>
        <p:cNvGrpSpPr/>
        <p:nvPr/>
      </p:nvGrpSpPr>
      <p:grpSpPr>
        <a:xfrm>
          <a:off x="0" y="0"/>
          <a:ext cx="0" cy="0"/>
          <a:chOff x="0" y="0"/>
          <a:chExt cx="0" cy="0"/>
        </a:xfrm>
      </p:grpSpPr>
      <p:sp>
        <p:nvSpPr>
          <p:cNvPr id="12963" name="Google Shape;12963;p1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4" name="Google Shape;12964;p1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4" name="Shape 12974"/>
        <p:cNvGrpSpPr/>
        <p:nvPr/>
      </p:nvGrpSpPr>
      <p:grpSpPr>
        <a:xfrm>
          <a:off x="0" y="0"/>
          <a:ext cx="0" cy="0"/>
          <a:chOff x="0" y="0"/>
          <a:chExt cx="0" cy="0"/>
        </a:xfrm>
      </p:grpSpPr>
      <p:sp>
        <p:nvSpPr>
          <p:cNvPr id="12975" name="Google Shape;12975;p1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6" name="Google Shape;12976;p1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2" name="Shape 12982"/>
        <p:cNvGrpSpPr/>
        <p:nvPr/>
      </p:nvGrpSpPr>
      <p:grpSpPr>
        <a:xfrm>
          <a:off x="0" y="0"/>
          <a:ext cx="0" cy="0"/>
          <a:chOff x="0" y="0"/>
          <a:chExt cx="0" cy="0"/>
        </a:xfrm>
      </p:grpSpPr>
      <p:sp>
        <p:nvSpPr>
          <p:cNvPr id="12983" name="Google Shape;12983;p1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4" name="Google Shape;12984;p1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5" name="Shape 12995"/>
        <p:cNvGrpSpPr/>
        <p:nvPr/>
      </p:nvGrpSpPr>
      <p:grpSpPr>
        <a:xfrm>
          <a:off x="0" y="0"/>
          <a:ext cx="0" cy="0"/>
          <a:chOff x="0" y="0"/>
          <a:chExt cx="0" cy="0"/>
        </a:xfrm>
      </p:grpSpPr>
      <p:sp>
        <p:nvSpPr>
          <p:cNvPr id="12996" name="Google Shape;12996;p1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97" name="Google Shape;12997;p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5" name="Google Shape;1365;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8" name="Shape 13008"/>
        <p:cNvGrpSpPr/>
        <p:nvPr/>
      </p:nvGrpSpPr>
      <p:grpSpPr>
        <a:xfrm>
          <a:off x="0" y="0"/>
          <a:ext cx="0" cy="0"/>
          <a:chOff x="0" y="0"/>
          <a:chExt cx="0" cy="0"/>
        </a:xfrm>
      </p:grpSpPr>
      <p:sp>
        <p:nvSpPr>
          <p:cNvPr id="13009" name="Google Shape;13009;p1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0" name="Google Shape;13010;p1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7" name="Shape 13017"/>
        <p:cNvGrpSpPr/>
        <p:nvPr/>
      </p:nvGrpSpPr>
      <p:grpSpPr>
        <a:xfrm>
          <a:off x="0" y="0"/>
          <a:ext cx="0" cy="0"/>
          <a:chOff x="0" y="0"/>
          <a:chExt cx="0" cy="0"/>
        </a:xfrm>
      </p:grpSpPr>
      <p:sp>
        <p:nvSpPr>
          <p:cNvPr id="13018" name="Google Shape;13018;p1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9" name="Google Shape;13019;p1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6" name="Shape 13026"/>
        <p:cNvGrpSpPr/>
        <p:nvPr/>
      </p:nvGrpSpPr>
      <p:grpSpPr>
        <a:xfrm>
          <a:off x="0" y="0"/>
          <a:ext cx="0" cy="0"/>
          <a:chOff x="0" y="0"/>
          <a:chExt cx="0" cy="0"/>
        </a:xfrm>
      </p:grpSpPr>
      <p:sp>
        <p:nvSpPr>
          <p:cNvPr id="13027" name="Google Shape;13027;p1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8" name="Google Shape;13028;p1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5" name="Shape 13035"/>
        <p:cNvGrpSpPr/>
        <p:nvPr/>
      </p:nvGrpSpPr>
      <p:grpSpPr>
        <a:xfrm>
          <a:off x="0" y="0"/>
          <a:ext cx="0" cy="0"/>
          <a:chOff x="0" y="0"/>
          <a:chExt cx="0" cy="0"/>
        </a:xfrm>
      </p:grpSpPr>
      <p:sp>
        <p:nvSpPr>
          <p:cNvPr id="13036" name="Google Shape;13036;p1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7" name="Google Shape;13037;p1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4" name="Shape 13044"/>
        <p:cNvGrpSpPr/>
        <p:nvPr/>
      </p:nvGrpSpPr>
      <p:grpSpPr>
        <a:xfrm>
          <a:off x="0" y="0"/>
          <a:ext cx="0" cy="0"/>
          <a:chOff x="0" y="0"/>
          <a:chExt cx="0" cy="0"/>
        </a:xfrm>
      </p:grpSpPr>
      <p:sp>
        <p:nvSpPr>
          <p:cNvPr id="13045" name="Google Shape;13045;p1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6" name="Google Shape;13046;p1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3" name="Shape 13053"/>
        <p:cNvGrpSpPr/>
        <p:nvPr/>
      </p:nvGrpSpPr>
      <p:grpSpPr>
        <a:xfrm>
          <a:off x="0" y="0"/>
          <a:ext cx="0" cy="0"/>
          <a:chOff x="0" y="0"/>
          <a:chExt cx="0" cy="0"/>
        </a:xfrm>
      </p:grpSpPr>
      <p:sp>
        <p:nvSpPr>
          <p:cNvPr id="13054" name="Google Shape;13054;p1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5" name="Google Shape;13055;p1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3" name="Shape 13063"/>
        <p:cNvGrpSpPr/>
        <p:nvPr/>
      </p:nvGrpSpPr>
      <p:grpSpPr>
        <a:xfrm>
          <a:off x="0" y="0"/>
          <a:ext cx="0" cy="0"/>
          <a:chOff x="0" y="0"/>
          <a:chExt cx="0" cy="0"/>
        </a:xfrm>
      </p:grpSpPr>
      <p:sp>
        <p:nvSpPr>
          <p:cNvPr id="13064" name="Google Shape;13064;p1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5" name="Google Shape;13065;p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2" name="Shape 13072"/>
        <p:cNvGrpSpPr/>
        <p:nvPr/>
      </p:nvGrpSpPr>
      <p:grpSpPr>
        <a:xfrm>
          <a:off x="0" y="0"/>
          <a:ext cx="0" cy="0"/>
          <a:chOff x="0" y="0"/>
          <a:chExt cx="0" cy="0"/>
        </a:xfrm>
      </p:grpSpPr>
      <p:sp>
        <p:nvSpPr>
          <p:cNvPr id="13073" name="Google Shape;13073;p1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4" name="Google Shape;13074;p1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1" name="Shape 13081"/>
        <p:cNvGrpSpPr/>
        <p:nvPr/>
      </p:nvGrpSpPr>
      <p:grpSpPr>
        <a:xfrm>
          <a:off x="0" y="0"/>
          <a:ext cx="0" cy="0"/>
          <a:chOff x="0" y="0"/>
          <a:chExt cx="0" cy="0"/>
        </a:xfrm>
      </p:grpSpPr>
      <p:sp>
        <p:nvSpPr>
          <p:cNvPr id="13082" name="Google Shape;13082;p1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83" name="Google Shape;13083;p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4" name="Google Shape;1384;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3" name="Google Shape;157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1" name="Google Shape;1581;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5" name="Google Shape;160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3" name="Google Shape;1613;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1" name="Google Shape;1621;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9" name="Google Shape;1629;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3" name="Google Shape;1653;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1" name="Google Shape;166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9" name="Google Shape;1669;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7" name="Google Shape;1677;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5" name="Google Shape;1685;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3" name="Google Shape;1693;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9" name="Google Shape;1709;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5" name="Google Shape;1725;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5" name="Google Shape;1745;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3" name="Google Shape;1753;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2" name="Google Shape;1762;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6" name="Google Shape;1786;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9" name="Google Shape;1799;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0" name="Google Shape;1810;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5" name="Google Shape;1835;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0" name="Google Shape;1860;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0" name="Google Shape;1870;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5" name="Google Shape;1885;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4" name="Google Shape;1894;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7" name="Google Shape;1907;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3" name="Google Shape;1933;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2" name="Google Shape;1942;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1" name="Google Shape;1951;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0" name="Google Shape;1960;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9" name="Google Shape;1969;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8" name="Google Shape;1978;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8" name="Google Shape;1988;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7" name="Google Shape;1997;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6" name="Google Shape;2006;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8" name="Google Shape;2018;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1" name="Google Shape;2031;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0" name="Google Shape;2040;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9" name="Google Shape;2049;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8" name="Google Shape;2058;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7" name="Google Shape;2067;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6" name="Google Shape;2076;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6" name="Google Shape;2086;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5" name="Google Shape;2095;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8" name="Google Shape;2128;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9" name="Google Shape;2139;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0" name="Google Shape;2150;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2" name="Google Shape;2172;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0" name="Google Shape;2180;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1" name="Google Shape;2191;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9" name="Google Shape;2209;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7" name="Google Shape;2217;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8" name="Google Shape;2228;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9" name="Google Shape;2239;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7" name="Google Shape;2247;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8" name="Google Shape;2268;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4" name="Google Shape;2284;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6" name="Google Shape;2296;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2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7" name="Google Shape;2307;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4" name="Google Shape;2314;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0" name="Shape 2320"/>
        <p:cNvGrpSpPr/>
        <p:nvPr/>
      </p:nvGrpSpPr>
      <p:grpSpPr>
        <a:xfrm>
          <a:off x="0" y="0"/>
          <a:ext cx="0" cy="0"/>
          <a:chOff x="0" y="0"/>
          <a:chExt cx="0" cy="0"/>
        </a:xfrm>
      </p:grpSpPr>
      <p:sp>
        <p:nvSpPr>
          <p:cNvPr id="2321" name="Google Shape;2321;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2" name="Google Shape;2322;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9" name="Google Shape;2329;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6" name="Google Shape;2336;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2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3" name="Google Shape;2343;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0" name="Google Shape;2350;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9" name="Google Shape;2359;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6" name="Google Shape;2366;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3" name="Google Shape;2373;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1" name="Google Shape;2381;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8" name="Google Shape;2388;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5" name="Google Shape;2395;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8" name="Google Shape;2408;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9" name="Google Shape;2419;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9" name="Google Shape;2429;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1" name="Google Shape;2441;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3" name="Google Shape;2453;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5" name="Google Shape;2465;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7" name="Google Shape;2477;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7" name="Google Shape;2497;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7" name="Google Shape;2507;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3" name="Google Shape;2523;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9" name="Google Shape;2539;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5" name="Google Shape;2555;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p2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1" name="Google Shape;2571;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7" name="Google Shape;2587;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8" name="Google Shape;2598;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8" name="Google Shape;2608;p2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9" name="Google Shape;2609;p2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9" name="Google Shape;2619;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0" name="Google Shape;2620;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8" name="Google Shape;2628;p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7" name="Google Shape;2637;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8" name="Google Shape;2638;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6" name="Google Shape;2646;p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7" name="Google Shape;2647;p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5" name="Google Shape;2655;p2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6" name="Google Shape;2656;p2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5" name="Google Shape;2665;p2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6" name="Google Shape;2666;p2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p2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8" name="Google Shape;2678;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p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1" name="Google Shape;2691;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p2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2" name="Google Shape;2702;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p2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1" name="Google Shape;2711;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p2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6" name="Google Shape;2726;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2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0" name="Google Shape;2740;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p2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1" name="Google Shape;2751;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2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p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2" name="Google Shape;2772;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p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3" name="Google Shape;2783;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2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2" name="Shape 2802"/>
        <p:cNvGrpSpPr/>
        <p:nvPr/>
      </p:nvGrpSpPr>
      <p:grpSpPr>
        <a:xfrm>
          <a:off x="0" y="0"/>
          <a:ext cx="0" cy="0"/>
          <a:chOff x="0" y="0"/>
          <a:chExt cx="0" cy="0"/>
        </a:xfrm>
      </p:grpSpPr>
      <p:sp>
        <p:nvSpPr>
          <p:cNvPr id="2803" name="Google Shape;2803;p2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4" name="Google Shape;2804;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p2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3" name="Google Shape;2813;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p2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3" name="Google Shape;2823;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2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p2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6" name="Google Shape;2846;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3" name="Shape 2853"/>
        <p:cNvGrpSpPr/>
        <p:nvPr/>
      </p:nvGrpSpPr>
      <p:grpSpPr>
        <a:xfrm>
          <a:off x="0" y="0"/>
          <a:ext cx="0" cy="0"/>
          <a:chOff x="0" y="0"/>
          <a:chExt cx="0" cy="0"/>
        </a:xfrm>
      </p:grpSpPr>
      <p:sp>
        <p:nvSpPr>
          <p:cNvPr id="2854" name="Google Shape;2854;p2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5" name="Google Shape;2855;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2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7" name="Google Shape;2867;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2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6" name="Google Shape;2876;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p2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5" name="Google Shape;2885;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p2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4" name="Google Shape;2894;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p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3" name="Google Shape;2903;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p2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2" name="Google Shape;2912;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p2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1" name="Google Shape;2921;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2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0" name="Google Shape;2940;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2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1" name="Google Shape;2951;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p2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0" name="Google Shape;2960;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p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3" name="Google Shape;2973;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p2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5" name="Google Shape;2985;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p2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4" name="Google Shape;2994;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p2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5" name="Google Shape;3005;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p2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5" name="Google Shape;3015;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p2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4" name="Google Shape;3024;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2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2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2" name="Google Shape;3042;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p2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2" name="Google Shape;3052;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p2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2" name="Google Shape;3062;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2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2" name="Google Shape;3072;p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p2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1" name="Google Shape;3081;p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p2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1" name="Google Shape;3091;p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p2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2" name="Google Shape;3102;p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p2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1" name="Google Shape;3111;p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p2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2" name="Google Shape;3122;p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p2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0" name="Google Shape;3130;p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p2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3" name="Google Shape;3143;p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2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3" name="Google Shape;3153;p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p2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2" name="Google Shape;3162;p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2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1" name="Google Shape;3171;p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2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0" name="Google Shape;3180;p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p2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9" name="Google Shape;3189;p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p2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8" name="Google Shape;3198;p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p2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7" name="Google Shape;3207;p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2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6" name="Google Shape;3216;p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3" name="Shape 3233"/>
        <p:cNvGrpSpPr/>
        <p:nvPr/>
      </p:nvGrpSpPr>
      <p:grpSpPr>
        <a:xfrm>
          <a:off x="0" y="0"/>
          <a:ext cx="0" cy="0"/>
          <a:chOff x="0" y="0"/>
          <a:chExt cx="0" cy="0"/>
        </a:xfrm>
      </p:grpSpPr>
      <p:sp>
        <p:nvSpPr>
          <p:cNvPr id="3234" name="Google Shape;3234;p2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5" name="Google Shape;3235;p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p2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5" name="Google Shape;3245;p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p2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1" name="Google Shape;3261;p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2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2" name="Google Shape;3292;p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p2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2" name="Google Shape;3302;p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p2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2" name="Google Shape;3312;p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p2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1" name="Google Shape;3321;p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p2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2" name="Google Shape;3332;p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9" name="Shape 3339"/>
        <p:cNvGrpSpPr/>
        <p:nvPr/>
      </p:nvGrpSpPr>
      <p:grpSpPr>
        <a:xfrm>
          <a:off x="0" y="0"/>
          <a:ext cx="0" cy="0"/>
          <a:chOff x="0" y="0"/>
          <a:chExt cx="0" cy="0"/>
        </a:xfrm>
      </p:grpSpPr>
      <p:sp>
        <p:nvSpPr>
          <p:cNvPr id="3340" name="Google Shape;3340;p2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1" name="Google Shape;3341;p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p2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6" name="Google Shape;3356;p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p2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1" name="Google Shape;3371;p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p3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6" name="Google Shape;3386;p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3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2" name="Google Shape;3402;p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p3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8" name="Google Shape;3418;p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p3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9" name="Google Shape;3429;p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p3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2" name="Google Shape;3442;p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3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3" name="Google Shape;3453;p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7" name="Shape 3467"/>
        <p:cNvGrpSpPr/>
        <p:nvPr/>
      </p:nvGrpSpPr>
      <p:grpSpPr>
        <a:xfrm>
          <a:off x="0" y="0"/>
          <a:ext cx="0" cy="0"/>
          <a:chOff x="0" y="0"/>
          <a:chExt cx="0" cy="0"/>
        </a:xfrm>
      </p:grpSpPr>
      <p:sp>
        <p:nvSpPr>
          <p:cNvPr id="3468" name="Google Shape;3468;p3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9" name="Google Shape;3469;p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p3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6" name="Google Shape;3486;p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4" name="Shape 3494"/>
        <p:cNvGrpSpPr/>
        <p:nvPr/>
      </p:nvGrpSpPr>
      <p:grpSpPr>
        <a:xfrm>
          <a:off x="0" y="0"/>
          <a:ext cx="0" cy="0"/>
          <a:chOff x="0" y="0"/>
          <a:chExt cx="0" cy="0"/>
        </a:xfrm>
      </p:grpSpPr>
      <p:sp>
        <p:nvSpPr>
          <p:cNvPr id="3495" name="Google Shape;3495;p3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6" name="Google Shape;3496;p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p3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3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0" name="Google Shape;3530;p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p3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9" name="Google Shape;3539;p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p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1" name="Google Shape;3551;p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p3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3" name="Google Shape;3563;p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p3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2" name="Google Shape;3572;p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p3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3" name="Google Shape;3603;p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p3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4" name="Google Shape;3614;p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3" name="Shape 3623"/>
        <p:cNvGrpSpPr/>
        <p:nvPr/>
      </p:nvGrpSpPr>
      <p:grpSpPr>
        <a:xfrm>
          <a:off x="0" y="0"/>
          <a:ext cx="0" cy="0"/>
          <a:chOff x="0" y="0"/>
          <a:chExt cx="0" cy="0"/>
        </a:xfrm>
      </p:grpSpPr>
      <p:sp>
        <p:nvSpPr>
          <p:cNvPr id="3624" name="Google Shape;3624;p3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5" name="Google Shape;3625;p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4" name="Shape 3634"/>
        <p:cNvGrpSpPr/>
        <p:nvPr/>
      </p:nvGrpSpPr>
      <p:grpSpPr>
        <a:xfrm>
          <a:off x="0" y="0"/>
          <a:ext cx="0" cy="0"/>
          <a:chOff x="0" y="0"/>
          <a:chExt cx="0" cy="0"/>
        </a:xfrm>
      </p:grpSpPr>
      <p:sp>
        <p:nvSpPr>
          <p:cNvPr id="3635" name="Google Shape;3635;p3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6" name="Google Shape;3636;p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5" name="Shape 3645"/>
        <p:cNvGrpSpPr/>
        <p:nvPr/>
      </p:nvGrpSpPr>
      <p:grpSpPr>
        <a:xfrm>
          <a:off x="0" y="0"/>
          <a:ext cx="0" cy="0"/>
          <a:chOff x="0" y="0"/>
          <a:chExt cx="0" cy="0"/>
        </a:xfrm>
      </p:grpSpPr>
      <p:sp>
        <p:nvSpPr>
          <p:cNvPr id="3646" name="Google Shape;3646;p3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7" name="Google Shape;3647;p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p3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8" name="Google Shape;3658;p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7" name="Shape 3667"/>
        <p:cNvGrpSpPr/>
        <p:nvPr/>
      </p:nvGrpSpPr>
      <p:grpSpPr>
        <a:xfrm>
          <a:off x="0" y="0"/>
          <a:ext cx="0" cy="0"/>
          <a:chOff x="0" y="0"/>
          <a:chExt cx="0" cy="0"/>
        </a:xfrm>
      </p:grpSpPr>
      <p:sp>
        <p:nvSpPr>
          <p:cNvPr id="3668" name="Google Shape;3668;p3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9" name="Google Shape;3669;p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p3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1" name="Google Shape;3691;p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p3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4" name="Google Shape;3704;p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p3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1" name="Google Shape;3721;p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9" name="Shape 3739"/>
        <p:cNvGrpSpPr/>
        <p:nvPr/>
      </p:nvGrpSpPr>
      <p:grpSpPr>
        <a:xfrm>
          <a:off x="0" y="0"/>
          <a:ext cx="0" cy="0"/>
          <a:chOff x="0" y="0"/>
          <a:chExt cx="0" cy="0"/>
        </a:xfrm>
      </p:grpSpPr>
      <p:sp>
        <p:nvSpPr>
          <p:cNvPr id="3740" name="Google Shape;3740;p3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1" name="Google Shape;3741;p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9" name="Shape 3759"/>
        <p:cNvGrpSpPr/>
        <p:nvPr/>
      </p:nvGrpSpPr>
      <p:grpSpPr>
        <a:xfrm>
          <a:off x="0" y="0"/>
          <a:ext cx="0" cy="0"/>
          <a:chOff x="0" y="0"/>
          <a:chExt cx="0" cy="0"/>
        </a:xfrm>
      </p:grpSpPr>
      <p:sp>
        <p:nvSpPr>
          <p:cNvPr id="3760" name="Google Shape;3760;p3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1" name="Google Shape;3761;p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p3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9" name="Google Shape;3779;p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5" name="Shape 3795"/>
        <p:cNvGrpSpPr/>
        <p:nvPr/>
      </p:nvGrpSpPr>
      <p:grpSpPr>
        <a:xfrm>
          <a:off x="0" y="0"/>
          <a:ext cx="0" cy="0"/>
          <a:chOff x="0" y="0"/>
          <a:chExt cx="0" cy="0"/>
        </a:xfrm>
      </p:grpSpPr>
      <p:sp>
        <p:nvSpPr>
          <p:cNvPr id="3796" name="Google Shape;3796;p3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7" name="Google Shape;3797;p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p3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6" name="Google Shape;3806;p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p3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3" name="Google Shape;3823;p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p3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6" name="Google Shape;3836;p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3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7" name="Google Shape;3867;p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p3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4" name="Google Shape;3894;p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0" name="Shape 3920"/>
        <p:cNvGrpSpPr/>
        <p:nvPr/>
      </p:nvGrpSpPr>
      <p:grpSpPr>
        <a:xfrm>
          <a:off x="0" y="0"/>
          <a:ext cx="0" cy="0"/>
          <a:chOff x="0" y="0"/>
          <a:chExt cx="0" cy="0"/>
        </a:xfrm>
      </p:grpSpPr>
      <p:sp>
        <p:nvSpPr>
          <p:cNvPr id="3921" name="Google Shape;3921;p3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2" name="Google Shape;3922;p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p3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3" name="Google Shape;3933;p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6" name="Shape 3956"/>
        <p:cNvGrpSpPr/>
        <p:nvPr/>
      </p:nvGrpSpPr>
      <p:grpSpPr>
        <a:xfrm>
          <a:off x="0" y="0"/>
          <a:ext cx="0" cy="0"/>
          <a:chOff x="0" y="0"/>
          <a:chExt cx="0" cy="0"/>
        </a:xfrm>
      </p:grpSpPr>
      <p:sp>
        <p:nvSpPr>
          <p:cNvPr id="3957" name="Google Shape;3957;p3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8" name="Google Shape;3958;p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2" name="Shape 3982"/>
        <p:cNvGrpSpPr/>
        <p:nvPr/>
      </p:nvGrpSpPr>
      <p:grpSpPr>
        <a:xfrm>
          <a:off x="0" y="0"/>
          <a:ext cx="0" cy="0"/>
          <a:chOff x="0" y="0"/>
          <a:chExt cx="0" cy="0"/>
        </a:xfrm>
      </p:grpSpPr>
      <p:sp>
        <p:nvSpPr>
          <p:cNvPr id="3983" name="Google Shape;3983;p3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4" name="Google Shape;3984;p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p3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0" name="Google Shape;4010;p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9" name="Shape 4039"/>
        <p:cNvGrpSpPr/>
        <p:nvPr/>
      </p:nvGrpSpPr>
      <p:grpSpPr>
        <a:xfrm>
          <a:off x="0" y="0"/>
          <a:ext cx="0" cy="0"/>
          <a:chOff x="0" y="0"/>
          <a:chExt cx="0" cy="0"/>
        </a:xfrm>
      </p:grpSpPr>
      <p:sp>
        <p:nvSpPr>
          <p:cNvPr id="4040" name="Google Shape;4040;p3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1" name="Google Shape;4041;p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8" name="Shape 4048"/>
        <p:cNvGrpSpPr/>
        <p:nvPr/>
      </p:nvGrpSpPr>
      <p:grpSpPr>
        <a:xfrm>
          <a:off x="0" y="0"/>
          <a:ext cx="0" cy="0"/>
          <a:chOff x="0" y="0"/>
          <a:chExt cx="0" cy="0"/>
        </a:xfrm>
      </p:grpSpPr>
      <p:sp>
        <p:nvSpPr>
          <p:cNvPr id="4049" name="Google Shape;4049;p3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0" name="Google Shape;4050;p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p3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9" name="Google Shape;4059;p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p3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1" name="Google Shape;4091;p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p3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9" name="Google Shape;4099;p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p3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2" name="Google Shape;4132;p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p3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0" name="Google Shape;4140;p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1" name="Shape 4171"/>
        <p:cNvGrpSpPr/>
        <p:nvPr/>
      </p:nvGrpSpPr>
      <p:grpSpPr>
        <a:xfrm>
          <a:off x="0" y="0"/>
          <a:ext cx="0" cy="0"/>
          <a:chOff x="0" y="0"/>
          <a:chExt cx="0" cy="0"/>
        </a:xfrm>
      </p:grpSpPr>
      <p:sp>
        <p:nvSpPr>
          <p:cNvPr id="4172" name="Google Shape;4172;p3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3" name="Google Shape;4173;p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9" name="Shape 4179"/>
        <p:cNvGrpSpPr/>
        <p:nvPr/>
      </p:nvGrpSpPr>
      <p:grpSpPr>
        <a:xfrm>
          <a:off x="0" y="0"/>
          <a:ext cx="0" cy="0"/>
          <a:chOff x="0" y="0"/>
          <a:chExt cx="0" cy="0"/>
        </a:xfrm>
      </p:grpSpPr>
      <p:sp>
        <p:nvSpPr>
          <p:cNvPr id="4180" name="Google Shape;4180;p3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1" name="Google Shape;4181;p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3" name="Shape 4213"/>
        <p:cNvGrpSpPr/>
        <p:nvPr/>
      </p:nvGrpSpPr>
      <p:grpSpPr>
        <a:xfrm>
          <a:off x="0" y="0"/>
          <a:ext cx="0" cy="0"/>
          <a:chOff x="0" y="0"/>
          <a:chExt cx="0" cy="0"/>
        </a:xfrm>
      </p:grpSpPr>
      <p:sp>
        <p:nvSpPr>
          <p:cNvPr id="4214" name="Google Shape;4214;p3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5" name="Google Shape;4215;p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p3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3" name="Google Shape;4223;p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p3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5" name="Google Shape;4235;p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4" name="Shape 4244"/>
        <p:cNvGrpSpPr/>
        <p:nvPr/>
      </p:nvGrpSpPr>
      <p:grpSpPr>
        <a:xfrm>
          <a:off x="0" y="0"/>
          <a:ext cx="0" cy="0"/>
          <a:chOff x="0" y="0"/>
          <a:chExt cx="0" cy="0"/>
        </a:xfrm>
      </p:grpSpPr>
      <p:sp>
        <p:nvSpPr>
          <p:cNvPr id="4245" name="Google Shape;4245;p3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6" name="Google Shape;4246;p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6" name="Shape 4256"/>
        <p:cNvGrpSpPr/>
        <p:nvPr/>
      </p:nvGrpSpPr>
      <p:grpSpPr>
        <a:xfrm>
          <a:off x="0" y="0"/>
          <a:ext cx="0" cy="0"/>
          <a:chOff x="0" y="0"/>
          <a:chExt cx="0" cy="0"/>
        </a:xfrm>
      </p:grpSpPr>
      <p:sp>
        <p:nvSpPr>
          <p:cNvPr id="4257" name="Google Shape;4257;p3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8" name="Google Shape;4258;p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7" name="Shape 4267"/>
        <p:cNvGrpSpPr/>
        <p:nvPr/>
      </p:nvGrpSpPr>
      <p:grpSpPr>
        <a:xfrm>
          <a:off x="0" y="0"/>
          <a:ext cx="0" cy="0"/>
          <a:chOff x="0" y="0"/>
          <a:chExt cx="0" cy="0"/>
        </a:xfrm>
      </p:grpSpPr>
      <p:sp>
        <p:nvSpPr>
          <p:cNvPr id="4268" name="Google Shape;4268;p3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9" name="Google Shape;4269;p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0" name="Shape 4280"/>
        <p:cNvGrpSpPr/>
        <p:nvPr/>
      </p:nvGrpSpPr>
      <p:grpSpPr>
        <a:xfrm>
          <a:off x="0" y="0"/>
          <a:ext cx="0" cy="0"/>
          <a:chOff x="0" y="0"/>
          <a:chExt cx="0" cy="0"/>
        </a:xfrm>
      </p:grpSpPr>
      <p:sp>
        <p:nvSpPr>
          <p:cNvPr id="4281" name="Google Shape;4281;p3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2" name="Google Shape;4282;p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3" name="Shape 4293"/>
        <p:cNvGrpSpPr/>
        <p:nvPr/>
      </p:nvGrpSpPr>
      <p:grpSpPr>
        <a:xfrm>
          <a:off x="0" y="0"/>
          <a:ext cx="0" cy="0"/>
          <a:chOff x="0" y="0"/>
          <a:chExt cx="0" cy="0"/>
        </a:xfrm>
      </p:grpSpPr>
      <p:sp>
        <p:nvSpPr>
          <p:cNvPr id="4294" name="Google Shape;4294;p3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5" name="Google Shape;4295;p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1" name="Shape 4311"/>
        <p:cNvGrpSpPr/>
        <p:nvPr/>
      </p:nvGrpSpPr>
      <p:grpSpPr>
        <a:xfrm>
          <a:off x="0" y="0"/>
          <a:ext cx="0" cy="0"/>
          <a:chOff x="0" y="0"/>
          <a:chExt cx="0" cy="0"/>
        </a:xfrm>
      </p:grpSpPr>
      <p:sp>
        <p:nvSpPr>
          <p:cNvPr id="4312" name="Google Shape;4312;p3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3" name="Google Shape;4313;p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9" name="Shape 4319"/>
        <p:cNvGrpSpPr/>
        <p:nvPr/>
      </p:nvGrpSpPr>
      <p:grpSpPr>
        <a:xfrm>
          <a:off x="0" y="0"/>
          <a:ext cx="0" cy="0"/>
          <a:chOff x="0" y="0"/>
          <a:chExt cx="0" cy="0"/>
        </a:xfrm>
      </p:grpSpPr>
      <p:sp>
        <p:nvSpPr>
          <p:cNvPr id="4320" name="Google Shape;4320;p3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1" name="Google Shape;4321;p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p3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4" name="Google Shape;4334;p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p3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3" name="Google Shape;4343;p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1" name="Shape 4351"/>
        <p:cNvGrpSpPr/>
        <p:nvPr/>
      </p:nvGrpSpPr>
      <p:grpSpPr>
        <a:xfrm>
          <a:off x="0" y="0"/>
          <a:ext cx="0" cy="0"/>
          <a:chOff x="0" y="0"/>
          <a:chExt cx="0" cy="0"/>
        </a:xfrm>
      </p:grpSpPr>
      <p:sp>
        <p:nvSpPr>
          <p:cNvPr id="4352" name="Google Shape;4352;p3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3" name="Google Shape;4353;p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p3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5" name="Google Shape;4365;p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2" name="Shape 4382"/>
        <p:cNvGrpSpPr/>
        <p:nvPr/>
      </p:nvGrpSpPr>
      <p:grpSpPr>
        <a:xfrm>
          <a:off x="0" y="0"/>
          <a:ext cx="0" cy="0"/>
          <a:chOff x="0" y="0"/>
          <a:chExt cx="0" cy="0"/>
        </a:xfrm>
      </p:grpSpPr>
      <p:sp>
        <p:nvSpPr>
          <p:cNvPr id="4383" name="Google Shape;4383;p3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4" name="Google Shape;4384;p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5" name="Shape 4395"/>
        <p:cNvGrpSpPr/>
        <p:nvPr/>
      </p:nvGrpSpPr>
      <p:grpSpPr>
        <a:xfrm>
          <a:off x="0" y="0"/>
          <a:ext cx="0" cy="0"/>
          <a:chOff x="0" y="0"/>
          <a:chExt cx="0" cy="0"/>
        </a:xfrm>
      </p:grpSpPr>
      <p:sp>
        <p:nvSpPr>
          <p:cNvPr id="4396" name="Google Shape;4396;p3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7" name="Google Shape;4397;p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p3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6" name="Google Shape;4406;p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5" name="Shape 4415"/>
        <p:cNvGrpSpPr/>
        <p:nvPr/>
      </p:nvGrpSpPr>
      <p:grpSpPr>
        <a:xfrm>
          <a:off x="0" y="0"/>
          <a:ext cx="0" cy="0"/>
          <a:chOff x="0" y="0"/>
          <a:chExt cx="0" cy="0"/>
        </a:xfrm>
      </p:grpSpPr>
      <p:sp>
        <p:nvSpPr>
          <p:cNvPr id="4416" name="Google Shape;4416;p3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7" name="Google Shape;4417;p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p3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9" name="Google Shape;4429;p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p3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1" name="Google Shape;4441;p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p3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1" name="Google Shape;4451;p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0" name="Shape 4460"/>
        <p:cNvGrpSpPr/>
        <p:nvPr/>
      </p:nvGrpSpPr>
      <p:grpSpPr>
        <a:xfrm>
          <a:off x="0" y="0"/>
          <a:ext cx="0" cy="0"/>
          <a:chOff x="0" y="0"/>
          <a:chExt cx="0" cy="0"/>
        </a:xfrm>
      </p:grpSpPr>
      <p:sp>
        <p:nvSpPr>
          <p:cNvPr id="4461" name="Google Shape;4461;p3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2" name="Google Shape;4462;p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p3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1" name="Google Shape;4471;p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p3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4" name="Google Shape;4484;p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3" name="Shape 4493"/>
        <p:cNvGrpSpPr/>
        <p:nvPr/>
      </p:nvGrpSpPr>
      <p:grpSpPr>
        <a:xfrm>
          <a:off x="0" y="0"/>
          <a:ext cx="0" cy="0"/>
          <a:chOff x="0" y="0"/>
          <a:chExt cx="0" cy="0"/>
        </a:xfrm>
      </p:grpSpPr>
      <p:sp>
        <p:nvSpPr>
          <p:cNvPr id="4494" name="Google Shape;4494;p3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5" name="Google Shape;4495;p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p3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0" name="Google Shape;4510;p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6" name="Shape 4516"/>
        <p:cNvGrpSpPr/>
        <p:nvPr/>
      </p:nvGrpSpPr>
      <p:grpSpPr>
        <a:xfrm>
          <a:off x="0" y="0"/>
          <a:ext cx="0" cy="0"/>
          <a:chOff x="0" y="0"/>
          <a:chExt cx="0" cy="0"/>
        </a:xfrm>
      </p:grpSpPr>
      <p:sp>
        <p:nvSpPr>
          <p:cNvPr id="4517" name="Google Shape;4517;p3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8" name="Google Shape;4518;p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p3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5" name="Google Shape;4535;p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4" name="Shape 4544"/>
        <p:cNvGrpSpPr/>
        <p:nvPr/>
      </p:nvGrpSpPr>
      <p:grpSpPr>
        <a:xfrm>
          <a:off x="0" y="0"/>
          <a:ext cx="0" cy="0"/>
          <a:chOff x="0" y="0"/>
          <a:chExt cx="0" cy="0"/>
        </a:xfrm>
      </p:grpSpPr>
      <p:sp>
        <p:nvSpPr>
          <p:cNvPr id="4545" name="Google Shape;4545;p3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6" name="Google Shape;4546;p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p3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0" name="Google Shape;4560;p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7" name="Shape 4577"/>
        <p:cNvGrpSpPr/>
        <p:nvPr/>
      </p:nvGrpSpPr>
      <p:grpSpPr>
        <a:xfrm>
          <a:off x="0" y="0"/>
          <a:ext cx="0" cy="0"/>
          <a:chOff x="0" y="0"/>
          <a:chExt cx="0" cy="0"/>
        </a:xfrm>
      </p:grpSpPr>
      <p:sp>
        <p:nvSpPr>
          <p:cNvPr id="4578" name="Google Shape;4578;p3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9" name="Google Shape;4579;p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8" name="Shape 4588"/>
        <p:cNvGrpSpPr/>
        <p:nvPr/>
      </p:nvGrpSpPr>
      <p:grpSpPr>
        <a:xfrm>
          <a:off x="0" y="0"/>
          <a:ext cx="0" cy="0"/>
          <a:chOff x="0" y="0"/>
          <a:chExt cx="0" cy="0"/>
        </a:xfrm>
      </p:grpSpPr>
      <p:sp>
        <p:nvSpPr>
          <p:cNvPr id="4589" name="Google Shape;4589;p3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0" name="Google Shape;4590;p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8" name="Shape 4598"/>
        <p:cNvGrpSpPr/>
        <p:nvPr/>
      </p:nvGrpSpPr>
      <p:grpSpPr>
        <a:xfrm>
          <a:off x="0" y="0"/>
          <a:ext cx="0" cy="0"/>
          <a:chOff x="0" y="0"/>
          <a:chExt cx="0" cy="0"/>
        </a:xfrm>
      </p:grpSpPr>
      <p:sp>
        <p:nvSpPr>
          <p:cNvPr id="4599" name="Google Shape;4599;p3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0" name="Google Shape;4600;p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9" name="Shape 4609"/>
        <p:cNvGrpSpPr/>
        <p:nvPr/>
      </p:nvGrpSpPr>
      <p:grpSpPr>
        <a:xfrm>
          <a:off x="0" y="0"/>
          <a:ext cx="0" cy="0"/>
          <a:chOff x="0" y="0"/>
          <a:chExt cx="0" cy="0"/>
        </a:xfrm>
      </p:grpSpPr>
      <p:sp>
        <p:nvSpPr>
          <p:cNvPr id="4610" name="Google Shape;4610;p3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1" name="Google Shape;4611;p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p3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2" name="Google Shape;4622;p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9" name="Shape 4629"/>
        <p:cNvGrpSpPr/>
        <p:nvPr/>
      </p:nvGrpSpPr>
      <p:grpSpPr>
        <a:xfrm>
          <a:off x="0" y="0"/>
          <a:ext cx="0" cy="0"/>
          <a:chOff x="0" y="0"/>
          <a:chExt cx="0" cy="0"/>
        </a:xfrm>
      </p:grpSpPr>
      <p:sp>
        <p:nvSpPr>
          <p:cNvPr id="4630" name="Google Shape;4630;p3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1" name="Google Shape;4631;p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8" name="Shape 4638"/>
        <p:cNvGrpSpPr/>
        <p:nvPr/>
      </p:nvGrpSpPr>
      <p:grpSpPr>
        <a:xfrm>
          <a:off x="0" y="0"/>
          <a:ext cx="0" cy="0"/>
          <a:chOff x="0" y="0"/>
          <a:chExt cx="0" cy="0"/>
        </a:xfrm>
      </p:grpSpPr>
      <p:sp>
        <p:nvSpPr>
          <p:cNvPr id="4639" name="Google Shape;4639;p3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0" name="Google Shape;4640;p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8" name="Shape 4648"/>
        <p:cNvGrpSpPr/>
        <p:nvPr/>
      </p:nvGrpSpPr>
      <p:grpSpPr>
        <a:xfrm>
          <a:off x="0" y="0"/>
          <a:ext cx="0" cy="0"/>
          <a:chOff x="0" y="0"/>
          <a:chExt cx="0" cy="0"/>
        </a:xfrm>
      </p:grpSpPr>
      <p:sp>
        <p:nvSpPr>
          <p:cNvPr id="4649" name="Google Shape;4649;p3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0" name="Google Shape;4650;p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8" name="Shape 4658"/>
        <p:cNvGrpSpPr/>
        <p:nvPr/>
      </p:nvGrpSpPr>
      <p:grpSpPr>
        <a:xfrm>
          <a:off x="0" y="0"/>
          <a:ext cx="0" cy="0"/>
          <a:chOff x="0" y="0"/>
          <a:chExt cx="0" cy="0"/>
        </a:xfrm>
      </p:grpSpPr>
      <p:sp>
        <p:nvSpPr>
          <p:cNvPr id="4659" name="Google Shape;4659;p3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0" name="Google Shape;4660;p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p3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2" name="Google Shape;4672;p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p3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6" name="Google Shape;4686;p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5" name="Shape 4695"/>
        <p:cNvGrpSpPr/>
        <p:nvPr/>
      </p:nvGrpSpPr>
      <p:grpSpPr>
        <a:xfrm>
          <a:off x="0" y="0"/>
          <a:ext cx="0" cy="0"/>
          <a:chOff x="0" y="0"/>
          <a:chExt cx="0" cy="0"/>
        </a:xfrm>
      </p:grpSpPr>
      <p:sp>
        <p:nvSpPr>
          <p:cNvPr id="4696" name="Google Shape;4696;p3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7" name="Google Shape;4697;p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6" name="Shape 4706"/>
        <p:cNvGrpSpPr/>
        <p:nvPr/>
      </p:nvGrpSpPr>
      <p:grpSpPr>
        <a:xfrm>
          <a:off x="0" y="0"/>
          <a:ext cx="0" cy="0"/>
          <a:chOff x="0" y="0"/>
          <a:chExt cx="0" cy="0"/>
        </a:xfrm>
      </p:grpSpPr>
      <p:sp>
        <p:nvSpPr>
          <p:cNvPr id="4707" name="Google Shape;4707;p3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8" name="Google Shape;4708;p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p3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2" name="Google Shape;4732;p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1" name="Shape 4751"/>
        <p:cNvGrpSpPr/>
        <p:nvPr/>
      </p:nvGrpSpPr>
      <p:grpSpPr>
        <a:xfrm>
          <a:off x="0" y="0"/>
          <a:ext cx="0" cy="0"/>
          <a:chOff x="0" y="0"/>
          <a:chExt cx="0" cy="0"/>
        </a:xfrm>
      </p:grpSpPr>
      <p:sp>
        <p:nvSpPr>
          <p:cNvPr id="4752" name="Google Shape;4752;p3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3" name="Google Shape;4753;p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4" name="Shape 4764"/>
        <p:cNvGrpSpPr/>
        <p:nvPr/>
      </p:nvGrpSpPr>
      <p:grpSpPr>
        <a:xfrm>
          <a:off x="0" y="0"/>
          <a:ext cx="0" cy="0"/>
          <a:chOff x="0" y="0"/>
          <a:chExt cx="0" cy="0"/>
        </a:xfrm>
      </p:grpSpPr>
      <p:sp>
        <p:nvSpPr>
          <p:cNvPr id="4765" name="Google Shape;4765;p3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6" name="Google Shape;4766;p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6" name="Shape 4776"/>
        <p:cNvGrpSpPr/>
        <p:nvPr/>
      </p:nvGrpSpPr>
      <p:grpSpPr>
        <a:xfrm>
          <a:off x="0" y="0"/>
          <a:ext cx="0" cy="0"/>
          <a:chOff x="0" y="0"/>
          <a:chExt cx="0" cy="0"/>
        </a:xfrm>
      </p:grpSpPr>
      <p:sp>
        <p:nvSpPr>
          <p:cNvPr id="4777" name="Google Shape;4777;p3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8" name="Google Shape;4778;p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p3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0" name="Google Shape;4790;p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0" name="Shape 4800"/>
        <p:cNvGrpSpPr/>
        <p:nvPr/>
      </p:nvGrpSpPr>
      <p:grpSpPr>
        <a:xfrm>
          <a:off x="0" y="0"/>
          <a:ext cx="0" cy="0"/>
          <a:chOff x="0" y="0"/>
          <a:chExt cx="0" cy="0"/>
        </a:xfrm>
      </p:grpSpPr>
      <p:sp>
        <p:nvSpPr>
          <p:cNvPr id="4801" name="Google Shape;4801;p3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2" name="Google Shape;4802;p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3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4" name="Google Shape;4814;p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5" name="Shape 4825"/>
        <p:cNvGrpSpPr/>
        <p:nvPr/>
      </p:nvGrpSpPr>
      <p:grpSpPr>
        <a:xfrm>
          <a:off x="0" y="0"/>
          <a:ext cx="0" cy="0"/>
          <a:chOff x="0" y="0"/>
          <a:chExt cx="0" cy="0"/>
        </a:xfrm>
      </p:grpSpPr>
      <p:sp>
        <p:nvSpPr>
          <p:cNvPr id="4826" name="Google Shape;4826;p3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7" name="Google Shape;4827;p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4" name="Shape 4834"/>
        <p:cNvGrpSpPr/>
        <p:nvPr/>
      </p:nvGrpSpPr>
      <p:grpSpPr>
        <a:xfrm>
          <a:off x="0" y="0"/>
          <a:ext cx="0" cy="0"/>
          <a:chOff x="0" y="0"/>
          <a:chExt cx="0" cy="0"/>
        </a:xfrm>
      </p:grpSpPr>
      <p:sp>
        <p:nvSpPr>
          <p:cNvPr id="4835" name="Google Shape;4835;p3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6" name="Google Shape;4836;p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5" name="Shape 4845"/>
        <p:cNvGrpSpPr/>
        <p:nvPr/>
      </p:nvGrpSpPr>
      <p:grpSpPr>
        <a:xfrm>
          <a:off x="0" y="0"/>
          <a:ext cx="0" cy="0"/>
          <a:chOff x="0" y="0"/>
          <a:chExt cx="0" cy="0"/>
        </a:xfrm>
      </p:grpSpPr>
      <p:sp>
        <p:nvSpPr>
          <p:cNvPr id="4846" name="Google Shape;4846;p4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7" name="Google Shape;4847;p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6" name="Shape 4856"/>
        <p:cNvGrpSpPr/>
        <p:nvPr/>
      </p:nvGrpSpPr>
      <p:grpSpPr>
        <a:xfrm>
          <a:off x="0" y="0"/>
          <a:ext cx="0" cy="0"/>
          <a:chOff x="0" y="0"/>
          <a:chExt cx="0" cy="0"/>
        </a:xfrm>
      </p:grpSpPr>
      <p:sp>
        <p:nvSpPr>
          <p:cNvPr id="4857" name="Google Shape;4857;p4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8" name="Google Shape;4858;p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9" name="Shape 4869"/>
        <p:cNvGrpSpPr/>
        <p:nvPr/>
      </p:nvGrpSpPr>
      <p:grpSpPr>
        <a:xfrm>
          <a:off x="0" y="0"/>
          <a:ext cx="0" cy="0"/>
          <a:chOff x="0" y="0"/>
          <a:chExt cx="0" cy="0"/>
        </a:xfrm>
      </p:grpSpPr>
      <p:sp>
        <p:nvSpPr>
          <p:cNvPr id="4870" name="Google Shape;4870;p4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1" name="Google Shape;4871;p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0" name="Shape 4880"/>
        <p:cNvGrpSpPr/>
        <p:nvPr/>
      </p:nvGrpSpPr>
      <p:grpSpPr>
        <a:xfrm>
          <a:off x="0" y="0"/>
          <a:ext cx="0" cy="0"/>
          <a:chOff x="0" y="0"/>
          <a:chExt cx="0" cy="0"/>
        </a:xfrm>
      </p:grpSpPr>
      <p:sp>
        <p:nvSpPr>
          <p:cNvPr id="4881" name="Google Shape;4881;p4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2" name="Google Shape;4882;p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0" name="Shape 4890"/>
        <p:cNvGrpSpPr/>
        <p:nvPr/>
      </p:nvGrpSpPr>
      <p:grpSpPr>
        <a:xfrm>
          <a:off x="0" y="0"/>
          <a:ext cx="0" cy="0"/>
          <a:chOff x="0" y="0"/>
          <a:chExt cx="0" cy="0"/>
        </a:xfrm>
      </p:grpSpPr>
      <p:sp>
        <p:nvSpPr>
          <p:cNvPr id="4891" name="Google Shape;4891;p4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2" name="Google Shape;4892;p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1" name="Shape 4901"/>
        <p:cNvGrpSpPr/>
        <p:nvPr/>
      </p:nvGrpSpPr>
      <p:grpSpPr>
        <a:xfrm>
          <a:off x="0" y="0"/>
          <a:ext cx="0" cy="0"/>
          <a:chOff x="0" y="0"/>
          <a:chExt cx="0" cy="0"/>
        </a:xfrm>
      </p:grpSpPr>
      <p:sp>
        <p:nvSpPr>
          <p:cNvPr id="4902" name="Google Shape;4902;p4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3" name="Google Shape;4903;p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2" name="Shape 4912"/>
        <p:cNvGrpSpPr/>
        <p:nvPr/>
      </p:nvGrpSpPr>
      <p:grpSpPr>
        <a:xfrm>
          <a:off x="0" y="0"/>
          <a:ext cx="0" cy="0"/>
          <a:chOff x="0" y="0"/>
          <a:chExt cx="0" cy="0"/>
        </a:xfrm>
      </p:grpSpPr>
      <p:sp>
        <p:nvSpPr>
          <p:cNvPr id="4913" name="Google Shape;4913;p4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4" name="Google Shape;4914;p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2" name="Shape 4922"/>
        <p:cNvGrpSpPr/>
        <p:nvPr/>
      </p:nvGrpSpPr>
      <p:grpSpPr>
        <a:xfrm>
          <a:off x="0" y="0"/>
          <a:ext cx="0" cy="0"/>
          <a:chOff x="0" y="0"/>
          <a:chExt cx="0" cy="0"/>
        </a:xfrm>
      </p:grpSpPr>
      <p:sp>
        <p:nvSpPr>
          <p:cNvPr id="4923" name="Google Shape;4923;p4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4" name="Google Shape;4924;p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1" name="Shape 4931"/>
        <p:cNvGrpSpPr/>
        <p:nvPr/>
      </p:nvGrpSpPr>
      <p:grpSpPr>
        <a:xfrm>
          <a:off x="0" y="0"/>
          <a:ext cx="0" cy="0"/>
          <a:chOff x="0" y="0"/>
          <a:chExt cx="0" cy="0"/>
        </a:xfrm>
      </p:grpSpPr>
      <p:sp>
        <p:nvSpPr>
          <p:cNvPr id="4932" name="Google Shape;4932;p4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3" name="Google Shape;4933;p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p4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6" name="Google Shape;4946;p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7" name="Shape 4957"/>
        <p:cNvGrpSpPr/>
        <p:nvPr/>
      </p:nvGrpSpPr>
      <p:grpSpPr>
        <a:xfrm>
          <a:off x="0" y="0"/>
          <a:ext cx="0" cy="0"/>
          <a:chOff x="0" y="0"/>
          <a:chExt cx="0" cy="0"/>
        </a:xfrm>
      </p:grpSpPr>
      <p:sp>
        <p:nvSpPr>
          <p:cNvPr id="4958" name="Google Shape;4958;p4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9" name="Google Shape;4959;p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2" name="Shape 4972"/>
        <p:cNvGrpSpPr/>
        <p:nvPr/>
      </p:nvGrpSpPr>
      <p:grpSpPr>
        <a:xfrm>
          <a:off x="0" y="0"/>
          <a:ext cx="0" cy="0"/>
          <a:chOff x="0" y="0"/>
          <a:chExt cx="0" cy="0"/>
        </a:xfrm>
      </p:grpSpPr>
      <p:sp>
        <p:nvSpPr>
          <p:cNvPr id="4973" name="Google Shape;4973;p4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4" name="Google Shape;4974;p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5" name="Shape 4985"/>
        <p:cNvGrpSpPr/>
        <p:nvPr/>
      </p:nvGrpSpPr>
      <p:grpSpPr>
        <a:xfrm>
          <a:off x="0" y="0"/>
          <a:ext cx="0" cy="0"/>
          <a:chOff x="0" y="0"/>
          <a:chExt cx="0" cy="0"/>
        </a:xfrm>
      </p:grpSpPr>
      <p:sp>
        <p:nvSpPr>
          <p:cNvPr id="4986" name="Google Shape;4986;p4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7" name="Google Shape;4987;p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6" name="Shape 4996"/>
        <p:cNvGrpSpPr/>
        <p:nvPr/>
      </p:nvGrpSpPr>
      <p:grpSpPr>
        <a:xfrm>
          <a:off x="0" y="0"/>
          <a:ext cx="0" cy="0"/>
          <a:chOff x="0" y="0"/>
          <a:chExt cx="0" cy="0"/>
        </a:xfrm>
      </p:grpSpPr>
      <p:sp>
        <p:nvSpPr>
          <p:cNvPr id="4997" name="Google Shape;4997;p4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8" name="Google Shape;4998;p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p4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9" name="Google Shape;5009;p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p4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8" name="Google Shape;5018;p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5" name="Shape 5025"/>
        <p:cNvGrpSpPr/>
        <p:nvPr/>
      </p:nvGrpSpPr>
      <p:grpSpPr>
        <a:xfrm>
          <a:off x="0" y="0"/>
          <a:ext cx="0" cy="0"/>
          <a:chOff x="0" y="0"/>
          <a:chExt cx="0" cy="0"/>
        </a:xfrm>
      </p:grpSpPr>
      <p:sp>
        <p:nvSpPr>
          <p:cNvPr id="5026" name="Google Shape;5026;p4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7" name="Google Shape;5027;p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8" name="Shape 5038"/>
        <p:cNvGrpSpPr/>
        <p:nvPr/>
      </p:nvGrpSpPr>
      <p:grpSpPr>
        <a:xfrm>
          <a:off x="0" y="0"/>
          <a:ext cx="0" cy="0"/>
          <a:chOff x="0" y="0"/>
          <a:chExt cx="0" cy="0"/>
        </a:xfrm>
      </p:grpSpPr>
      <p:sp>
        <p:nvSpPr>
          <p:cNvPr id="5039" name="Google Shape;5039;p4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0" name="Google Shape;5040;p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p4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9" name="Google Shape;5049;p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p4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8" name="Google Shape;5058;p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4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7" name="Google Shape;5067;p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4" name="Shape 5074"/>
        <p:cNvGrpSpPr/>
        <p:nvPr/>
      </p:nvGrpSpPr>
      <p:grpSpPr>
        <a:xfrm>
          <a:off x="0" y="0"/>
          <a:ext cx="0" cy="0"/>
          <a:chOff x="0" y="0"/>
          <a:chExt cx="0" cy="0"/>
        </a:xfrm>
      </p:grpSpPr>
      <p:sp>
        <p:nvSpPr>
          <p:cNvPr id="5075" name="Google Shape;5075;p4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6" name="Google Shape;5076;p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3" name="Shape 5083"/>
        <p:cNvGrpSpPr/>
        <p:nvPr/>
      </p:nvGrpSpPr>
      <p:grpSpPr>
        <a:xfrm>
          <a:off x="0" y="0"/>
          <a:ext cx="0" cy="0"/>
          <a:chOff x="0" y="0"/>
          <a:chExt cx="0" cy="0"/>
        </a:xfrm>
      </p:grpSpPr>
      <p:sp>
        <p:nvSpPr>
          <p:cNvPr id="5084" name="Google Shape;5084;p4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5" name="Google Shape;5085;p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4" name="Shape 5094"/>
        <p:cNvGrpSpPr/>
        <p:nvPr/>
      </p:nvGrpSpPr>
      <p:grpSpPr>
        <a:xfrm>
          <a:off x="0" y="0"/>
          <a:ext cx="0" cy="0"/>
          <a:chOff x="0" y="0"/>
          <a:chExt cx="0" cy="0"/>
        </a:xfrm>
      </p:grpSpPr>
      <p:sp>
        <p:nvSpPr>
          <p:cNvPr id="5095" name="Google Shape;5095;p4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6" name="Google Shape;5096;p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p4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6" name="Google Shape;5106;p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p4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9" name="Google Shape;5119;p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0" name="Shape 5130"/>
        <p:cNvGrpSpPr/>
        <p:nvPr/>
      </p:nvGrpSpPr>
      <p:grpSpPr>
        <a:xfrm>
          <a:off x="0" y="0"/>
          <a:ext cx="0" cy="0"/>
          <a:chOff x="0" y="0"/>
          <a:chExt cx="0" cy="0"/>
        </a:xfrm>
      </p:grpSpPr>
      <p:sp>
        <p:nvSpPr>
          <p:cNvPr id="5131" name="Google Shape;5131;p4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2" name="Google Shape;5132;p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1" name="Shape 5141"/>
        <p:cNvGrpSpPr/>
        <p:nvPr/>
      </p:nvGrpSpPr>
      <p:grpSpPr>
        <a:xfrm>
          <a:off x="0" y="0"/>
          <a:ext cx="0" cy="0"/>
          <a:chOff x="0" y="0"/>
          <a:chExt cx="0" cy="0"/>
        </a:xfrm>
      </p:grpSpPr>
      <p:sp>
        <p:nvSpPr>
          <p:cNvPr id="5142" name="Google Shape;5142;p4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3" name="Google Shape;5143;p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1" name="Shape 5151"/>
        <p:cNvGrpSpPr/>
        <p:nvPr/>
      </p:nvGrpSpPr>
      <p:grpSpPr>
        <a:xfrm>
          <a:off x="0" y="0"/>
          <a:ext cx="0" cy="0"/>
          <a:chOff x="0" y="0"/>
          <a:chExt cx="0" cy="0"/>
        </a:xfrm>
      </p:grpSpPr>
      <p:sp>
        <p:nvSpPr>
          <p:cNvPr id="5152" name="Google Shape;5152;p4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3" name="Google Shape;5153;p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0" name="Shape 5160"/>
        <p:cNvGrpSpPr/>
        <p:nvPr/>
      </p:nvGrpSpPr>
      <p:grpSpPr>
        <a:xfrm>
          <a:off x="0" y="0"/>
          <a:ext cx="0" cy="0"/>
          <a:chOff x="0" y="0"/>
          <a:chExt cx="0" cy="0"/>
        </a:xfrm>
      </p:grpSpPr>
      <p:sp>
        <p:nvSpPr>
          <p:cNvPr id="5161" name="Google Shape;5161;p4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2" name="Google Shape;5162;p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p4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1" name="Google Shape;5171;p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2" name="Shape 5182"/>
        <p:cNvGrpSpPr/>
        <p:nvPr/>
      </p:nvGrpSpPr>
      <p:grpSpPr>
        <a:xfrm>
          <a:off x="0" y="0"/>
          <a:ext cx="0" cy="0"/>
          <a:chOff x="0" y="0"/>
          <a:chExt cx="0" cy="0"/>
        </a:xfrm>
      </p:grpSpPr>
      <p:sp>
        <p:nvSpPr>
          <p:cNvPr id="5183" name="Google Shape;5183;p4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4" name="Google Shape;5184;p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5" name="Shape 5195"/>
        <p:cNvGrpSpPr/>
        <p:nvPr/>
      </p:nvGrpSpPr>
      <p:grpSpPr>
        <a:xfrm>
          <a:off x="0" y="0"/>
          <a:ext cx="0" cy="0"/>
          <a:chOff x="0" y="0"/>
          <a:chExt cx="0" cy="0"/>
        </a:xfrm>
      </p:grpSpPr>
      <p:sp>
        <p:nvSpPr>
          <p:cNvPr id="5196" name="Google Shape;5196;p4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7" name="Google Shape;5197;p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8" name="Shape 5208"/>
        <p:cNvGrpSpPr/>
        <p:nvPr/>
      </p:nvGrpSpPr>
      <p:grpSpPr>
        <a:xfrm>
          <a:off x="0" y="0"/>
          <a:ext cx="0" cy="0"/>
          <a:chOff x="0" y="0"/>
          <a:chExt cx="0" cy="0"/>
        </a:xfrm>
      </p:grpSpPr>
      <p:sp>
        <p:nvSpPr>
          <p:cNvPr id="5209" name="Google Shape;5209;p4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0" name="Google Shape;5210;p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p4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3" name="Google Shape;5223;p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5" name="Shape 5235"/>
        <p:cNvGrpSpPr/>
        <p:nvPr/>
      </p:nvGrpSpPr>
      <p:grpSpPr>
        <a:xfrm>
          <a:off x="0" y="0"/>
          <a:ext cx="0" cy="0"/>
          <a:chOff x="0" y="0"/>
          <a:chExt cx="0" cy="0"/>
        </a:xfrm>
      </p:grpSpPr>
      <p:sp>
        <p:nvSpPr>
          <p:cNvPr id="5236" name="Google Shape;5236;p4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7" name="Google Shape;5237;p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5" name="Shape 5245"/>
        <p:cNvGrpSpPr/>
        <p:nvPr/>
      </p:nvGrpSpPr>
      <p:grpSpPr>
        <a:xfrm>
          <a:off x="0" y="0"/>
          <a:ext cx="0" cy="0"/>
          <a:chOff x="0" y="0"/>
          <a:chExt cx="0" cy="0"/>
        </a:xfrm>
      </p:grpSpPr>
      <p:sp>
        <p:nvSpPr>
          <p:cNvPr id="5246" name="Google Shape;5246;p4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7" name="Google Shape;5247;p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p4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6" name="Google Shape;5256;p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3" name="Shape 5263"/>
        <p:cNvGrpSpPr/>
        <p:nvPr/>
      </p:nvGrpSpPr>
      <p:grpSpPr>
        <a:xfrm>
          <a:off x="0" y="0"/>
          <a:ext cx="0" cy="0"/>
          <a:chOff x="0" y="0"/>
          <a:chExt cx="0" cy="0"/>
        </a:xfrm>
      </p:grpSpPr>
      <p:sp>
        <p:nvSpPr>
          <p:cNvPr id="5264" name="Google Shape;5264;p4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5" name="Google Shape;5265;p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2" name="Shape 5272"/>
        <p:cNvGrpSpPr/>
        <p:nvPr/>
      </p:nvGrpSpPr>
      <p:grpSpPr>
        <a:xfrm>
          <a:off x="0" y="0"/>
          <a:ext cx="0" cy="0"/>
          <a:chOff x="0" y="0"/>
          <a:chExt cx="0" cy="0"/>
        </a:xfrm>
      </p:grpSpPr>
      <p:sp>
        <p:nvSpPr>
          <p:cNvPr id="5273" name="Google Shape;5273;p4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4" name="Google Shape;5274;p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1" name="Shape 5281"/>
        <p:cNvGrpSpPr/>
        <p:nvPr/>
      </p:nvGrpSpPr>
      <p:grpSpPr>
        <a:xfrm>
          <a:off x="0" y="0"/>
          <a:ext cx="0" cy="0"/>
          <a:chOff x="0" y="0"/>
          <a:chExt cx="0" cy="0"/>
        </a:xfrm>
      </p:grpSpPr>
      <p:sp>
        <p:nvSpPr>
          <p:cNvPr id="5282" name="Google Shape;5282;p4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3" name="Google Shape;5283;p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0" name="Shape 5290"/>
        <p:cNvGrpSpPr/>
        <p:nvPr/>
      </p:nvGrpSpPr>
      <p:grpSpPr>
        <a:xfrm>
          <a:off x="0" y="0"/>
          <a:ext cx="0" cy="0"/>
          <a:chOff x="0" y="0"/>
          <a:chExt cx="0" cy="0"/>
        </a:xfrm>
      </p:grpSpPr>
      <p:sp>
        <p:nvSpPr>
          <p:cNvPr id="5291" name="Google Shape;5291;p4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2" name="Google Shape;5292;p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9" name="Shape 5299"/>
        <p:cNvGrpSpPr/>
        <p:nvPr/>
      </p:nvGrpSpPr>
      <p:grpSpPr>
        <a:xfrm>
          <a:off x="0" y="0"/>
          <a:ext cx="0" cy="0"/>
          <a:chOff x="0" y="0"/>
          <a:chExt cx="0" cy="0"/>
        </a:xfrm>
      </p:grpSpPr>
      <p:sp>
        <p:nvSpPr>
          <p:cNvPr id="5300" name="Google Shape;5300;p4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1" name="Google Shape;5301;p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p4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0" name="Google Shape;5310;p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8" name="Shape 5318"/>
        <p:cNvGrpSpPr/>
        <p:nvPr/>
      </p:nvGrpSpPr>
      <p:grpSpPr>
        <a:xfrm>
          <a:off x="0" y="0"/>
          <a:ext cx="0" cy="0"/>
          <a:chOff x="0" y="0"/>
          <a:chExt cx="0" cy="0"/>
        </a:xfrm>
      </p:grpSpPr>
      <p:sp>
        <p:nvSpPr>
          <p:cNvPr id="5319" name="Google Shape;5319;p4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0" name="Google Shape;5320;p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8" name="Shape 5328"/>
        <p:cNvGrpSpPr/>
        <p:nvPr/>
      </p:nvGrpSpPr>
      <p:grpSpPr>
        <a:xfrm>
          <a:off x="0" y="0"/>
          <a:ext cx="0" cy="0"/>
          <a:chOff x="0" y="0"/>
          <a:chExt cx="0" cy="0"/>
        </a:xfrm>
      </p:grpSpPr>
      <p:sp>
        <p:nvSpPr>
          <p:cNvPr id="5329" name="Google Shape;5329;p4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0" name="Google Shape;5330;p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1" name="Shape 5341"/>
        <p:cNvGrpSpPr/>
        <p:nvPr/>
      </p:nvGrpSpPr>
      <p:grpSpPr>
        <a:xfrm>
          <a:off x="0" y="0"/>
          <a:ext cx="0" cy="0"/>
          <a:chOff x="0" y="0"/>
          <a:chExt cx="0" cy="0"/>
        </a:xfrm>
      </p:grpSpPr>
      <p:sp>
        <p:nvSpPr>
          <p:cNvPr id="5342" name="Google Shape;5342;p4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3" name="Google Shape;5343;p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3" name="Shape 5353"/>
        <p:cNvGrpSpPr/>
        <p:nvPr/>
      </p:nvGrpSpPr>
      <p:grpSpPr>
        <a:xfrm>
          <a:off x="0" y="0"/>
          <a:ext cx="0" cy="0"/>
          <a:chOff x="0" y="0"/>
          <a:chExt cx="0" cy="0"/>
        </a:xfrm>
      </p:grpSpPr>
      <p:sp>
        <p:nvSpPr>
          <p:cNvPr id="5354" name="Google Shape;5354;p4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5" name="Google Shape;5355;p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2" name="Shape 5362"/>
        <p:cNvGrpSpPr/>
        <p:nvPr/>
      </p:nvGrpSpPr>
      <p:grpSpPr>
        <a:xfrm>
          <a:off x="0" y="0"/>
          <a:ext cx="0" cy="0"/>
          <a:chOff x="0" y="0"/>
          <a:chExt cx="0" cy="0"/>
        </a:xfrm>
      </p:grpSpPr>
      <p:sp>
        <p:nvSpPr>
          <p:cNvPr id="5363" name="Google Shape;5363;p4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4" name="Google Shape;5364;p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p4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3" name="Google Shape;5373;p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7" name="Shape 5387"/>
        <p:cNvGrpSpPr/>
        <p:nvPr/>
      </p:nvGrpSpPr>
      <p:grpSpPr>
        <a:xfrm>
          <a:off x="0" y="0"/>
          <a:ext cx="0" cy="0"/>
          <a:chOff x="0" y="0"/>
          <a:chExt cx="0" cy="0"/>
        </a:xfrm>
      </p:grpSpPr>
      <p:sp>
        <p:nvSpPr>
          <p:cNvPr id="5388" name="Google Shape;5388;p4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9" name="Google Shape;5389;p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8" name="Shape 5398"/>
        <p:cNvGrpSpPr/>
        <p:nvPr/>
      </p:nvGrpSpPr>
      <p:grpSpPr>
        <a:xfrm>
          <a:off x="0" y="0"/>
          <a:ext cx="0" cy="0"/>
          <a:chOff x="0" y="0"/>
          <a:chExt cx="0" cy="0"/>
        </a:xfrm>
      </p:grpSpPr>
      <p:sp>
        <p:nvSpPr>
          <p:cNvPr id="5399" name="Google Shape;5399;p4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0" name="Google Shape;5400;p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p4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1" name="Google Shape;5411;p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0" name="Shape 5420"/>
        <p:cNvGrpSpPr/>
        <p:nvPr/>
      </p:nvGrpSpPr>
      <p:grpSpPr>
        <a:xfrm>
          <a:off x="0" y="0"/>
          <a:ext cx="0" cy="0"/>
          <a:chOff x="0" y="0"/>
          <a:chExt cx="0" cy="0"/>
        </a:xfrm>
      </p:grpSpPr>
      <p:sp>
        <p:nvSpPr>
          <p:cNvPr id="5421" name="Google Shape;5421;p4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2" name="Google Shape;5422;p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1" name="Shape 5431"/>
        <p:cNvGrpSpPr/>
        <p:nvPr/>
      </p:nvGrpSpPr>
      <p:grpSpPr>
        <a:xfrm>
          <a:off x="0" y="0"/>
          <a:ext cx="0" cy="0"/>
          <a:chOff x="0" y="0"/>
          <a:chExt cx="0" cy="0"/>
        </a:xfrm>
      </p:grpSpPr>
      <p:sp>
        <p:nvSpPr>
          <p:cNvPr id="5432" name="Google Shape;5432;p4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3" name="Google Shape;5433;p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3" name="Shape 5443"/>
        <p:cNvGrpSpPr/>
        <p:nvPr/>
      </p:nvGrpSpPr>
      <p:grpSpPr>
        <a:xfrm>
          <a:off x="0" y="0"/>
          <a:ext cx="0" cy="0"/>
          <a:chOff x="0" y="0"/>
          <a:chExt cx="0" cy="0"/>
        </a:xfrm>
      </p:grpSpPr>
      <p:sp>
        <p:nvSpPr>
          <p:cNvPr id="5444" name="Google Shape;5444;p4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5" name="Google Shape;5445;p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8" name="Shape 5458"/>
        <p:cNvGrpSpPr/>
        <p:nvPr/>
      </p:nvGrpSpPr>
      <p:grpSpPr>
        <a:xfrm>
          <a:off x="0" y="0"/>
          <a:ext cx="0" cy="0"/>
          <a:chOff x="0" y="0"/>
          <a:chExt cx="0" cy="0"/>
        </a:xfrm>
      </p:grpSpPr>
      <p:sp>
        <p:nvSpPr>
          <p:cNvPr id="5459" name="Google Shape;5459;p4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0" name="Google Shape;5460;p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3" name="Shape 5473"/>
        <p:cNvGrpSpPr/>
        <p:nvPr/>
      </p:nvGrpSpPr>
      <p:grpSpPr>
        <a:xfrm>
          <a:off x="0" y="0"/>
          <a:ext cx="0" cy="0"/>
          <a:chOff x="0" y="0"/>
          <a:chExt cx="0" cy="0"/>
        </a:xfrm>
      </p:grpSpPr>
      <p:sp>
        <p:nvSpPr>
          <p:cNvPr id="5474" name="Google Shape;5474;p4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5" name="Google Shape;5475;p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p4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7" name="Google Shape;5487;p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7" name="Shape 5497"/>
        <p:cNvGrpSpPr/>
        <p:nvPr/>
      </p:nvGrpSpPr>
      <p:grpSpPr>
        <a:xfrm>
          <a:off x="0" y="0"/>
          <a:ext cx="0" cy="0"/>
          <a:chOff x="0" y="0"/>
          <a:chExt cx="0" cy="0"/>
        </a:xfrm>
      </p:grpSpPr>
      <p:sp>
        <p:nvSpPr>
          <p:cNvPr id="5498" name="Google Shape;5498;p4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9" name="Google Shape;5499;p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7" name="Shape 5507"/>
        <p:cNvGrpSpPr/>
        <p:nvPr/>
      </p:nvGrpSpPr>
      <p:grpSpPr>
        <a:xfrm>
          <a:off x="0" y="0"/>
          <a:ext cx="0" cy="0"/>
          <a:chOff x="0" y="0"/>
          <a:chExt cx="0" cy="0"/>
        </a:xfrm>
      </p:grpSpPr>
      <p:sp>
        <p:nvSpPr>
          <p:cNvPr id="5508" name="Google Shape;5508;p4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9" name="Google Shape;5509;p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p4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9" name="Google Shape;5519;p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9" name="Shape 5529"/>
        <p:cNvGrpSpPr/>
        <p:nvPr/>
      </p:nvGrpSpPr>
      <p:grpSpPr>
        <a:xfrm>
          <a:off x="0" y="0"/>
          <a:ext cx="0" cy="0"/>
          <a:chOff x="0" y="0"/>
          <a:chExt cx="0" cy="0"/>
        </a:xfrm>
      </p:grpSpPr>
      <p:sp>
        <p:nvSpPr>
          <p:cNvPr id="5530" name="Google Shape;5530;p4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1" name="Google Shape;5531;p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7" name="Shape 5537"/>
        <p:cNvGrpSpPr/>
        <p:nvPr/>
      </p:nvGrpSpPr>
      <p:grpSpPr>
        <a:xfrm>
          <a:off x="0" y="0"/>
          <a:ext cx="0" cy="0"/>
          <a:chOff x="0" y="0"/>
          <a:chExt cx="0" cy="0"/>
        </a:xfrm>
      </p:grpSpPr>
      <p:sp>
        <p:nvSpPr>
          <p:cNvPr id="5538" name="Google Shape;5538;p4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9" name="Google Shape;5539;p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8" name="Shape 5548"/>
        <p:cNvGrpSpPr/>
        <p:nvPr/>
      </p:nvGrpSpPr>
      <p:grpSpPr>
        <a:xfrm>
          <a:off x="0" y="0"/>
          <a:ext cx="0" cy="0"/>
          <a:chOff x="0" y="0"/>
          <a:chExt cx="0" cy="0"/>
        </a:xfrm>
      </p:grpSpPr>
      <p:sp>
        <p:nvSpPr>
          <p:cNvPr id="5549" name="Google Shape;5549;p4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0" name="Google Shape;5550;p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3" name="Shape 5563"/>
        <p:cNvGrpSpPr/>
        <p:nvPr/>
      </p:nvGrpSpPr>
      <p:grpSpPr>
        <a:xfrm>
          <a:off x="0" y="0"/>
          <a:ext cx="0" cy="0"/>
          <a:chOff x="0" y="0"/>
          <a:chExt cx="0" cy="0"/>
        </a:xfrm>
      </p:grpSpPr>
      <p:sp>
        <p:nvSpPr>
          <p:cNvPr id="5564" name="Google Shape;5564;p4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5" name="Google Shape;5565;p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2" name="Shape 5572"/>
        <p:cNvGrpSpPr/>
        <p:nvPr/>
      </p:nvGrpSpPr>
      <p:grpSpPr>
        <a:xfrm>
          <a:off x="0" y="0"/>
          <a:ext cx="0" cy="0"/>
          <a:chOff x="0" y="0"/>
          <a:chExt cx="0" cy="0"/>
        </a:xfrm>
      </p:grpSpPr>
      <p:sp>
        <p:nvSpPr>
          <p:cNvPr id="5573" name="Google Shape;5573;p4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4" name="Google Shape;5574;p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1" name="Shape 5661"/>
        <p:cNvGrpSpPr/>
        <p:nvPr/>
      </p:nvGrpSpPr>
      <p:grpSpPr>
        <a:xfrm>
          <a:off x="0" y="0"/>
          <a:ext cx="0" cy="0"/>
          <a:chOff x="0" y="0"/>
          <a:chExt cx="0" cy="0"/>
        </a:xfrm>
      </p:grpSpPr>
      <p:sp>
        <p:nvSpPr>
          <p:cNvPr id="5662" name="Google Shape;5662;p4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3" name="Google Shape;5663;p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9" name="Shape 5669"/>
        <p:cNvGrpSpPr/>
        <p:nvPr/>
      </p:nvGrpSpPr>
      <p:grpSpPr>
        <a:xfrm>
          <a:off x="0" y="0"/>
          <a:ext cx="0" cy="0"/>
          <a:chOff x="0" y="0"/>
          <a:chExt cx="0" cy="0"/>
        </a:xfrm>
      </p:grpSpPr>
      <p:sp>
        <p:nvSpPr>
          <p:cNvPr id="5670" name="Google Shape;5670;p4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1" name="Google Shape;5671;p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7" name="Shape 5677"/>
        <p:cNvGrpSpPr/>
        <p:nvPr/>
      </p:nvGrpSpPr>
      <p:grpSpPr>
        <a:xfrm>
          <a:off x="0" y="0"/>
          <a:ext cx="0" cy="0"/>
          <a:chOff x="0" y="0"/>
          <a:chExt cx="0" cy="0"/>
        </a:xfrm>
      </p:grpSpPr>
      <p:sp>
        <p:nvSpPr>
          <p:cNvPr id="5678" name="Google Shape;5678;p4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9" name="Google Shape;5679;p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8" name="Shape 5688"/>
        <p:cNvGrpSpPr/>
        <p:nvPr/>
      </p:nvGrpSpPr>
      <p:grpSpPr>
        <a:xfrm>
          <a:off x="0" y="0"/>
          <a:ext cx="0" cy="0"/>
          <a:chOff x="0" y="0"/>
          <a:chExt cx="0" cy="0"/>
        </a:xfrm>
      </p:grpSpPr>
      <p:sp>
        <p:nvSpPr>
          <p:cNvPr id="5689" name="Google Shape;5689;p4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0" name="Google Shape;5690;p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7" name="Shape 5697"/>
        <p:cNvGrpSpPr/>
        <p:nvPr/>
      </p:nvGrpSpPr>
      <p:grpSpPr>
        <a:xfrm>
          <a:off x="0" y="0"/>
          <a:ext cx="0" cy="0"/>
          <a:chOff x="0" y="0"/>
          <a:chExt cx="0" cy="0"/>
        </a:xfrm>
      </p:grpSpPr>
      <p:sp>
        <p:nvSpPr>
          <p:cNvPr id="5698" name="Google Shape;5698;p4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9" name="Google Shape;5699;p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6" name="Shape 5706"/>
        <p:cNvGrpSpPr/>
        <p:nvPr/>
      </p:nvGrpSpPr>
      <p:grpSpPr>
        <a:xfrm>
          <a:off x="0" y="0"/>
          <a:ext cx="0" cy="0"/>
          <a:chOff x="0" y="0"/>
          <a:chExt cx="0" cy="0"/>
        </a:xfrm>
      </p:grpSpPr>
      <p:sp>
        <p:nvSpPr>
          <p:cNvPr id="5707" name="Google Shape;5707;p4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8" name="Google Shape;5708;p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6" name="Shape 5716"/>
        <p:cNvGrpSpPr/>
        <p:nvPr/>
      </p:nvGrpSpPr>
      <p:grpSpPr>
        <a:xfrm>
          <a:off x="0" y="0"/>
          <a:ext cx="0" cy="0"/>
          <a:chOff x="0" y="0"/>
          <a:chExt cx="0" cy="0"/>
        </a:xfrm>
      </p:grpSpPr>
      <p:sp>
        <p:nvSpPr>
          <p:cNvPr id="5717" name="Google Shape;5717;p4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8" name="Google Shape;5718;p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5" name="Shape 5725"/>
        <p:cNvGrpSpPr/>
        <p:nvPr/>
      </p:nvGrpSpPr>
      <p:grpSpPr>
        <a:xfrm>
          <a:off x="0" y="0"/>
          <a:ext cx="0" cy="0"/>
          <a:chOff x="0" y="0"/>
          <a:chExt cx="0" cy="0"/>
        </a:xfrm>
      </p:grpSpPr>
      <p:sp>
        <p:nvSpPr>
          <p:cNvPr id="5726" name="Google Shape;5726;p4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7" name="Google Shape;5727;p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p4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8" name="Google Shape;5738;p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6" name="Shape 5746"/>
        <p:cNvGrpSpPr/>
        <p:nvPr/>
      </p:nvGrpSpPr>
      <p:grpSpPr>
        <a:xfrm>
          <a:off x="0" y="0"/>
          <a:ext cx="0" cy="0"/>
          <a:chOff x="0" y="0"/>
          <a:chExt cx="0" cy="0"/>
        </a:xfrm>
      </p:grpSpPr>
      <p:sp>
        <p:nvSpPr>
          <p:cNvPr id="5747" name="Google Shape;5747;p4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8" name="Google Shape;5748;p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6" name="Shape 5756"/>
        <p:cNvGrpSpPr/>
        <p:nvPr/>
      </p:nvGrpSpPr>
      <p:grpSpPr>
        <a:xfrm>
          <a:off x="0" y="0"/>
          <a:ext cx="0" cy="0"/>
          <a:chOff x="0" y="0"/>
          <a:chExt cx="0" cy="0"/>
        </a:xfrm>
      </p:grpSpPr>
      <p:sp>
        <p:nvSpPr>
          <p:cNvPr id="5757" name="Google Shape;5757;p4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8" name="Google Shape;5758;p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5" name="Shape 5765"/>
        <p:cNvGrpSpPr/>
        <p:nvPr/>
      </p:nvGrpSpPr>
      <p:grpSpPr>
        <a:xfrm>
          <a:off x="0" y="0"/>
          <a:ext cx="0" cy="0"/>
          <a:chOff x="0" y="0"/>
          <a:chExt cx="0" cy="0"/>
        </a:xfrm>
      </p:grpSpPr>
      <p:sp>
        <p:nvSpPr>
          <p:cNvPr id="5766" name="Google Shape;5766;p4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7" name="Google Shape;5767;p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4" name="Shape 5774"/>
        <p:cNvGrpSpPr/>
        <p:nvPr/>
      </p:nvGrpSpPr>
      <p:grpSpPr>
        <a:xfrm>
          <a:off x="0" y="0"/>
          <a:ext cx="0" cy="0"/>
          <a:chOff x="0" y="0"/>
          <a:chExt cx="0" cy="0"/>
        </a:xfrm>
      </p:grpSpPr>
      <p:sp>
        <p:nvSpPr>
          <p:cNvPr id="5775" name="Google Shape;5775;p4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6" name="Google Shape;5776;p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3" name="Shape 5783"/>
        <p:cNvGrpSpPr/>
        <p:nvPr/>
      </p:nvGrpSpPr>
      <p:grpSpPr>
        <a:xfrm>
          <a:off x="0" y="0"/>
          <a:ext cx="0" cy="0"/>
          <a:chOff x="0" y="0"/>
          <a:chExt cx="0" cy="0"/>
        </a:xfrm>
      </p:grpSpPr>
      <p:sp>
        <p:nvSpPr>
          <p:cNvPr id="5784" name="Google Shape;5784;p4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5" name="Google Shape;5785;p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2" name="Shape 5792"/>
        <p:cNvGrpSpPr/>
        <p:nvPr/>
      </p:nvGrpSpPr>
      <p:grpSpPr>
        <a:xfrm>
          <a:off x="0" y="0"/>
          <a:ext cx="0" cy="0"/>
          <a:chOff x="0" y="0"/>
          <a:chExt cx="0" cy="0"/>
        </a:xfrm>
      </p:grpSpPr>
      <p:sp>
        <p:nvSpPr>
          <p:cNvPr id="5793" name="Google Shape;5793;p4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4" name="Google Shape;5794;p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2" name="Shape 5802"/>
        <p:cNvGrpSpPr/>
        <p:nvPr/>
      </p:nvGrpSpPr>
      <p:grpSpPr>
        <a:xfrm>
          <a:off x="0" y="0"/>
          <a:ext cx="0" cy="0"/>
          <a:chOff x="0" y="0"/>
          <a:chExt cx="0" cy="0"/>
        </a:xfrm>
      </p:grpSpPr>
      <p:sp>
        <p:nvSpPr>
          <p:cNvPr id="5803" name="Google Shape;5803;p4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4" name="Google Shape;5804;p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4" name="Shape 5814"/>
        <p:cNvGrpSpPr/>
        <p:nvPr/>
      </p:nvGrpSpPr>
      <p:grpSpPr>
        <a:xfrm>
          <a:off x="0" y="0"/>
          <a:ext cx="0" cy="0"/>
          <a:chOff x="0" y="0"/>
          <a:chExt cx="0" cy="0"/>
        </a:xfrm>
      </p:grpSpPr>
      <p:sp>
        <p:nvSpPr>
          <p:cNvPr id="5815" name="Google Shape;5815;p4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6" name="Google Shape;5816;p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p4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5" name="Google Shape;5825;p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2" name="Shape 5832"/>
        <p:cNvGrpSpPr/>
        <p:nvPr/>
      </p:nvGrpSpPr>
      <p:grpSpPr>
        <a:xfrm>
          <a:off x="0" y="0"/>
          <a:ext cx="0" cy="0"/>
          <a:chOff x="0" y="0"/>
          <a:chExt cx="0" cy="0"/>
        </a:xfrm>
      </p:grpSpPr>
      <p:sp>
        <p:nvSpPr>
          <p:cNvPr id="5833" name="Google Shape;5833;p4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4" name="Google Shape;5834;p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1" name="Shape 5841"/>
        <p:cNvGrpSpPr/>
        <p:nvPr/>
      </p:nvGrpSpPr>
      <p:grpSpPr>
        <a:xfrm>
          <a:off x="0" y="0"/>
          <a:ext cx="0" cy="0"/>
          <a:chOff x="0" y="0"/>
          <a:chExt cx="0" cy="0"/>
        </a:xfrm>
      </p:grpSpPr>
      <p:sp>
        <p:nvSpPr>
          <p:cNvPr id="5842" name="Google Shape;5842;p4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3" name="Google Shape;5843;p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0" name="Shape 5850"/>
        <p:cNvGrpSpPr/>
        <p:nvPr/>
      </p:nvGrpSpPr>
      <p:grpSpPr>
        <a:xfrm>
          <a:off x="0" y="0"/>
          <a:ext cx="0" cy="0"/>
          <a:chOff x="0" y="0"/>
          <a:chExt cx="0" cy="0"/>
        </a:xfrm>
      </p:grpSpPr>
      <p:sp>
        <p:nvSpPr>
          <p:cNvPr id="5851" name="Google Shape;5851;p4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2" name="Google Shape;5852;p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p4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1" name="Google Shape;5861;p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8" name="Shape 5868"/>
        <p:cNvGrpSpPr/>
        <p:nvPr/>
      </p:nvGrpSpPr>
      <p:grpSpPr>
        <a:xfrm>
          <a:off x="0" y="0"/>
          <a:ext cx="0" cy="0"/>
          <a:chOff x="0" y="0"/>
          <a:chExt cx="0" cy="0"/>
        </a:xfrm>
      </p:grpSpPr>
      <p:sp>
        <p:nvSpPr>
          <p:cNvPr id="5869" name="Google Shape;5869;p4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0" name="Google Shape;5870;p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8" name="Shape 5878"/>
        <p:cNvGrpSpPr/>
        <p:nvPr/>
      </p:nvGrpSpPr>
      <p:grpSpPr>
        <a:xfrm>
          <a:off x="0" y="0"/>
          <a:ext cx="0" cy="0"/>
          <a:chOff x="0" y="0"/>
          <a:chExt cx="0" cy="0"/>
        </a:xfrm>
      </p:grpSpPr>
      <p:sp>
        <p:nvSpPr>
          <p:cNvPr id="5879" name="Google Shape;5879;p4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0" name="Google Shape;5880;p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8" name="Shape 5888"/>
        <p:cNvGrpSpPr/>
        <p:nvPr/>
      </p:nvGrpSpPr>
      <p:grpSpPr>
        <a:xfrm>
          <a:off x="0" y="0"/>
          <a:ext cx="0" cy="0"/>
          <a:chOff x="0" y="0"/>
          <a:chExt cx="0" cy="0"/>
        </a:xfrm>
      </p:grpSpPr>
      <p:sp>
        <p:nvSpPr>
          <p:cNvPr id="5889" name="Google Shape;5889;p4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0" name="Google Shape;5890;p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7" name="Shape 5897"/>
        <p:cNvGrpSpPr/>
        <p:nvPr/>
      </p:nvGrpSpPr>
      <p:grpSpPr>
        <a:xfrm>
          <a:off x="0" y="0"/>
          <a:ext cx="0" cy="0"/>
          <a:chOff x="0" y="0"/>
          <a:chExt cx="0" cy="0"/>
        </a:xfrm>
      </p:grpSpPr>
      <p:sp>
        <p:nvSpPr>
          <p:cNvPr id="5898" name="Google Shape;5898;p4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9" name="Google Shape;5899;p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7" name="Shape 5907"/>
        <p:cNvGrpSpPr/>
        <p:nvPr/>
      </p:nvGrpSpPr>
      <p:grpSpPr>
        <a:xfrm>
          <a:off x="0" y="0"/>
          <a:ext cx="0" cy="0"/>
          <a:chOff x="0" y="0"/>
          <a:chExt cx="0" cy="0"/>
        </a:xfrm>
      </p:grpSpPr>
      <p:sp>
        <p:nvSpPr>
          <p:cNvPr id="5908" name="Google Shape;5908;p4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9" name="Google Shape;5909;p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6" name="Shape 5916"/>
        <p:cNvGrpSpPr/>
        <p:nvPr/>
      </p:nvGrpSpPr>
      <p:grpSpPr>
        <a:xfrm>
          <a:off x="0" y="0"/>
          <a:ext cx="0" cy="0"/>
          <a:chOff x="0" y="0"/>
          <a:chExt cx="0" cy="0"/>
        </a:xfrm>
      </p:grpSpPr>
      <p:sp>
        <p:nvSpPr>
          <p:cNvPr id="5917" name="Google Shape;5917;p4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8" name="Google Shape;5918;p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6" name="Shape 5926"/>
        <p:cNvGrpSpPr/>
        <p:nvPr/>
      </p:nvGrpSpPr>
      <p:grpSpPr>
        <a:xfrm>
          <a:off x="0" y="0"/>
          <a:ext cx="0" cy="0"/>
          <a:chOff x="0" y="0"/>
          <a:chExt cx="0" cy="0"/>
        </a:xfrm>
      </p:grpSpPr>
      <p:sp>
        <p:nvSpPr>
          <p:cNvPr id="5927" name="Google Shape;5927;p4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8" name="Google Shape;5928;p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6" name="Shape 5936"/>
        <p:cNvGrpSpPr/>
        <p:nvPr/>
      </p:nvGrpSpPr>
      <p:grpSpPr>
        <a:xfrm>
          <a:off x="0" y="0"/>
          <a:ext cx="0" cy="0"/>
          <a:chOff x="0" y="0"/>
          <a:chExt cx="0" cy="0"/>
        </a:xfrm>
      </p:grpSpPr>
      <p:sp>
        <p:nvSpPr>
          <p:cNvPr id="5937" name="Google Shape;5937;p4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8" name="Google Shape;5938;p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6" name="Shape 5946"/>
        <p:cNvGrpSpPr/>
        <p:nvPr/>
      </p:nvGrpSpPr>
      <p:grpSpPr>
        <a:xfrm>
          <a:off x="0" y="0"/>
          <a:ext cx="0" cy="0"/>
          <a:chOff x="0" y="0"/>
          <a:chExt cx="0" cy="0"/>
        </a:xfrm>
      </p:grpSpPr>
      <p:sp>
        <p:nvSpPr>
          <p:cNvPr id="5947" name="Google Shape;5947;p4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8" name="Google Shape;5948;p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6" name="Shape 5956"/>
        <p:cNvGrpSpPr/>
        <p:nvPr/>
      </p:nvGrpSpPr>
      <p:grpSpPr>
        <a:xfrm>
          <a:off x="0" y="0"/>
          <a:ext cx="0" cy="0"/>
          <a:chOff x="0" y="0"/>
          <a:chExt cx="0" cy="0"/>
        </a:xfrm>
      </p:grpSpPr>
      <p:sp>
        <p:nvSpPr>
          <p:cNvPr id="5957" name="Google Shape;5957;p4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8" name="Google Shape;5958;p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7" name="Shape 5967"/>
        <p:cNvGrpSpPr/>
        <p:nvPr/>
      </p:nvGrpSpPr>
      <p:grpSpPr>
        <a:xfrm>
          <a:off x="0" y="0"/>
          <a:ext cx="0" cy="0"/>
          <a:chOff x="0" y="0"/>
          <a:chExt cx="0" cy="0"/>
        </a:xfrm>
      </p:grpSpPr>
      <p:sp>
        <p:nvSpPr>
          <p:cNvPr id="5968" name="Google Shape;5968;p4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9" name="Google Shape;5969;p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7" name="Shape 5977"/>
        <p:cNvGrpSpPr/>
        <p:nvPr/>
      </p:nvGrpSpPr>
      <p:grpSpPr>
        <a:xfrm>
          <a:off x="0" y="0"/>
          <a:ext cx="0" cy="0"/>
          <a:chOff x="0" y="0"/>
          <a:chExt cx="0" cy="0"/>
        </a:xfrm>
      </p:grpSpPr>
      <p:sp>
        <p:nvSpPr>
          <p:cNvPr id="5978" name="Google Shape;5978;p5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9" name="Google Shape;5979;p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8" name="Shape 5988"/>
        <p:cNvGrpSpPr/>
        <p:nvPr/>
      </p:nvGrpSpPr>
      <p:grpSpPr>
        <a:xfrm>
          <a:off x="0" y="0"/>
          <a:ext cx="0" cy="0"/>
          <a:chOff x="0" y="0"/>
          <a:chExt cx="0" cy="0"/>
        </a:xfrm>
      </p:grpSpPr>
      <p:sp>
        <p:nvSpPr>
          <p:cNvPr id="5989" name="Google Shape;5989;p5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0" name="Google Shape;5990;p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8" name="Shape 5998"/>
        <p:cNvGrpSpPr/>
        <p:nvPr/>
      </p:nvGrpSpPr>
      <p:grpSpPr>
        <a:xfrm>
          <a:off x="0" y="0"/>
          <a:ext cx="0" cy="0"/>
          <a:chOff x="0" y="0"/>
          <a:chExt cx="0" cy="0"/>
        </a:xfrm>
      </p:grpSpPr>
      <p:sp>
        <p:nvSpPr>
          <p:cNvPr id="5999" name="Google Shape;5999;p5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0" name="Google Shape;6000;p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0" name="Shape 6010"/>
        <p:cNvGrpSpPr/>
        <p:nvPr/>
      </p:nvGrpSpPr>
      <p:grpSpPr>
        <a:xfrm>
          <a:off x="0" y="0"/>
          <a:ext cx="0" cy="0"/>
          <a:chOff x="0" y="0"/>
          <a:chExt cx="0" cy="0"/>
        </a:xfrm>
      </p:grpSpPr>
      <p:sp>
        <p:nvSpPr>
          <p:cNvPr id="6011" name="Google Shape;6011;p5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2" name="Google Shape;6012;p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2" name="Shape 6022"/>
        <p:cNvGrpSpPr/>
        <p:nvPr/>
      </p:nvGrpSpPr>
      <p:grpSpPr>
        <a:xfrm>
          <a:off x="0" y="0"/>
          <a:ext cx="0" cy="0"/>
          <a:chOff x="0" y="0"/>
          <a:chExt cx="0" cy="0"/>
        </a:xfrm>
      </p:grpSpPr>
      <p:sp>
        <p:nvSpPr>
          <p:cNvPr id="6023" name="Google Shape;6023;p5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4" name="Google Shape;6024;p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2" name="Shape 6032"/>
        <p:cNvGrpSpPr/>
        <p:nvPr/>
      </p:nvGrpSpPr>
      <p:grpSpPr>
        <a:xfrm>
          <a:off x="0" y="0"/>
          <a:ext cx="0" cy="0"/>
          <a:chOff x="0" y="0"/>
          <a:chExt cx="0" cy="0"/>
        </a:xfrm>
      </p:grpSpPr>
      <p:sp>
        <p:nvSpPr>
          <p:cNvPr id="6033" name="Google Shape;6033;p5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4" name="Google Shape;6034;p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2" name="Shape 6042"/>
        <p:cNvGrpSpPr/>
        <p:nvPr/>
      </p:nvGrpSpPr>
      <p:grpSpPr>
        <a:xfrm>
          <a:off x="0" y="0"/>
          <a:ext cx="0" cy="0"/>
          <a:chOff x="0" y="0"/>
          <a:chExt cx="0" cy="0"/>
        </a:xfrm>
      </p:grpSpPr>
      <p:sp>
        <p:nvSpPr>
          <p:cNvPr id="6043" name="Google Shape;6043;p5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4" name="Google Shape;6044;p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2" name="Shape 6052"/>
        <p:cNvGrpSpPr/>
        <p:nvPr/>
      </p:nvGrpSpPr>
      <p:grpSpPr>
        <a:xfrm>
          <a:off x="0" y="0"/>
          <a:ext cx="0" cy="0"/>
          <a:chOff x="0" y="0"/>
          <a:chExt cx="0" cy="0"/>
        </a:xfrm>
      </p:grpSpPr>
      <p:sp>
        <p:nvSpPr>
          <p:cNvPr id="6053" name="Google Shape;6053;p5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4" name="Google Shape;6054;p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2" name="Shape 6062"/>
        <p:cNvGrpSpPr/>
        <p:nvPr/>
      </p:nvGrpSpPr>
      <p:grpSpPr>
        <a:xfrm>
          <a:off x="0" y="0"/>
          <a:ext cx="0" cy="0"/>
          <a:chOff x="0" y="0"/>
          <a:chExt cx="0" cy="0"/>
        </a:xfrm>
      </p:grpSpPr>
      <p:sp>
        <p:nvSpPr>
          <p:cNvPr id="6063" name="Google Shape;6063;p5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4" name="Google Shape;6064;p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2" name="Shape 6072"/>
        <p:cNvGrpSpPr/>
        <p:nvPr/>
      </p:nvGrpSpPr>
      <p:grpSpPr>
        <a:xfrm>
          <a:off x="0" y="0"/>
          <a:ext cx="0" cy="0"/>
          <a:chOff x="0" y="0"/>
          <a:chExt cx="0" cy="0"/>
        </a:xfrm>
      </p:grpSpPr>
      <p:sp>
        <p:nvSpPr>
          <p:cNvPr id="6073" name="Google Shape;6073;p5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4" name="Google Shape;6074;p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6" name="Shape 6086"/>
        <p:cNvGrpSpPr/>
        <p:nvPr/>
      </p:nvGrpSpPr>
      <p:grpSpPr>
        <a:xfrm>
          <a:off x="0" y="0"/>
          <a:ext cx="0" cy="0"/>
          <a:chOff x="0" y="0"/>
          <a:chExt cx="0" cy="0"/>
        </a:xfrm>
      </p:grpSpPr>
      <p:sp>
        <p:nvSpPr>
          <p:cNvPr id="6087" name="Google Shape;6087;p5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8" name="Google Shape;6088;p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8" name="Shape 6098"/>
        <p:cNvGrpSpPr/>
        <p:nvPr/>
      </p:nvGrpSpPr>
      <p:grpSpPr>
        <a:xfrm>
          <a:off x="0" y="0"/>
          <a:ext cx="0" cy="0"/>
          <a:chOff x="0" y="0"/>
          <a:chExt cx="0" cy="0"/>
        </a:xfrm>
      </p:grpSpPr>
      <p:sp>
        <p:nvSpPr>
          <p:cNvPr id="6099" name="Google Shape;6099;p5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0" name="Google Shape;6100;p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9" name="Shape 6109"/>
        <p:cNvGrpSpPr/>
        <p:nvPr/>
      </p:nvGrpSpPr>
      <p:grpSpPr>
        <a:xfrm>
          <a:off x="0" y="0"/>
          <a:ext cx="0" cy="0"/>
          <a:chOff x="0" y="0"/>
          <a:chExt cx="0" cy="0"/>
        </a:xfrm>
      </p:grpSpPr>
      <p:sp>
        <p:nvSpPr>
          <p:cNvPr id="6110" name="Google Shape;6110;p5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1" name="Google Shape;6111;p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0" name="Shape 6120"/>
        <p:cNvGrpSpPr/>
        <p:nvPr/>
      </p:nvGrpSpPr>
      <p:grpSpPr>
        <a:xfrm>
          <a:off x="0" y="0"/>
          <a:ext cx="0" cy="0"/>
          <a:chOff x="0" y="0"/>
          <a:chExt cx="0" cy="0"/>
        </a:xfrm>
      </p:grpSpPr>
      <p:sp>
        <p:nvSpPr>
          <p:cNvPr id="6121" name="Google Shape;6121;p5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2" name="Google Shape;6122;p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2" name="Shape 6132"/>
        <p:cNvGrpSpPr/>
        <p:nvPr/>
      </p:nvGrpSpPr>
      <p:grpSpPr>
        <a:xfrm>
          <a:off x="0" y="0"/>
          <a:ext cx="0" cy="0"/>
          <a:chOff x="0" y="0"/>
          <a:chExt cx="0" cy="0"/>
        </a:xfrm>
      </p:grpSpPr>
      <p:sp>
        <p:nvSpPr>
          <p:cNvPr id="6133" name="Google Shape;6133;p5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4" name="Google Shape;6134;p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4" name="Shape 6144"/>
        <p:cNvGrpSpPr/>
        <p:nvPr/>
      </p:nvGrpSpPr>
      <p:grpSpPr>
        <a:xfrm>
          <a:off x="0" y="0"/>
          <a:ext cx="0" cy="0"/>
          <a:chOff x="0" y="0"/>
          <a:chExt cx="0" cy="0"/>
        </a:xfrm>
      </p:grpSpPr>
      <p:sp>
        <p:nvSpPr>
          <p:cNvPr id="6145" name="Google Shape;6145;p5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6" name="Google Shape;6146;p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p5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7" name="Google Shape;6157;p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4" name="Shape 6164"/>
        <p:cNvGrpSpPr/>
        <p:nvPr/>
      </p:nvGrpSpPr>
      <p:grpSpPr>
        <a:xfrm>
          <a:off x="0" y="0"/>
          <a:ext cx="0" cy="0"/>
          <a:chOff x="0" y="0"/>
          <a:chExt cx="0" cy="0"/>
        </a:xfrm>
      </p:grpSpPr>
      <p:sp>
        <p:nvSpPr>
          <p:cNvPr id="6165" name="Google Shape;6165;p5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6" name="Google Shape;6166;p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5" name="Shape 6205"/>
        <p:cNvGrpSpPr/>
        <p:nvPr/>
      </p:nvGrpSpPr>
      <p:grpSpPr>
        <a:xfrm>
          <a:off x="0" y="0"/>
          <a:ext cx="0" cy="0"/>
          <a:chOff x="0" y="0"/>
          <a:chExt cx="0" cy="0"/>
        </a:xfrm>
      </p:grpSpPr>
      <p:sp>
        <p:nvSpPr>
          <p:cNvPr id="6206" name="Google Shape;6206;p5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7" name="Google Shape;6207;p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5" name="Shape 6215"/>
        <p:cNvGrpSpPr/>
        <p:nvPr/>
      </p:nvGrpSpPr>
      <p:grpSpPr>
        <a:xfrm>
          <a:off x="0" y="0"/>
          <a:ext cx="0" cy="0"/>
          <a:chOff x="0" y="0"/>
          <a:chExt cx="0" cy="0"/>
        </a:xfrm>
      </p:grpSpPr>
      <p:sp>
        <p:nvSpPr>
          <p:cNvPr id="6216" name="Google Shape;6216;p5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7" name="Google Shape;6217;p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6" name="Shape 6226"/>
        <p:cNvGrpSpPr/>
        <p:nvPr/>
      </p:nvGrpSpPr>
      <p:grpSpPr>
        <a:xfrm>
          <a:off x="0" y="0"/>
          <a:ext cx="0" cy="0"/>
          <a:chOff x="0" y="0"/>
          <a:chExt cx="0" cy="0"/>
        </a:xfrm>
      </p:grpSpPr>
      <p:sp>
        <p:nvSpPr>
          <p:cNvPr id="6227" name="Google Shape;6227;p5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8" name="Google Shape;6228;p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p5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9" name="Google Shape;6239;p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8" name="Shape 6248"/>
        <p:cNvGrpSpPr/>
        <p:nvPr/>
      </p:nvGrpSpPr>
      <p:grpSpPr>
        <a:xfrm>
          <a:off x="0" y="0"/>
          <a:ext cx="0" cy="0"/>
          <a:chOff x="0" y="0"/>
          <a:chExt cx="0" cy="0"/>
        </a:xfrm>
      </p:grpSpPr>
      <p:sp>
        <p:nvSpPr>
          <p:cNvPr id="6249" name="Google Shape;6249;p5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0" name="Google Shape;6250;p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9" name="Shape 6259"/>
        <p:cNvGrpSpPr/>
        <p:nvPr/>
      </p:nvGrpSpPr>
      <p:grpSpPr>
        <a:xfrm>
          <a:off x="0" y="0"/>
          <a:ext cx="0" cy="0"/>
          <a:chOff x="0" y="0"/>
          <a:chExt cx="0" cy="0"/>
        </a:xfrm>
      </p:grpSpPr>
      <p:sp>
        <p:nvSpPr>
          <p:cNvPr id="6260" name="Google Shape;6260;p5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1" name="Google Shape;6261;p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0" name="Shape 6270"/>
        <p:cNvGrpSpPr/>
        <p:nvPr/>
      </p:nvGrpSpPr>
      <p:grpSpPr>
        <a:xfrm>
          <a:off x="0" y="0"/>
          <a:ext cx="0" cy="0"/>
          <a:chOff x="0" y="0"/>
          <a:chExt cx="0" cy="0"/>
        </a:xfrm>
      </p:grpSpPr>
      <p:sp>
        <p:nvSpPr>
          <p:cNvPr id="6271" name="Google Shape;6271;p5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2" name="Google Shape;6272;p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1" name="Shape 6281"/>
        <p:cNvGrpSpPr/>
        <p:nvPr/>
      </p:nvGrpSpPr>
      <p:grpSpPr>
        <a:xfrm>
          <a:off x="0" y="0"/>
          <a:ext cx="0" cy="0"/>
          <a:chOff x="0" y="0"/>
          <a:chExt cx="0" cy="0"/>
        </a:xfrm>
      </p:grpSpPr>
      <p:sp>
        <p:nvSpPr>
          <p:cNvPr id="6282" name="Google Shape;6282;p5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3" name="Google Shape;6283;p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2" name="Shape 6292"/>
        <p:cNvGrpSpPr/>
        <p:nvPr/>
      </p:nvGrpSpPr>
      <p:grpSpPr>
        <a:xfrm>
          <a:off x="0" y="0"/>
          <a:ext cx="0" cy="0"/>
          <a:chOff x="0" y="0"/>
          <a:chExt cx="0" cy="0"/>
        </a:xfrm>
      </p:grpSpPr>
      <p:sp>
        <p:nvSpPr>
          <p:cNvPr id="6293" name="Google Shape;6293;p5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4" name="Google Shape;6294;p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3" name="Shape 6303"/>
        <p:cNvGrpSpPr/>
        <p:nvPr/>
      </p:nvGrpSpPr>
      <p:grpSpPr>
        <a:xfrm>
          <a:off x="0" y="0"/>
          <a:ext cx="0" cy="0"/>
          <a:chOff x="0" y="0"/>
          <a:chExt cx="0" cy="0"/>
        </a:xfrm>
      </p:grpSpPr>
      <p:sp>
        <p:nvSpPr>
          <p:cNvPr id="6304" name="Google Shape;6304;p5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5" name="Google Shape;6305;p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4" name="Shape 6314"/>
        <p:cNvGrpSpPr/>
        <p:nvPr/>
      </p:nvGrpSpPr>
      <p:grpSpPr>
        <a:xfrm>
          <a:off x="0" y="0"/>
          <a:ext cx="0" cy="0"/>
          <a:chOff x="0" y="0"/>
          <a:chExt cx="0" cy="0"/>
        </a:xfrm>
      </p:grpSpPr>
      <p:sp>
        <p:nvSpPr>
          <p:cNvPr id="6315" name="Google Shape;6315;p5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6" name="Google Shape;6316;p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5" name="Shape 6325"/>
        <p:cNvGrpSpPr/>
        <p:nvPr/>
      </p:nvGrpSpPr>
      <p:grpSpPr>
        <a:xfrm>
          <a:off x="0" y="0"/>
          <a:ext cx="0" cy="0"/>
          <a:chOff x="0" y="0"/>
          <a:chExt cx="0" cy="0"/>
        </a:xfrm>
      </p:grpSpPr>
      <p:sp>
        <p:nvSpPr>
          <p:cNvPr id="6326" name="Google Shape;6326;p5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7" name="Google Shape;6327;p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6" name="Shape 6336"/>
        <p:cNvGrpSpPr/>
        <p:nvPr/>
      </p:nvGrpSpPr>
      <p:grpSpPr>
        <a:xfrm>
          <a:off x="0" y="0"/>
          <a:ext cx="0" cy="0"/>
          <a:chOff x="0" y="0"/>
          <a:chExt cx="0" cy="0"/>
        </a:xfrm>
      </p:grpSpPr>
      <p:sp>
        <p:nvSpPr>
          <p:cNvPr id="6337" name="Google Shape;6337;p5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8" name="Google Shape;6338;p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7" name="Shape 6347"/>
        <p:cNvGrpSpPr/>
        <p:nvPr/>
      </p:nvGrpSpPr>
      <p:grpSpPr>
        <a:xfrm>
          <a:off x="0" y="0"/>
          <a:ext cx="0" cy="0"/>
          <a:chOff x="0" y="0"/>
          <a:chExt cx="0" cy="0"/>
        </a:xfrm>
      </p:grpSpPr>
      <p:sp>
        <p:nvSpPr>
          <p:cNvPr id="6348" name="Google Shape;6348;p5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9" name="Google Shape;6349;p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8" name="Shape 6358"/>
        <p:cNvGrpSpPr/>
        <p:nvPr/>
      </p:nvGrpSpPr>
      <p:grpSpPr>
        <a:xfrm>
          <a:off x="0" y="0"/>
          <a:ext cx="0" cy="0"/>
          <a:chOff x="0" y="0"/>
          <a:chExt cx="0" cy="0"/>
        </a:xfrm>
      </p:grpSpPr>
      <p:sp>
        <p:nvSpPr>
          <p:cNvPr id="6359" name="Google Shape;6359;p5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0" name="Google Shape;6360;p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7" name="Shape 6367"/>
        <p:cNvGrpSpPr/>
        <p:nvPr/>
      </p:nvGrpSpPr>
      <p:grpSpPr>
        <a:xfrm>
          <a:off x="0" y="0"/>
          <a:ext cx="0" cy="0"/>
          <a:chOff x="0" y="0"/>
          <a:chExt cx="0" cy="0"/>
        </a:xfrm>
      </p:grpSpPr>
      <p:sp>
        <p:nvSpPr>
          <p:cNvPr id="6368" name="Google Shape;6368;p5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9" name="Google Shape;6369;p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7" name="Shape 6417"/>
        <p:cNvGrpSpPr/>
        <p:nvPr/>
      </p:nvGrpSpPr>
      <p:grpSpPr>
        <a:xfrm>
          <a:off x="0" y="0"/>
          <a:ext cx="0" cy="0"/>
          <a:chOff x="0" y="0"/>
          <a:chExt cx="0" cy="0"/>
        </a:xfrm>
      </p:grpSpPr>
      <p:sp>
        <p:nvSpPr>
          <p:cNvPr id="6418" name="Google Shape;6418;p5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9" name="Google Shape;6419;p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6" name="Shape 6426"/>
        <p:cNvGrpSpPr/>
        <p:nvPr/>
      </p:nvGrpSpPr>
      <p:grpSpPr>
        <a:xfrm>
          <a:off x="0" y="0"/>
          <a:ext cx="0" cy="0"/>
          <a:chOff x="0" y="0"/>
          <a:chExt cx="0" cy="0"/>
        </a:xfrm>
      </p:grpSpPr>
      <p:sp>
        <p:nvSpPr>
          <p:cNvPr id="6427" name="Google Shape;6427;p5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8" name="Google Shape;6428;p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7" name="Shape 6437"/>
        <p:cNvGrpSpPr/>
        <p:nvPr/>
      </p:nvGrpSpPr>
      <p:grpSpPr>
        <a:xfrm>
          <a:off x="0" y="0"/>
          <a:ext cx="0" cy="0"/>
          <a:chOff x="0" y="0"/>
          <a:chExt cx="0" cy="0"/>
        </a:xfrm>
      </p:grpSpPr>
      <p:sp>
        <p:nvSpPr>
          <p:cNvPr id="6438" name="Google Shape;6438;p5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9" name="Google Shape;6439;p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8" name="Shape 6448"/>
        <p:cNvGrpSpPr/>
        <p:nvPr/>
      </p:nvGrpSpPr>
      <p:grpSpPr>
        <a:xfrm>
          <a:off x="0" y="0"/>
          <a:ext cx="0" cy="0"/>
          <a:chOff x="0" y="0"/>
          <a:chExt cx="0" cy="0"/>
        </a:xfrm>
      </p:grpSpPr>
      <p:sp>
        <p:nvSpPr>
          <p:cNvPr id="6449" name="Google Shape;6449;p5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0" name="Google Shape;6450;p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7" name="Shape 6457"/>
        <p:cNvGrpSpPr/>
        <p:nvPr/>
      </p:nvGrpSpPr>
      <p:grpSpPr>
        <a:xfrm>
          <a:off x="0" y="0"/>
          <a:ext cx="0" cy="0"/>
          <a:chOff x="0" y="0"/>
          <a:chExt cx="0" cy="0"/>
        </a:xfrm>
      </p:grpSpPr>
      <p:sp>
        <p:nvSpPr>
          <p:cNvPr id="6458" name="Google Shape;6458;p5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9" name="Google Shape;6459;p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7" name="Shape 6467"/>
        <p:cNvGrpSpPr/>
        <p:nvPr/>
      </p:nvGrpSpPr>
      <p:grpSpPr>
        <a:xfrm>
          <a:off x="0" y="0"/>
          <a:ext cx="0" cy="0"/>
          <a:chOff x="0" y="0"/>
          <a:chExt cx="0" cy="0"/>
        </a:xfrm>
      </p:grpSpPr>
      <p:sp>
        <p:nvSpPr>
          <p:cNvPr id="6468" name="Google Shape;6468;p5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9" name="Google Shape;6469;p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7" name="Shape 6477"/>
        <p:cNvGrpSpPr/>
        <p:nvPr/>
      </p:nvGrpSpPr>
      <p:grpSpPr>
        <a:xfrm>
          <a:off x="0" y="0"/>
          <a:ext cx="0" cy="0"/>
          <a:chOff x="0" y="0"/>
          <a:chExt cx="0" cy="0"/>
        </a:xfrm>
      </p:grpSpPr>
      <p:sp>
        <p:nvSpPr>
          <p:cNvPr id="6478" name="Google Shape;6478;p5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9" name="Google Shape;6479;p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9" name="Shape 6489"/>
        <p:cNvGrpSpPr/>
        <p:nvPr/>
      </p:nvGrpSpPr>
      <p:grpSpPr>
        <a:xfrm>
          <a:off x="0" y="0"/>
          <a:ext cx="0" cy="0"/>
          <a:chOff x="0" y="0"/>
          <a:chExt cx="0" cy="0"/>
        </a:xfrm>
      </p:grpSpPr>
      <p:sp>
        <p:nvSpPr>
          <p:cNvPr id="6490" name="Google Shape;6490;p5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1" name="Google Shape;6491;p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8" name="Shape 6498"/>
        <p:cNvGrpSpPr/>
        <p:nvPr/>
      </p:nvGrpSpPr>
      <p:grpSpPr>
        <a:xfrm>
          <a:off x="0" y="0"/>
          <a:ext cx="0" cy="0"/>
          <a:chOff x="0" y="0"/>
          <a:chExt cx="0" cy="0"/>
        </a:xfrm>
      </p:grpSpPr>
      <p:sp>
        <p:nvSpPr>
          <p:cNvPr id="6499" name="Google Shape;6499;p5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0" name="Google Shape;6500;p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7" name="Shape 6507"/>
        <p:cNvGrpSpPr/>
        <p:nvPr/>
      </p:nvGrpSpPr>
      <p:grpSpPr>
        <a:xfrm>
          <a:off x="0" y="0"/>
          <a:ext cx="0" cy="0"/>
          <a:chOff x="0" y="0"/>
          <a:chExt cx="0" cy="0"/>
        </a:xfrm>
      </p:grpSpPr>
      <p:sp>
        <p:nvSpPr>
          <p:cNvPr id="6508" name="Google Shape;6508;p5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9" name="Google Shape;6509;p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6" name="Shape 6516"/>
        <p:cNvGrpSpPr/>
        <p:nvPr/>
      </p:nvGrpSpPr>
      <p:grpSpPr>
        <a:xfrm>
          <a:off x="0" y="0"/>
          <a:ext cx="0" cy="0"/>
          <a:chOff x="0" y="0"/>
          <a:chExt cx="0" cy="0"/>
        </a:xfrm>
      </p:grpSpPr>
      <p:sp>
        <p:nvSpPr>
          <p:cNvPr id="6517" name="Google Shape;6517;p5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8" name="Google Shape;6518;p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5" name="Shape 6525"/>
        <p:cNvGrpSpPr/>
        <p:nvPr/>
      </p:nvGrpSpPr>
      <p:grpSpPr>
        <a:xfrm>
          <a:off x="0" y="0"/>
          <a:ext cx="0" cy="0"/>
          <a:chOff x="0" y="0"/>
          <a:chExt cx="0" cy="0"/>
        </a:xfrm>
      </p:grpSpPr>
      <p:sp>
        <p:nvSpPr>
          <p:cNvPr id="6526" name="Google Shape;6526;p5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7" name="Google Shape;6527;p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4" name="Shape 6534"/>
        <p:cNvGrpSpPr/>
        <p:nvPr/>
      </p:nvGrpSpPr>
      <p:grpSpPr>
        <a:xfrm>
          <a:off x="0" y="0"/>
          <a:ext cx="0" cy="0"/>
          <a:chOff x="0" y="0"/>
          <a:chExt cx="0" cy="0"/>
        </a:xfrm>
      </p:grpSpPr>
      <p:sp>
        <p:nvSpPr>
          <p:cNvPr id="6535" name="Google Shape;6535;p5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6" name="Google Shape;6536;p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3" name="Shape 6543"/>
        <p:cNvGrpSpPr/>
        <p:nvPr/>
      </p:nvGrpSpPr>
      <p:grpSpPr>
        <a:xfrm>
          <a:off x="0" y="0"/>
          <a:ext cx="0" cy="0"/>
          <a:chOff x="0" y="0"/>
          <a:chExt cx="0" cy="0"/>
        </a:xfrm>
      </p:grpSpPr>
      <p:sp>
        <p:nvSpPr>
          <p:cNvPr id="6544" name="Google Shape;6544;p5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5" name="Google Shape;6545;p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3" name="Shape 6553"/>
        <p:cNvGrpSpPr/>
        <p:nvPr/>
      </p:nvGrpSpPr>
      <p:grpSpPr>
        <a:xfrm>
          <a:off x="0" y="0"/>
          <a:ext cx="0" cy="0"/>
          <a:chOff x="0" y="0"/>
          <a:chExt cx="0" cy="0"/>
        </a:xfrm>
      </p:grpSpPr>
      <p:sp>
        <p:nvSpPr>
          <p:cNvPr id="6554" name="Google Shape;6554;p5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5" name="Google Shape;6555;p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5" name="Shape 6565"/>
        <p:cNvGrpSpPr/>
        <p:nvPr/>
      </p:nvGrpSpPr>
      <p:grpSpPr>
        <a:xfrm>
          <a:off x="0" y="0"/>
          <a:ext cx="0" cy="0"/>
          <a:chOff x="0" y="0"/>
          <a:chExt cx="0" cy="0"/>
        </a:xfrm>
      </p:grpSpPr>
      <p:sp>
        <p:nvSpPr>
          <p:cNvPr id="6566" name="Google Shape;6566;p5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7" name="Google Shape;6567;p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4" name="Shape 6584"/>
        <p:cNvGrpSpPr/>
        <p:nvPr/>
      </p:nvGrpSpPr>
      <p:grpSpPr>
        <a:xfrm>
          <a:off x="0" y="0"/>
          <a:ext cx="0" cy="0"/>
          <a:chOff x="0" y="0"/>
          <a:chExt cx="0" cy="0"/>
        </a:xfrm>
      </p:grpSpPr>
      <p:sp>
        <p:nvSpPr>
          <p:cNvPr id="6585" name="Google Shape;6585;p5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6" name="Google Shape;6586;p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4" name="Shape 6594"/>
        <p:cNvGrpSpPr/>
        <p:nvPr/>
      </p:nvGrpSpPr>
      <p:grpSpPr>
        <a:xfrm>
          <a:off x="0" y="0"/>
          <a:ext cx="0" cy="0"/>
          <a:chOff x="0" y="0"/>
          <a:chExt cx="0" cy="0"/>
        </a:xfrm>
      </p:grpSpPr>
      <p:sp>
        <p:nvSpPr>
          <p:cNvPr id="6595" name="Google Shape;6595;p5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6" name="Google Shape;6596;p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4" name="Shape 6604"/>
        <p:cNvGrpSpPr/>
        <p:nvPr/>
      </p:nvGrpSpPr>
      <p:grpSpPr>
        <a:xfrm>
          <a:off x="0" y="0"/>
          <a:ext cx="0" cy="0"/>
          <a:chOff x="0" y="0"/>
          <a:chExt cx="0" cy="0"/>
        </a:xfrm>
      </p:grpSpPr>
      <p:sp>
        <p:nvSpPr>
          <p:cNvPr id="6605" name="Google Shape;6605;p5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6" name="Google Shape;6606;p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4" name="Shape 6614"/>
        <p:cNvGrpSpPr/>
        <p:nvPr/>
      </p:nvGrpSpPr>
      <p:grpSpPr>
        <a:xfrm>
          <a:off x="0" y="0"/>
          <a:ext cx="0" cy="0"/>
          <a:chOff x="0" y="0"/>
          <a:chExt cx="0" cy="0"/>
        </a:xfrm>
      </p:grpSpPr>
      <p:sp>
        <p:nvSpPr>
          <p:cNvPr id="6615" name="Google Shape;6615;p5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6" name="Google Shape;6616;p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4" name="Shape 6624"/>
        <p:cNvGrpSpPr/>
        <p:nvPr/>
      </p:nvGrpSpPr>
      <p:grpSpPr>
        <a:xfrm>
          <a:off x="0" y="0"/>
          <a:ext cx="0" cy="0"/>
          <a:chOff x="0" y="0"/>
          <a:chExt cx="0" cy="0"/>
        </a:xfrm>
      </p:grpSpPr>
      <p:sp>
        <p:nvSpPr>
          <p:cNvPr id="6625" name="Google Shape;6625;p5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6" name="Google Shape;6626;p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3" name="Shape 6633"/>
        <p:cNvGrpSpPr/>
        <p:nvPr/>
      </p:nvGrpSpPr>
      <p:grpSpPr>
        <a:xfrm>
          <a:off x="0" y="0"/>
          <a:ext cx="0" cy="0"/>
          <a:chOff x="0" y="0"/>
          <a:chExt cx="0" cy="0"/>
        </a:xfrm>
      </p:grpSpPr>
      <p:sp>
        <p:nvSpPr>
          <p:cNvPr id="6634" name="Google Shape;6634;p5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5" name="Google Shape;6635;p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2" name="Shape 6642"/>
        <p:cNvGrpSpPr/>
        <p:nvPr/>
      </p:nvGrpSpPr>
      <p:grpSpPr>
        <a:xfrm>
          <a:off x="0" y="0"/>
          <a:ext cx="0" cy="0"/>
          <a:chOff x="0" y="0"/>
          <a:chExt cx="0" cy="0"/>
        </a:xfrm>
      </p:grpSpPr>
      <p:sp>
        <p:nvSpPr>
          <p:cNvPr id="6643" name="Google Shape;6643;p5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4" name="Google Shape;6644;p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1" name="Shape 6651"/>
        <p:cNvGrpSpPr/>
        <p:nvPr/>
      </p:nvGrpSpPr>
      <p:grpSpPr>
        <a:xfrm>
          <a:off x="0" y="0"/>
          <a:ext cx="0" cy="0"/>
          <a:chOff x="0" y="0"/>
          <a:chExt cx="0" cy="0"/>
        </a:xfrm>
      </p:grpSpPr>
      <p:sp>
        <p:nvSpPr>
          <p:cNvPr id="6652" name="Google Shape;6652;p5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3" name="Google Shape;6653;p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0" name="Shape 6660"/>
        <p:cNvGrpSpPr/>
        <p:nvPr/>
      </p:nvGrpSpPr>
      <p:grpSpPr>
        <a:xfrm>
          <a:off x="0" y="0"/>
          <a:ext cx="0" cy="0"/>
          <a:chOff x="0" y="0"/>
          <a:chExt cx="0" cy="0"/>
        </a:xfrm>
      </p:grpSpPr>
      <p:sp>
        <p:nvSpPr>
          <p:cNvPr id="6661" name="Google Shape;6661;p5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2" name="Google Shape;6662;p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9" name="Shape 6669"/>
        <p:cNvGrpSpPr/>
        <p:nvPr/>
      </p:nvGrpSpPr>
      <p:grpSpPr>
        <a:xfrm>
          <a:off x="0" y="0"/>
          <a:ext cx="0" cy="0"/>
          <a:chOff x="0" y="0"/>
          <a:chExt cx="0" cy="0"/>
        </a:xfrm>
      </p:grpSpPr>
      <p:sp>
        <p:nvSpPr>
          <p:cNvPr id="6670" name="Google Shape;6670;p5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1" name="Google Shape;6671;p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8" name="Shape 6678"/>
        <p:cNvGrpSpPr/>
        <p:nvPr/>
      </p:nvGrpSpPr>
      <p:grpSpPr>
        <a:xfrm>
          <a:off x="0" y="0"/>
          <a:ext cx="0" cy="0"/>
          <a:chOff x="0" y="0"/>
          <a:chExt cx="0" cy="0"/>
        </a:xfrm>
      </p:grpSpPr>
      <p:sp>
        <p:nvSpPr>
          <p:cNvPr id="6679" name="Google Shape;6679;p5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0" name="Google Shape;6680;p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7" name="Shape 6687"/>
        <p:cNvGrpSpPr/>
        <p:nvPr/>
      </p:nvGrpSpPr>
      <p:grpSpPr>
        <a:xfrm>
          <a:off x="0" y="0"/>
          <a:ext cx="0" cy="0"/>
          <a:chOff x="0" y="0"/>
          <a:chExt cx="0" cy="0"/>
        </a:xfrm>
      </p:grpSpPr>
      <p:sp>
        <p:nvSpPr>
          <p:cNvPr id="6688" name="Google Shape;6688;p5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9" name="Google Shape;6689;p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6" name="Shape 6696"/>
        <p:cNvGrpSpPr/>
        <p:nvPr/>
      </p:nvGrpSpPr>
      <p:grpSpPr>
        <a:xfrm>
          <a:off x="0" y="0"/>
          <a:ext cx="0" cy="0"/>
          <a:chOff x="0" y="0"/>
          <a:chExt cx="0" cy="0"/>
        </a:xfrm>
      </p:grpSpPr>
      <p:sp>
        <p:nvSpPr>
          <p:cNvPr id="6697" name="Google Shape;6697;p5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8" name="Google Shape;6698;p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5" name="Shape 6705"/>
        <p:cNvGrpSpPr/>
        <p:nvPr/>
      </p:nvGrpSpPr>
      <p:grpSpPr>
        <a:xfrm>
          <a:off x="0" y="0"/>
          <a:ext cx="0" cy="0"/>
          <a:chOff x="0" y="0"/>
          <a:chExt cx="0" cy="0"/>
        </a:xfrm>
      </p:grpSpPr>
      <p:sp>
        <p:nvSpPr>
          <p:cNvPr id="6706" name="Google Shape;6706;p5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7" name="Google Shape;6707;p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4" name="Shape 6714"/>
        <p:cNvGrpSpPr/>
        <p:nvPr/>
      </p:nvGrpSpPr>
      <p:grpSpPr>
        <a:xfrm>
          <a:off x="0" y="0"/>
          <a:ext cx="0" cy="0"/>
          <a:chOff x="0" y="0"/>
          <a:chExt cx="0" cy="0"/>
        </a:xfrm>
      </p:grpSpPr>
      <p:sp>
        <p:nvSpPr>
          <p:cNvPr id="6715" name="Google Shape;6715;p5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6" name="Google Shape;6716;p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3" name="Shape 6723"/>
        <p:cNvGrpSpPr/>
        <p:nvPr/>
      </p:nvGrpSpPr>
      <p:grpSpPr>
        <a:xfrm>
          <a:off x="0" y="0"/>
          <a:ext cx="0" cy="0"/>
          <a:chOff x="0" y="0"/>
          <a:chExt cx="0" cy="0"/>
        </a:xfrm>
      </p:grpSpPr>
      <p:sp>
        <p:nvSpPr>
          <p:cNvPr id="6724" name="Google Shape;6724;p5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5" name="Google Shape;6725;p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2" name="Shape 6732"/>
        <p:cNvGrpSpPr/>
        <p:nvPr/>
      </p:nvGrpSpPr>
      <p:grpSpPr>
        <a:xfrm>
          <a:off x="0" y="0"/>
          <a:ext cx="0" cy="0"/>
          <a:chOff x="0" y="0"/>
          <a:chExt cx="0" cy="0"/>
        </a:xfrm>
      </p:grpSpPr>
      <p:sp>
        <p:nvSpPr>
          <p:cNvPr id="6733" name="Google Shape;6733;p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4" name="Google Shape;6734;p5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5" name="Google Shape;6735;p5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4" name="Shape 6744"/>
        <p:cNvGrpSpPr/>
        <p:nvPr/>
      </p:nvGrpSpPr>
      <p:grpSpPr>
        <a:xfrm>
          <a:off x="0" y="0"/>
          <a:ext cx="0" cy="0"/>
          <a:chOff x="0" y="0"/>
          <a:chExt cx="0" cy="0"/>
        </a:xfrm>
      </p:grpSpPr>
      <p:sp>
        <p:nvSpPr>
          <p:cNvPr id="6745" name="Google Shape;6745;p5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6" name="Google Shape;6746;p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7" name="Shape 6767"/>
        <p:cNvGrpSpPr/>
        <p:nvPr/>
      </p:nvGrpSpPr>
      <p:grpSpPr>
        <a:xfrm>
          <a:off x="0" y="0"/>
          <a:ext cx="0" cy="0"/>
          <a:chOff x="0" y="0"/>
          <a:chExt cx="0" cy="0"/>
        </a:xfrm>
      </p:grpSpPr>
      <p:sp>
        <p:nvSpPr>
          <p:cNvPr id="6768" name="Google Shape;6768;p5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9" name="Google Shape;6769;p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6" name="Shape 6776"/>
        <p:cNvGrpSpPr/>
        <p:nvPr/>
      </p:nvGrpSpPr>
      <p:grpSpPr>
        <a:xfrm>
          <a:off x="0" y="0"/>
          <a:ext cx="0" cy="0"/>
          <a:chOff x="0" y="0"/>
          <a:chExt cx="0" cy="0"/>
        </a:xfrm>
      </p:grpSpPr>
      <p:sp>
        <p:nvSpPr>
          <p:cNvPr id="6777" name="Google Shape;6777;p5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8" name="Google Shape;6778;p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5" name="Shape 6785"/>
        <p:cNvGrpSpPr/>
        <p:nvPr/>
      </p:nvGrpSpPr>
      <p:grpSpPr>
        <a:xfrm>
          <a:off x="0" y="0"/>
          <a:ext cx="0" cy="0"/>
          <a:chOff x="0" y="0"/>
          <a:chExt cx="0" cy="0"/>
        </a:xfrm>
      </p:grpSpPr>
      <p:sp>
        <p:nvSpPr>
          <p:cNvPr id="6786" name="Google Shape;6786;p5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7" name="Google Shape;6787;p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5" name="Shape 6795"/>
        <p:cNvGrpSpPr/>
        <p:nvPr/>
      </p:nvGrpSpPr>
      <p:grpSpPr>
        <a:xfrm>
          <a:off x="0" y="0"/>
          <a:ext cx="0" cy="0"/>
          <a:chOff x="0" y="0"/>
          <a:chExt cx="0" cy="0"/>
        </a:xfrm>
      </p:grpSpPr>
      <p:sp>
        <p:nvSpPr>
          <p:cNvPr id="6796" name="Google Shape;6796;p5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7" name="Google Shape;6797;p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5" name="Shape 6805"/>
        <p:cNvGrpSpPr/>
        <p:nvPr/>
      </p:nvGrpSpPr>
      <p:grpSpPr>
        <a:xfrm>
          <a:off x="0" y="0"/>
          <a:ext cx="0" cy="0"/>
          <a:chOff x="0" y="0"/>
          <a:chExt cx="0" cy="0"/>
        </a:xfrm>
      </p:grpSpPr>
      <p:sp>
        <p:nvSpPr>
          <p:cNvPr id="6806" name="Google Shape;6806;p5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7" name="Google Shape;6807;p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5" name="Shape 6815"/>
        <p:cNvGrpSpPr/>
        <p:nvPr/>
      </p:nvGrpSpPr>
      <p:grpSpPr>
        <a:xfrm>
          <a:off x="0" y="0"/>
          <a:ext cx="0" cy="0"/>
          <a:chOff x="0" y="0"/>
          <a:chExt cx="0" cy="0"/>
        </a:xfrm>
      </p:grpSpPr>
      <p:sp>
        <p:nvSpPr>
          <p:cNvPr id="6816" name="Google Shape;6816;p5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7" name="Google Shape;6817;p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5" name="Shape 6825"/>
        <p:cNvGrpSpPr/>
        <p:nvPr/>
      </p:nvGrpSpPr>
      <p:grpSpPr>
        <a:xfrm>
          <a:off x="0" y="0"/>
          <a:ext cx="0" cy="0"/>
          <a:chOff x="0" y="0"/>
          <a:chExt cx="0" cy="0"/>
        </a:xfrm>
      </p:grpSpPr>
      <p:sp>
        <p:nvSpPr>
          <p:cNvPr id="6826" name="Google Shape;6826;p5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7" name="Google Shape;6827;p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5" name="Shape 6835"/>
        <p:cNvGrpSpPr/>
        <p:nvPr/>
      </p:nvGrpSpPr>
      <p:grpSpPr>
        <a:xfrm>
          <a:off x="0" y="0"/>
          <a:ext cx="0" cy="0"/>
          <a:chOff x="0" y="0"/>
          <a:chExt cx="0" cy="0"/>
        </a:xfrm>
      </p:grpSpPr>
      <p:sp>
        <p:nvSpPr>
          <p:cNvPr id="6836" name="Google Shape;6836;p5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7" name="Google Shape;6837;p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7" name="Shape 6847"/>
        <p:cNvGrpSpPr/>
        <p:nvPr/>
      </p:nvGrpSpPr>
      <p:grpSpPr>
        <a:xfrm>
          <a:off x="0" y="0"/>
          <a:ext cx="0" cy="0"/>
          <a:chOff x="0" y="0"/>
          <a:chExt cx="0" cy="0"/>
        </a:xfrm>
      </p:grpSpPr>
      <p:sp>
        <p:nvSpPr>
          <p:cNvPr id="6848" name="Google Shape;6848;p5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9" name="Google Shape;6849;p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7" name="Shape 6857"/>
        <p:cNvGrpSpPr/>
        <p:nvPr/>
      </p:nvGrpSpPr>
      <p:grpSpPr>
        <a:xfrm>
          <a:off x="0" y="0"/>
          <a:ext cx="0" cy="0"/>
          <a:chOff x="0" y="0"/>
          <a:chExt cx="0" cy="0"/>
        </a:xfrm>
      </p:grpSpPr>
      <p:sp>
        <p:nvSpPr>
          <p:cNvPr id="6858" name="Google Shape;6858;p5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9" name="Google Shape;6859;p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7" name="Shape 6867"/>
        <p:cNvGrpSpPr/>
        <p:nvPr/>
      </p:nvGrpSpPr>
      <p:grpSpPr>
        <a:xfrm>
          <a:off x="0" y="0"/>
          <a:ext cx="0" cy="0"/>
          <a:chOff x="0" y="0"/>
          <a:chExt cx="0" cy="0"/>
        </a:xfrm>
      </p:grpSpPr>
      <p:sp>
        <p:nvSpPr>
          <p:cNvPr id="6868" name="Google Shape;6868;p5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9" name="Google Shape;6869;p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7" name="Shape 6877"/>
        <p:cNvGrpSpPr/>
        <p:nvPr/>
      </p:nvGrpSpPr>
      <p:grpSpPr>
        <a:xfrm>
          <a:off x="0" y="0"/>
          <a:ext cx="0" cy="0"/>
          <a:chOff x="0" y="0"/>
          <a:chExt cx="0" cy="0"/>
        </a:xfrm>
      </p:grpSpPr>
      <p:sp>
        <p:nvSpPr>
          <p:cNvPr id="6878" name="Google Shape;6878;p5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9" name="Google Shape;6879;p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6" name="Shape 6886"/>
        <p:cNvGrpSpPr/>
        <p:nvPr/>
      </p:nvGrpSpPr>
      <p:grpSpPr>
        <a:xfrm>
          <a:off x="0" y="0"/>
          <a:ext cx="0" cy="0"/>
          <a:chOff x="0" y="0"/>
          <a:chExt cx="0" cy="0"/>
        </a:xfrm>
      </p:grpSpPr>
      <p:sp>
        <p:nvSpPr>
          <p:cNvPr id="6887" name="Google Shape;6887;p5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8" name="Google Shape;6888;p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6" name="Shape 6896"/>
        <p:cNvGrpSpPr/>
        <p:nvPr/>
      </p:nvGrpSpPr>
      <p:grpSpPr>
        <a:xfrm>
          <a:off x="0" y="0"/>
          <a:ext cx="0" cy="0"/>
          <a:chOff x="0" y="0"/>
          <a:chExt cx="0" cy="0"/>
        </a:xfrm>
      </p:grpSpPr>
      <p:sp>
        <p:nvSpPr>
          <p:cNvPr id="6897" name="Google Shape;6897;p5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8" name="Google Shape;6898;p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5" name="Shape 6905"/>
        <p:cNvGrpSpPr/>
        <p:nvPr/>
      </p:nvGrpSpPr>
      <p:grpSpPr>
        <a:xfrm>
          <a:off x="0" y="0"/>
          <a:ext cx="0" cy="0"/>
          <a:chOff x="0" y="0"/>
          <a:chExt cx="0" cy="0"/>
        </a:xfrm>
      </p:grpSpPr>
      <p:sp>
        <p:nvSpPr>
          <p:cNvPr id="6906" name="Google Shape;6906;p5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7" name="Google Shape;6907;p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4" name="Shape 6914"/>
        <p:cNvGrpSpPr/>
        <p:nvPr/>
      </p:nvGrpSpPr>
      <p:grpSpPr>
        <a:xfrm>
          <a:off x="0" y="0"/>
          <a:ext cx="0" cy="0"/>
          <a:chOff x="0" y="0"/>
          <a:chExt cx="0" cy="0"/>
        </a:xfrm>
      </p:grpSpPr>
      <p:sp>
        <p:nvSpPr>
          <p:cNvPr id="6915" name="Google Shape;6915;p5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6" name="Google Shape;6916;p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3" name="Shape 6923"/>
        <p:cNvGrpSpPr/>
        <p:nvPr/>
      </p:nvGrpSpPr>
      <p:grpSpPr>
        <a:xfrm>
          <a:off x="0" y="0"/>
          <a:ext cx="0" cy="0"/>
          <a:chOff x="0" y="0"/>
          <a:chExt cx="0" cy="0"/>
        </a:xfrm>
      </p:grpSpPr>
      <p:sp>
        <p:nvSpPr>
          <p:cNvPr id="6924" name="Google Shape;6924;p5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5" name="Google Shape;6925;p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3" name="Shape 6933"/>
        <p:cNvGrpSpPr/>
        <p:nvPr/>
      </p:nvGrpSpPr>
      <p:grpSpPr>
        <a:xfrm>
          <a:off x="0" y="0"/>
          <a:ext cx="0" cy="0"/>
          <a:chOff x="0" y="0"/>
          <a:chExt cx="0" cy="0"/>
        </a:xfrm>
      </p:grpSpPr>
      <p:sp>
        <p:nvSpPr>
          <p:cNvPr id="6934" name="Google Shape;6934;p5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5" name="Google Shape;6935;p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3" name="Shape 6943"/>
        <p:cNvGrpSpPr/>
        <p:nvPr/>
      </p:nvGrpSpPr>
      <p:grpSpPr>
        <a:xfrm>
          <a:off x="0" y="0"/>
          <a:ext cx="0" cy="0"/>
          <a:chOff x="0" y="0"/>
          <a:chExt cx="0" cy="0"/>
        </a:xfrm>
      </p:grpSpPr>
      <p:sp>
        <p:nvSpPr>
          <p:cNvPr id="6944" name="Google Shape;6944;p5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5" name="Google Shape;6945;p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p5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9" name="Google Shape;6959;p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6" name="Shape 6966"/>
        <p:cNvGrpSpPr/>
        <p:nvPr/>
      </p:nvGrpSpPr>
      <p:grpSpPr>
        <a:xfrm>
          <a:off x="0" y="0"/>
          <a:ext cx="0" cy="0"/>
          <a:chOff x="0" y="0"/>
          <a:chExt cx="0" cy="0"/>
        </a:xfrm>
      </p:grpSpPr>
      <p:sp>
        <p:nvSpPr>
          <p:cNvPr id="6967" name="Google Shape;6967;p5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8" name="Google Shape;6968;p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6" name="Shape 6976"/>
        <p:cNvGrpSpPr/>
        <p:nvPr/>
      </p:nvGrpSpPr>
      <p:grpSpPr>
        <a:xfrm>
          <a:off x="0" y="0"/>
          <a:ext cx="0" cy="0"/>
          <a:chOff x="0" y="0"/>
          <a:chExt cx="0" cy="0"/>
        </a:xfrm>
      </p:grpSpPr>
      <p:sp>
        <p:nvSpPr>
          <p:cNvPr id="6977" name="Google Shape;6977;p5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8" name="Google Shape;6978;p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6" name="Shape 6986"/>
        <p:cNvGrpSpPr/>
        <p:nvPr/>
      </p:nvGrpSpPr>
      <p:grpSpPr>
        <a:xfrm>
          <a:off x="0" y="0"/>
          <a:ext cx="0" cy="0"/>
          <a:chOff x="0" y="0"/>
          <a:chExt cx="0" cy="0"/>
        </a:xfrm>
      </p:grpSpPr>
      <p:sp>
        <p:nvSpPr>
          <p:cNvPr id="6987" name="Google Shape;6987;p5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8" name="Google Shape;6988;p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8" name="Shape 6998"/>
        <p:cNvGrpSpPr/>
        <p:nvPr/>
      </p:nvGrpSpPr>
      <p:grpSpPr>
        <a:xfrm>
          <a:off x="0" y="0"/>
          <a:ext cx="0" cy="0"/>
          <a:chOff x="0" y="0"/>
          <a:chExt cx="0" cy="0"/>
        </a:xfrm>
      </p:grpSpPr>
      <p:sp>
        <p:nvSpPr>
          <p:cNvPr id="6999" name="Google Shape;6999;p5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0" name="Google Shape;7000;p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8" name="Shape 7008"/>
        <p:cNvGrpSpPr/>
        <p:nvPr/>
      </p:nvGrpSpPr>
      <p:grpSpPr>
        <a:xfrm>
          <a:off x="0" y="0"/>
          <a:ext cx="0" cy="0"/>
          <a:chOff x="0" y="0"/>
          <a:chExt cx="0" cy="0"/>
        </a:xfrm>
      </p:grpSpPr>
      <p:sp>
        <p:nvSpPr>
          <p:cNvPr id="7009" name="Google Shape;7009;p5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0" name="Google Shape;7010;p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7" name="Shape 7017"/>
        <p:cNvGrpSpPr/>
        <p:nvPr/>
      </p:nvGrpSpPr>
      <p:grpSpPr>
        <a:xfrm>
          <a:off x="0" y="0"/>
          <a:ext cx="0" cy="0"/>
          <a:chOff x="0" y="0"/>
          <a:chExt cx="0" cy="0"/>
        </a:xfrm>
      </p:grpSpPr>
      <p:sp>
        <p:nvSpPr>
          <p:cNvPr id="7018" name="Google Shape;7018;p5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9" name="Google Shape;7019;p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3" name="Shape 7033"/>
        <p:cNvGrpSpPr/>
        <p:nvPr/>
      </p:nvGrpSpPr>
      <p:grpSpPr>
        <a:xfrm>
          <a:off x="0" y="0"/>
          <a:ext cx="0" cy="0"/>
          <a:chOff x="0" y="0"/>
          <a:chExt cx="0" cy="0"/>
        </a:xfrm>
      </p:grpSpPr>
      <p:sp>
        <p:nvSpPr>
          <p:cNvPr id="7034" name="Google Shape;7034;p5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5" name="Google Shape;7035;p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2" name="Shape 7042"/>
        <p:cNvGrpSpPr/>
        <p:nvPr/>
      </p:nvGrpSpPr>
      <p:grpSpPr>
        <a:xfrm>
          <a:off x="0" y="0"/>
          <a:ext cx="0" cy="0"/>
          <a:chOff x="0" y="0"/>
          <a:chExt cx="0" cy="0"/>
        </a:xfrm>
      </p:grpSpPr>
      <p:sp>
        <p:nvSpPr>
          <p:cNvPr id="7043" name="Google Shape;7043;p5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4" name="Google Shape;7044;p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1" name="Shape 7051"/>
        <p:cNvGrpSpPr/>
        <p:nvPr/>
      </p:nvGrpSpPr>
      <p:grpSpPr>
        <a:xfrm>
          <a:off x="0" y="0"/>
          <a:ext cx="0" cy="0"/>
          <a:chOff x="0" y="0"/>
          <a:chExt cx="0" cy="0"/>
        </a:xfrm>
      </p:grpSpPr>
      <p:sp>
        <p:nvSpPr>
          <p:cNvPr id="7052" name="Google Shape;7052;p5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3" name="Google Shape;7053;p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0" name="Shape 7060"/>
        <p:cNvGrpSpPr/>
        <p:nvPr/>
      </p:nvGrpSpPr>
      <p:grpSpPr>
        <a:xfrm>
          <a:off x="0" y="0"/>
          <a:ext cx="0" cy="0"/>
          <a:chOff x="0" y="0"/>
          <a:chExt cx="0" cy="0"/>
        </a:xfrm>
      </p:grpSpPr>
      <p:sp>
        <p:nvSpPr>
          <p:cNvPr id="7061" name="Google Shape;7061;p5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2" name="Google Shape;7062;p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9" name="Shape 7069"/>
        <p:cNvGrpSpPr/>
        <p:nvPr/>
      </p:nvGrpSpPr>
      <p:grpSpPr>
        <a:xfrm>
          <a:off x="0" y="0"/>
          <a:ext cx="0" cy="0"/>
          <a:chOff x="0" y="0"/>
          <a:chExt cx="0" cy="0"/>
        </a:xfrm>
      </p:grpSpPr>
      <p:sp>
        <p:nvSpPr>
          <p:cNvPr id="7070" name="Google Shape;7070;p5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1" name="Google Shape;7071;p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8" name="Shape 7078"/>
        <p:cNvGrpSpPr/>
        <p:nvPr/>
      </p:nvGrpSpPr>
      <p:grpSpPr>
        <a:xfrm>
          <a:off x="0" y="0"/>
          <a:ext cx="0" cy="0"/>
          <a:chOff x="0" y="0"/>
          <a:chExt cx="0" cy="0"/>
        </a:xfrm>
      </p:grpSpPr>
      <p:sp>
        <p:nvSpPr>
          <p:cNvPr id="7079" name="Google Shape;7079;p5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0" name="Google Shape;7080;p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7" name="Shape 7087"/>
        <p:cNvGrpSpPr/>
        <p:nvPr/>
      </p:nvGrpSpPr>
      <p:grpSpPr>
        <a:xfrm>
          <a:off x="0" y="0"/>
          <a:ext cx="0" cy="0"/>
          <a:chOff x="0" y="0"/>
          <a:chExt cx="0" cy="0"/>
        </a:xfrm>
      </p:grpSpPr>
      <p:sp>
        <p:nvSpPr>
          <p:cNvPr id="7088" name="Google Shape;7088;p6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9" name="Google Shape;7089;p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7" name="Shape 7097"/>
        <p:cNvGrpSpPr/>
        <p:nvPr/>
      </p:nvGrpSpPr>
      <p:grpSpPr>
        <a:xfrm>
          <a:off x="0" y="0"/>
          <a:ext cx="0" cy="0"/>
          <a:chOff x="0" y="0"/>
          <a:chExt cx="0" cy="0"/>
        </a:xfrm>
      </p:grpSpPr>
      <p:sp>
        <p:nvSpPr>
          <p:cNvPr id="7098" name="Google Shape;7098;p6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9" name="Google Shape;7099;p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6" name="Shape 7106"/>
        <p:cNvGrpSpPr/>
        <p:nvPr/>
      </p:nvGrpSpPr>
      <p:grpSpPr>
        <a:xfrm>
          <a:off x="0" y="0"/>
          <a:ext cx="0" cy="0"/>
          <a:chOff x="0" y="0"/>
          <a:chExt cx="0" cy="0"/>
        </a:xfrm>
      </p:grpSpPr>
      <p:sp>
        <p:nvSpPr>
          <p:cNvPr id="7107" name="Google Shape;7107;p6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8" name="Google Shape;7108;p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5" name="Shape 7115"/>
        <p:cNvGrpSpPr/>
        <p:nvPr/>
      </p:nvGrpSpPr>
      <p:grpSpPr>
        <a:xfrm>
          <a:off x="0" y="0"/>
          <a:ext cx="0" cy="0"/>
          <a:chOff x="0" y="0"/>
          <a:chExt cx="0" cy="0"/>
        </a:xfrm>
      </p:grpSpPr>
      <p:sp>
        <p:nvSpPr>
          <p:cNvPr id="7116" name="Google Shape;7116;p6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7" name="Google Shape;7117;p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4" name="Shape 7124"/>
        <p:cNvGrpSpPr/>
        <p:nvPr/>
      </p:nvGrpSpPr>
      <p:grpSpPr>
        <a:xfrm>
          <a:off x="0" y="0"/>
          <a:ext cx="0" cy="0"/>
          <a:chOff x="0" y="0"/>
          <a:chExt cx="0" cy="0"/>
        </a:xfrm>
      </p:grpSpPr>
      <p:sp>
        <p:nvSpPr>
          <p:cNvPr id="7125" name="Google Shape;7125;p6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6" name="Google Shape;7126;p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3" name="Shape 7133"/>
        <p:cNvGrpSpPr/>
        <p:nvPr/>
      </p:nvGrpSpPr>
      <p:grpSpPr>
        <a:xfrm>
          <a:off x="0" y="0"/>
          <a:ext cx="0" cy="0"/>
          <a:chOff x="0" y="0"/>
          <a:chExt cx="0" cy="0"/>
        </a:xfrm>
      </p:grpSpPr>
      <p:sp>
        <p:nvSpPr>
          <p:cNvPr id="7134" name="Google Shape;7134;p6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5" name="Google Shape;7135;p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2" name="Shape 7142"/>
        <p:cNvGrpSpPr/>
        <p:nvPr/>
      </p:nvGrpSpPr>
      <p:grpSpPr>
        <a:xfrm>
          <a:off x="0" y="0"/>
          <a:ext cx="0" cy="0"/>
          <a:chOff x="0" y="0"/>
          <a:chExt cx="0" cy="0"/>
        </a:xfrm>
      </p:grpSpPr>
      <p:sp>
        <p:nvSpPr>
          <p:cNvPr id="7143" name="Google Shape;7143;p6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4" name="Google Shape;7144;p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1" name="Shape 7151"/>
        <p:cNvGrpSpPr/>
        <p:nvPr/>
      </p:nvGrpSpPr>
      <p:grpSpPr>
        <a:xfrm>
          <a:off x="0" y="0"/>
          <a:ext cx="0" cy="0"/>
          <a:chOff x="0" y="0"/>
          <a:chExt cx="0" cy="0"/>
        </a:xfrm>
      </p:grpSpPr>
      <p:sp>
        <p:nvSpPr>
          <p:cNvPr id="7152" name="Google Shape;7152;p6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3" name="Google Shape;7153;p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0" name="Shape 7160"/>
        <p:cNvGrpSpPr/>
        <p:nvPr/>
      </p:nvGrpSpPr>
      <p:grpSpPr>
        <a:xfrm>
          <a:off x="0" y="0"/>
          <a:ext cx="0" cy="0"/>
          <a:chOff x="0" y="0"/>
          <a:chExt cx="0" cy="0"/>
        </a:xfrm>
      </p:grpSpPr>
      <p:sp>
        <p:nvSpPr>
          <p:cNvPr id="7161" name="Google Shape;7161;p6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2" name="Google Shape;7162;p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9" name="Shape 7169"/>
        <p:cNvGrpSpPr/>
        <p:nvPr/>
      </p:nvGrpSpPr>
      <p:grpSpPr>
        <a:xfrm>
          <a:off x="0" y="0"/>
          <a:ext cx="0" cy="0"/>
          <a:chOff x="0" y="0"/>
          <a:chExt cx="0" cy="0"/>
        </a:xfrm>
      </p:grpSpPr>
      <p:sp>
        <p:nvSpPr>
          <p:cNvPr id="7170" name="Google Shape;7170;p6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1" name="Google Shape;7171;p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9" name="Shape 7179"/>
        <p:cNvGrpSpPr/>
        <p:nvPr/>
      </p:nvGrpSpPr>
      <p:grpSpPr>
        <a:xfrm>
          <a:off x="0" y="0"/>
          <a:ext cx="0" cy="0"/>
          <a:chOff x="0" y="0"/>
          <a:chExt cx="0" cy="0"/>
        </a:xfrm>
      </p:grpSpPr>
      <p:sp>
        <p:nvSpPr>
          <p:cNvPr id="7180" name="Google Shape;7180;p6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81" name="Google Shape;7181;p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0" name="Shape 7190"/>
        <p:cNvGrpSpPr/>
        <p:nvPr/>
      </p:nvGrpSpPr>
      <p:grpSpPr>
        <a:xfrm>
          <a:off x="0" y="0"/>
          <a:ext cx="0" cy="0"/>
          <a:chOff x="0" y="0"/>
          <a:chExt cx="0" cy="0"/>
        </a:xfrm>
      </p:grpSpPr>
      <p:sp>
        <p:nvSpPr>
          <p:cNvPr id="7191" name="Google Shape;7191;p6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2" name="Google Shape;7192;p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0" name="Shape 7200"/>
        <p:cNvGrpSpPr/>
        <p:nvPr/>
      </p:nvGrpSpPr>
      <p:grpSpPr>
        <a:xfrm>
          <a:off x="0" y="0"/>
          <a:ext cx="0" cy="0"/>
          <a:chOff x="0" y="0"/>
          <a:chExt cx="0" cy="0"/>
        </a:xfrm>
      </p:grpSpPr>
      <p:sp>
        <p:nvSpPr>
          <p:cNvPr id="7201" name="Google Shape;7201;p6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2" name="Google Shape;7202;p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9" name="Shape 7209"/>
        <p:cNvGrpSpPr/>
        <p:nvPr/>
      </p:nvGrpSpPr>
      <p:grpSpPr>
        <a:xfrm>
          <a:off x="0" y="0"/>
          <a:ext cx="0" cy="0"/>
          <a:chOff x="0" y="0"/>
          <a:chExt cx="0" cy="0"/>
        </a:xfrm>
      </p:grpSpPr>
      <p:sp>
        <p:nvSpPr>
          <p:cNvPr id="7210" name="Google Shape;7210;p6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1" name="Google Shape;7211;p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9" name="Shape 7219"/>
        <p:cNvGrpSpPr/>
        <p:nvPr/>
      </p:nvGrpSpPr>
      <p:grpSpPr>
        <a:xfrm>
          <a:off x="0" y="0"/>
          <a:ext cx="0" cy="0"/>
          <a:chOff x="0" y="0"/>
          <a:chExt cx="0" cy="0"/>
        </a:xfrm>
      </p:grpSpPr>
      <p:sp>
        <p:nvSpPr>
          <p:cNvPr id="7220" name="Google Shape;7220;p6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1" name="Google Shape;7221;p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9" name="Shape 7229"/>
        <p:cNvGrpSpPr/>
        <p:nvPr/>
      </p:nvGrpSpPr>
      <p:grpSpPr>
        <a:xfrm>
          <a:off x="0" y="0"/>
          <a:ext cx="0" cy="0"/>
          <a:chOff x="0" y="0"/>
          <a:chExt cx="0" cy="0"/>
        </a:xfrm>
      </p:grpSpPr>
      <p:sp>
        <p:nvSpPr>
          <p:cNvPr id="7230" name="Google Shape;7230;p6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1" name="Google Shape;7231;p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9" name="Shape 7239"/>
        <p:cNvGrpSpPr/>
        <p:nvPr/>
      </p:nvGrpSpPr>
      <p:grpSpPr>
        <a:xfrm>
          <a:off x="0" y="0"/>
          <a:ext cx="0" cy="0"/>
          <a:chOff x="0" y="0"/>
          <a:chExt cx="0" cy="0"/>
        </a:xfrm>
      </p:grpSpPr>
      <p:sp>
        <p:nvSpPr>
          <p:cNvPr id="7240" name="Google Shape;7240;p6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1" name="Google Shape;7241;p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8" name="Shape 7248"/>
        <p:cNvGrpSpPr/>
        <p:nvPr/>
      </p:nvGrpSpPr>
      <p:grpSpPr>
        <a:xfrm>
          <a:off x="0" y="0"/>
          <a:ext cx="0" cy="0"/>
          <a:chOff x="0" y="0"/>
          <a:chExt cx="0" cy="0"/>
        </a:xfrm>
      </p:grpSpPr>
      <p:sp>
        <p:nvSpPr>
          <p:cNvPr id="7249" name="Google Shape;7249;p6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0" name="Google Shape;7250;p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7" name="Shape 7257"/>
        <p:cNvGrpSpPr/>
        <p:nvPr/>
      </p:nvGrpSpPr>
      <p:grpSpPr>
        <a:xfrm>
          <a:off x="0" y="0"/>
          <a:ext cx="0" cy="0"/>
          <a:chOff x="0" y="0"/>
          <a:chExt cx="0" cy="0"/>
        </a:xfrm>
      </p:grpSpPr>
      <p:sp>
        <p:nvSpPr>
          <p:cNvPr id="7258" name="Google Shape;7258;p6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9" name="Google Shape;7259;p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7" name="Shape 7267"/>
        <p:cNvGrpSpPr/>
        <p:nvPr/>
      </p:nvGrpSpPr>
      <p:grpSpPr>
        <a:xfrm>
          <a:off x="0" y="0"/>
          <a:ext cx="0" cy="0"/>
          <a:chOff x="0" y="0"/>
          <a:chExt cx="0" cy="0"/>
        </a:xfrm>
      </p:grpSpPr>
      <p:sp>
        <p:nvSpPr>
          <p:cNvPr id="7268" name="Google Shape;7268;p6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9" name="Google Shape;7269;p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6" name="Shape 7276"/>
        <p:cNvGrpSpPr/>
        <p:nvPr/>
      </p:nvGrpSpPr>
      <p:grpSpPr>
        <a:xfrm>
          <a:off x="0" y="0"/>
          <a:ext cx="0" cy="0"/>
          <a:chOff x="0" y="0"/>
          <a:chExt cx="0" cy="0"/>
        </a:xfrm>
      </p:grpSpPr>
      <p:sp>
        <p:nvSpPr>
          <p:cNvPr id="7277" name="Google Shape;7277;p6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8" name="Google Shape;7278;p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6" name="Shape 7286"/>
        <p:cNvGrpSpPr/>
        <p:nvPr/>
      </p:nvGrpSpPr>
      <p:grpSpPr>
        <a:xfrm>
          <a:off x="0" y="0"/>
          <a:ext cx="0" cy="0"/>
          <a:chOff x="0" y="0"/>
          <a:chExt cx="0" cy="0"/>
        </a:xfrm>
      </p:grpSpPr>
      <p:sp>
        <p:nvSpPr>
          <p:cNvPr id="7287" name="Google Shape;7287;p6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8" name="Google Shape;7288;p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5" name="Shape 7295"/>
        <p:cNvGrpSpPr/>
        <p:nvPr/>
      </p:nvGrpSpPr>
      <p:grpSpPr>
        <a:xfrm>
          <a:off x="0" y="0"/>
          <a:ext cx="0" cy="0"/>
          <a:chOff x="0" y="0"/>
          <a:chExt cx="0" cy="0"/>
        </a:xfrm>
      </p:grpSpPr>
      <p:sp>
        <p:nvSpPr>
          <p:cNvPr id="7296" name="Google Shape;7296;p6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7" name="Google Shape;7297;p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4" name="Shape 7304"/>
        <p:cNvGrpSpPr/>
        <p:nvPr/>
      </p:nvGrpSpPr>
      <p:grpSpPr>
        <a:xfrm>
          <a:off x="0" y="0"/>
          <a:ext cx="0" cy="0"/>
          <a:chOff x="0" y="0"/>
          <a:chExt cx="0" cy="0"/>
        </a:xfrm>
      </p:grpSpPr>
      <p:sp>
        <p:nvSpPr>
          <p:cNvPr id="7305" name="Google Shape;7305;p6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6" name="Google Shape;7306;p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3" name="Shape 7313"/>
        <p:cNvGrpSpPr/>
        <p:nvPr/>
      </p:nvGrpSpPr>
      <p:grpSpPr>
        <a:xfrm>
          <a:off x="0" y="0"/>
          <a:ext cx="0" cy="0"/>
          <a:chOff x="0" y="0"/>
          <a:chExt cx="0" cy="0"/>
        </a:xfrm>
      </p:grpSpPr>
      <p:sp>
        <p:nvSpPr>
          <p:cNvPr id="7314" name="Google Shape;7314;p6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5" name="Google Shape;7315;p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1" name="Shape 7321"/>
        <p:cNvGrpSpPr/>
        <p:nvPr/>
      </p:nvGrpSpPr>
      <p:grpSpPr>
        <a:xfrm>
          <a:off x="0" y="0"/>
          <a:ext cx="0" cy="0"/>
          <a:chOff x="0" y="0"/>
          <a:chExt cx="0" cy="0"/>
        </a:xfrm>
      </p:grpSpPr>
      <p:sp>
        <p:nvSpPr>
          <p:cNvPr id="7322" name="Google Shape;7322;p6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3" name="Google Shape;7323;p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4" name="Shape 7334"/>
        <p:cNvGrpSpPr/>
        <p:nvPr/>
      </p:nvGrpSpPr>
      <p:grpSpPr>
        <a:xfrm>
          <a:off x="0" y="0"/>
          <a:ext cx="0" cy="0"/>
          <a:chOff x="0" y="0"/>
          <a:chExt cx="0" cy="0"/>
        </a:xfrm>
      </p:grpSpPr>
      <p:sp>
        <p:nvSpPr>
          <p:cNvPr id="7335" name="Google Shape;7335;p6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6" name="Google Shape;7336;p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5" name="Shape 7345"/>
        <p:cNvGrpSpPr/>
        <p:nvPr/>
      </p:nvGrpSpPr>
      <p:grpSpPr>
        <a:xfrm>
          <a:off x="0" y="0"/>
          <a:ext cx="0" cy="0"/>
          <a:chOff x="0" y="0"/>
          <a:chExt cx="0" cy="0"/>
        </a:xfrm>
      </p:grpSpPr>
      <p:sp>
        <p:nvSpPr>
          <p:cNvPr id="7346" name="Google Shape;7346;p6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7" name="Google Shape;7347;p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9" name="Shape 7369"/>
        <p:cNvGrpSpPr/>
        <p:nvPr/>
      </p:nvGrpSpPr>
      <p:grpSpPr>
        <a:xfrm>
          <a:off x="0" y="0"/>
          <a:ext cx="0" cy="0"/>
          <a:chOff x="0" y="0"/>
          <a:chExt cx="0" cy="0"/>
        </a:xfrm>
      </p:grpSpPr>
      <p:sp>
        <p:nvSpPr>
          <p:cNvPr id="7370" name="Google Shape;7370;p6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1" name="Google Shape;7371;p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8" name="Shape 7378"/>
        <p:cNvGrpSpPr/>
        <p:nvPr/>
      </p:nvGrpSpPr>
      <p:grpSpPr>
        <a:xfrm>
          <a:off x="0" y="0"/>
          <a:ext cx="0" cy="0"/>
          <a:chOff x="0" y="0"/>
          <a:chExt cx="0" cy="0"/>
        </a:xfrm>
      </p:grpSpPr>
      <p:sp>
        <p:nvSpPr>
          <p:cNvPr id="7379" name="Google Shape;7379;p6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0" name="Google Shape;7380;p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7" name="Shape 7387"/>
        <p:cNvGrpSpPr/>
        <p:nvPr/>
      </p:nvGrpSpPr>
      <p:grpSpPr>
        <a:xfrm>
          <a:off x="0" y="0"/>
          <a:ext cx="0" cy="0"/>
          <a:chOff x="0" y="0"/>
          <a:chExt cx="0" cy="0"/>
        </a:xfrm>
      </p:grpSpPr>
      <p:sp>
        <p:nvSpPr>
          <p:cNvPr id="7388" name="Google Shape;7388;p6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9" name="Google Shape;7389;p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6" name="Shape 7396"/>
        <p:cNvGrpSpPr/>
        <p:nvPr/>
      </p:nvGrpSpPr>
      <p:grpSpPr>
        <a:xfrm>
          <a:off x="0" y="0"/>
          <a:ext cx="0" cy="0"/>
          <a:chOff x="0" y="0"/>
          <a:chExt cx="0" cy="0"/>
        </a:xfrm>
      </p:grpSpPr>
      <p:sp>
        <p:nvSpPr>
          <p:cNvPr id="7397" name="Google Shape;7397;p6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8" name="Google Shape;7398;p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5" name="Shape 7405"/>
        <p:cNvGrpSpPr/>
        <p:nvPr/>
      </p:nvGrpSpPr>
      <p:grpSpPr>
        <a:xfrm>
          <a:off x="0" y="0"/>
          <a:ext cx="0" cy="0"/>
          <a:chOff x="0" y="0"/>
          <a:chExt cx="0" cy="0"/>
        </a:xfrm>
      </p:grpSpPr>
      <p:sp>
        <p:nvSpPr>
          <p:cNvPr id="7406" name="Google Shape;7406;p6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7" name="Google Shape;7407;p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4" name="Shape 7414"/>
        <p:cNvGrpSpPr/>
        <p:nvPr/>
      </p:nvGrpSpPr>
      <p:grpSpPr>
        <a:xfrm>
          <a:off x="0" y="0"/>
          <a:ext cx="0" cy="0"/>
          <a:chOff x="0" y="0"/>
          <a:chExt cx="0" cy="0"/>
        </a:xfrm>
      </p:grpSpPr>
      <p:sp>
        <p:nvSpPr>
          <p:cNvPr id="7415" name="Google Shape;7415;p6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6" name="Google Shape;7416;p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3" name="Shape 7423"/>
        <p:cNvGrpSpPr/>
        <p:nvPr/>
      </p:nvGrpSpPr>
      <p:grpSpPr>
        <a:xfrm>
          <a:off x="0" y="0"/>
          <a:ext cx="0" cy="0"/>
          <a:chOff x="0" y="0"/>
          <a:chExt cx="0" cy="0"/>
        </a:xfrm>
      </p:grpSpPr>
      <p:sp>
        <p:nvSpPr>
          <p:cNvPr id="7424" name="Google Shape;7424;p6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5" name="Google Shape;7425;p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3" name="Shape 7433"/>
        <p:cNvGrpSpPr/>
        <p:nvPr/>
      </p:nvGrpSpPr>
      <p:grpSpPr>
        <a:xfrm>
          <a:off x="0" y="0"/>
          <a:ext cx="0" cy="0"/>
          <a:chOff x="0" y="0"/>
          <a:chExt cx="0" cy="0"/>
        </a:xfrm>
      </p:grpSpPr>
      <p:sp>
        <p:nvSpPr>
          <p:cNvPr id="7434" name="Google Shape;7434;p6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5" name="Google Shape;7435;p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2" name="Shape 7442"/>
        <p:cNvGrpSpPr/>
        <p:nvPr/>
      </p:nvGrpSpPr>
      <p:grpSpPr>
        <a:xfrm>
          <a:off x="0" y="0"/>
          <a:ext cx="0" cy="0"/>
          <a:chOff x="0" y="0"/>
          <a:chExt cx="0" cy="0"/>
        </a:xfrm>
      </p:grpSpPr>
      <p:sp>
        <p:nvSpPr>
          <p:cNvPr id="7443" name="Google Shape;7443;p6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4" name="Google Shape;7444;p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0" name="Shape 7450"/>
        <p:cNvGrpSpPr/>
        <p:nvPr/>
      </p:nvGrpSpPr>
      <p:grpSpPr>
        <a:xfrm>
          <a:off x="0" y="0"/>
          <a:ext cx="0" cy="0"/>
          <a:chOff x="0" y="0"/>
          <a:chExt cx="0" cy="0"/>
        </a:xfrm>
      </p:grpSpPr>
      <p:sp>
        <p:nvSpPr>
          <p:cNvPr id="7451" name="Google Shape;7451;p6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2" name="Google Shape;7452;p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6" name="Shape 7466"/>
        <p:cNvGrpSpPr/>
        <p:nvPr/>
      </p:nvGrpSpPr>
      <p:grpSpPr>
        <a:xfrm>
          <a:off x="0" y="0"/>
          <a:ext cx="0" cy="0"/>
          <a:chOff x="0" y="0"/>
          <a:chExt cx="0" cy="0"/>
        </a:xfrm>
      </p:grpSpPr>
      <p:sp>
        <p:nvSpPr>
          <p:cNvPr id="7467" name="Google Shape;7467;p6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8" name="Google Shape;7468;p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7" name="Shape 7477"/>
        <p:cNvGrpSpPr/>
        <p:nvPr/>
      </p:nvGrpSpPr>
      <p:grpSpPr>
        <a:xfrm>
          <a:off x="0" y="0"/>
          <a:ext cx="0" cy="0"/>
          <a:chOff x="0" y="0"/>
          <a:chExt cx="0" cy="0"/>
        </a:xfrm>
      </p:grpSpPr>
      <p:sp>
        <p:nvSpPr>
          <p:cNvPr id="7478" name="Google Shape;7478;p6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9" name="Google Shape;7479;p6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9" name="Shape 7489"/>
        <p:cNvGrpSpPr/>
        <p:nvPr/>
      </p:nvGrpSpPr>
      <p:grpSpPr>
        <a:xfrm>
          <a:off x="0" y="0"/>
          <a:ext cx="0" cy="0"/>
          <a:chOff x="0" y="0"/>
          <a:chExt cx="0" cy="0"/>
        </a:xfrm>
      </p:grpSpPr>
      <p:sp>
        <p:nvSpPr>
          <p:cNvPr id="7490" name="Google Shape;7490;p6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1" name="Google Shape;7491;p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0" name="Shape 7500"/>
        <p:cNvGrpSpPr/>
        <p:nvPr/>
      </p:nvGrpSpPr>
      <p:grpSpPr>
        <a:xfrm>
          <a:off x="0" y="0"/>
          <a:ext cx="0" cy="0"/>
          <a:chOff x="0" y="0"/>
          <a:chExt cx="0" cy="0"/>
        </a:xfrm>
      </p:grpSpPr>
      <p:sp>
        <p:nvSpPr>
          <p:cNvPr id="7501" name="Google Shape;7501;p6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2" name="Google Shape;7502;p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0" name="Shape 7510"/>
        <p:cNvGrpSpPr/>
        <p:nvPr/>
      </p:nvGrpSpPr>
      <p:grpSpPr>
        <a:xfrm>
          <a:off x="0" y="0"/>
          <a:ext cx="0" cy="0"/>
          <a:chOff x="0" y="0"/>
          <a:chExt cx="0" cy="0"/>
        </a:xfrm>
      </p:grpSpPr>
      <p:sp>
        <p:nvSpPr>
          <p:cNvPr id="7511" name="Google Shape;7511;p6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2" name="Google Shape;7512;p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1" name="Shape 7521"/>
        <p:cNvGrpSpPr/>
        <p:nvPr/>
      </p:nvGrpSpPr>
      <p:grpSpPr>
        <a:xfrm>
          <a:off x="0" y="0"/>
          <a:ext cx="0" cy="0"/>
          <a:chOff x="0" y="0"/>
          <a:chExt cx="0" cy="0"/>
        </a:xfrm>
      </p:grpSpPr>
      <p:sp>
        <p:nvSpPr>
          <p:cNvPr id="7522" name="Google Shape;7522;p6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3" name="Google Shape;7523;p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1" name="Shape 7531"/>
        <p:cNvGrpSpPr/>
        <p:nvPr/>
      </p:nvGrpSpPr>
      <p:grpSpPr>
        <a:xfrm>
          <a:off x="0" y="0"/>
          <a:ext cx="0" cy="0"/>
          <a:chOff x="0" y="0"/>
          <a:chExt cx="0" cy="0"/>
        </a:xfrm>
      </p:grpSpPr>
      <p:sp>
        <p:nvSpPr>
          <p:cNvPr id="7532" name="Google Shape;7532;p6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3" name="Google Shape;7533;p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9" name="Shape 7539"/>
        <p:cNvGrpSpPr/>
        <p:nvPr/>
      </p:nvGrpSpPr>
      <p:grpSpPr>
        <a:xfrm>
          <a:off x="0" y="0"/>
          <a:ext cx="0" cy="0"/>
          <a:chOff x="0" y="0"/>
          <a:chExt cx="0" cy="0"/>
        </a:xfrm>
      </p:grpSpPr>
      <p:sp>
        <p:nvSpPr>
          <p:cNvPr id="7540" name="Google Shape;7540;p6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1" name="Google Shape;7541;p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7" name="Shape 7547"/>
        <p:cNvGrpSpPr/>
        <p:nvPr/>
      </p:nvGrpSpPr>
      <p:grpSpPr>
        <a:xfrm>
          <a:off x="0" y="0"/>
          <a:ext cx="0" cy="0"/>
          <a:chOff x="0" y="0"/>
          <a:chExt cx="0" cy="0"/>
        </a:xfrm>
      </p:grpSpPr>
      <p:sp>
        <p:nvSpPr>
          <p:cNvPr id="7548" name="Google Shape;7548;p6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9" name="Google Shape;7549;p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7" name="Shape 7557"/>
        <p:cNvGrpSpPr/>
        <p:nvPr/>
      </p:nvGrpSpPr>
      <p:grpSpPr>
        <a:xfrm>
          <a:off x="0" y="0"/>
          <a:ext cx="0" cy="0"/>
          <a:chOff x="0" y="0"/>
          <a:chExt cx="0" cy="0"/>
        </a:xfrm>
      </p:grpSpPr>
      <p:sp>
        <p:nvSpPr>
          <p:cNvPr id="7558" name="Google Shape;7558;p6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9" name="Google Shape;7559;p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7" name="Shape 7567"/>
        <p:cNvGrpSpPr/>
        <p:nvPr/>
      </p:nvGrpSpPr>
      <p:grpSpPr>
        <a:xfrm>
          <a:off x="0" y="0"/>
          <a:ext cx="0" cy="0"/>
          <a:chOff x="0" y="0"/>
          <a:chExt cx="0" cy="0"/>
        </a:xfrm>
      </p:grpSpPr>
      <p:sp>
        <p:nvSpPr>
          <p:cNvPr id="7568" name="Google Shape;7568;p6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9" name="Google Shape;7569;p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5" name="Shape 7575"/>
        <p:cNvGrpSpPr/>
        <p:nvPr/>
      </p:nvGrpSpPr>
      <p:grpSpPr>
        <a:xfrm>
          <a:off x="0" y="0"/>
          <a:ext cx="0" cy="0"/>
          <a:chOff x="0" y="0"/>
          <a:chExt cx="0" cy="0"/>
        </a:xfrm>
      </p:grpSpPr>
      <p:sp>
        <p:nvSpPr>
          <p:cNvPr id="7576" name="Google Shape;7576;p6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7" name="Google Shape;7577;p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3" name="Shape 7583"/>
        <p:cNvGrpSpPr/>
        <p:nvPr/>
      </p:nvGrpSpPr>
      <p:grpSpPr>
        <a:xfrm>
          <a:off x="0" y="0"/>
          <a:ext cx="0" cy="0"/>
          <a:chOff x="0" y="0"/>
          <a:chExt cx="0" cy="0"/>
        </a:xfrm>
      </p:grpSpPr>
      <p:sp>
        <p:nvSpPr>
          <p:cNvPr id="7584" name="Google Shape;7584;p6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5" name="Google Shape;7585;p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1" name="Shape 7591"/>
        <p:cNvGrpSpPr/>
        <p:nvPr/>
      </p:nvGrpSpPr>
      <p:grpSpPr>
        <a:xfrm>
          <a:off x="0" y="0"/>
          <a:ext cx="0" cy="0"/>
          <a:chOff x="0" y="0"/>
          <a:chExt cx="0" cy="0"/>
        </a:xfrm>
      </p:grpSpPr>
      <p:sp>
        <p:nvSpPr>
          <p:cNvPr id="7592" name="Google Shape;7592;p6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3" name="Google Shape;7593;p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9" name="Shape 7599"/>
        <p:cNvGrpSpPr/>
        <p:nvPr/>
      </p:nvGrpSpPr>
      <p:grpSpPr>
        <a:xfrm>
          <a:off x="0" y="0"/>
          <a:ext cx="0" cy="0"/>
          <a:chOff x="0" y="0"/>
          <a:chExt cx="0" cy="0"/>
        </a:xfrm>
      </p:grpSpPr>
      <p:sp>
        <p:nvSpPr>
          <p:cNvPr id="7600" name="Google Shape;7600;p6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1" name="Google Shape;7601;p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7" name="Shape 7607"/>
        <p:cNvGrpSpPr/>
        <p:nvPr/>
      </p:nvGrpSpPr>
      <p:grpSpPr>
        <a:xfrm>
          <a:off x="0" y="0"/>
          <a:ext cx="0" cy="0"/>
          <a:chOff x="0" y="0"/>
          <a:chExt cx="0" cy="0"/>
        </a:xfrm>
      </p:grpSpPr>
      <p:sp>
        <p:nvSpPr>
          <p:cNvPr id="7608" name="Google Shape;7608;p6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9" name="Google Shape;7609;p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6" name="Shape 7616"/>
        <p:cNvGrpSpPr/>
        <p:nvPr/>
      </p:nvGrpSpPr>
      <p:grpSpPr>
        <a:xfrm>
          <a:off x="0" y="0"/>
          <a:ext cx="0" cy="0"/>
          <a:chOff x="0" y="0"/>
          <a:chExt cx="0" cy="0"/>
        </a:xfrm>
      </p:grpSpPr>
      <p:sp>
        <p:nvSpPr>
          <p:cNvPr id="7617" name="Google Shape;7617;p6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8" name="Google Shape;7618;p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5" name="Shape 7625"/>
        <p:cNvGrpSpPr/>
        <p:nvPr/>
      </p:nvGrpSpPr>
      <p:grpSpPr>
        <a:xfrm>
          <a:off x="0" y="0"/>
          <a:ext cx="0" cy="0"/>
          <a:chOff x="0" y="0"/>
          <a:chExt cx="0" cy="0"/>
        </a:xfrm>
      </p:grpSpPr>
      <p:sp>
        <p:nvSpPr>
          <p:cNvPr id="7626" name="Google Shape;7626;p6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7" name="Google Shape;7627;p6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3" name="Shape 7633"/>
        <p:cNvGrpSpPr/>
        <p:nvPr/>
      </p:nvGrpSpPr>
      <p:grpSpPr>
        <a:xfrm>
          <a:off x="0" y="0"/>
          <a:ext cx="0" cy="0"/>
          <a:chOff x="0" y="0"/>
          <a:chExt cx="0" cy="0"/>
        </a:xfrm>
      </p:grpSpPr>
      <p:sp>
        <p:nvSpPr>
          <p:cNvPr id="7634" name="Google Shape;7634;p6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5" name="Google Shape;7635;p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1" name="Shape 7641"/>
        <p:cNvGrpSpPr/>
        <p:nvPr/>
      </p:nvGrpSpPr>
      <p:grpSpPr>
        <a:xfrm>
          <a:off x="0" y="0"/>
          <a:ext cx="0" cy="0"/>
          <a:chOff x="0" y="0"/>
          <a:chExt cx="0" cy="0"/>
        </a:xfrm>
      </p:grpSpPr>
      <p:sp>
        <p:nvSpPr>
          <p:cNvPr id="7642" name="Google Shape;7642;p6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3" name="Google Shape;7643;p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1" name="Shape 7651"/>
        <p:cNvGrpSpPr/>
        <p:nvPr/>
      </p:nvGrpSpPr>
      <p:grpSpPr>
        <a:xfrm>
          <a:off x="0" y="0"/>
          <a:ext cx="0" cy="0"/>
          <a:chOff x="0" y="0"/>
          <a:chExt cx="0" cy="0"/>
        </a:xfrm>
      </p:grpSpPr>
      <p:sp>
        <p:nvSpPr>
          <p:cNvPr id="7652" name="Google Shape;7652;p6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3" name="Google Shape;7653;p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0" name="Shape 7660"/>
        <p:cNvGrpSpPr/>
        <p:nvPr/>
      </p:nvGrpSpPr>
      <p:grpSpPr>
        <a:xfrm>
          <a:off x="0" y="0"/>
          <a:ext cx="0" cy="0"/>
          <a:chOff x="0" y="0"/>
          <a:chExt cx="0" cy="0"/>
        </a:xfrm>
      </p:grpSpPr>
      <p:sp>
        <p:nvSpPr>
          <p:cNvPr id="7661" name="Google Shape;7661;p6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2" name="Google Shape;7662;p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2" name="Shape 7672"/>
        <p:cNvGrpSpPr/>
        <p:nvPr/>
      </p:nvGrpSpPr>
      <p:grpSpPr>
        <a:xfrm>
          <a:off x="0" y="0"/>
          <a:ext cx="0" cy="0"/>
          <a:chOff x="0" y="0"/>
          <a:chExt cx="0" cy="0"/>
        </a:xfrm>
      </p:grpSpPr>
      <p:sp>
        <p:nvSpPr>
          <p:cNvPr id="7673" name="Google Shape;7673;p6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4" name="Google Shape;7674;p6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p6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6" name="Google Shape;7686;p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2" name="Shape 7692"/>
        <p:cNvGrpSpPr/>
        <p:nvPr/>
      </p:nvGrpSpPr>
      <p:grpSpPr>
        <a:xfrm>
          <a:off x="0" y="0"/>
          <a:ext cx="0" cy="0"/>
          <a:chOff x="0" y="0"/>
          <a:chExt cx="0" cy="0"/>
        </a:xfrm>
      </p:grpSpPr>
      <p:sp>
        <p:nvSpPr>
          <p:cNvPr id="7693" name="Google Shape;7693;p6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4" name="Google Shape;7694;p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7" name="Shape 7717"/>
        <p:cNvGrpSpPr/>
        <p:nvPr/>
      </p:nvGrpSpPr>
      <p:grpSpPr>
        <a:xfrm>
          <a:off x="0" y="0"/>
          <a:ext cx="0" cy="0"/>
          <a:chOff x="0" y="0"/>
          <a:chExt cx="0" cy="0"/>
        </a:xfrm>
      </p:grpSpPr>
      <p:sp>
        <p:nvSpPr>
          <p:cNvPr id="7718" name="Google Shape;7718;p6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9" name="Google Shape;7719;p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6" name="Shape 7726"/>
        <p:cNvGrpSpPr/>
        <p:nvPr/>
      </p:nvGrpSpPr>
      <p:grpSpPr>
        <a:xfrm>
          <a:off x="0" y="0"/>
          <a:ext cx="0" cy="0"/>
          <a:chOff x="0" y="0"/>
          <a:chExt cx="0" cy="0"/>
        </a:xfrm>
      </p:grpSpPr>
      <p:sp>
        <p:nvSpPr>
          <p:cNvPr id="7727" name="Google Shape;7727;p6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8" name="Google Shape;7728;p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5" name="Shape 7735"/>
        <p:cNvGrpSpPr/>
        <p:nvPr/>
      </p:nvGrpSpPr>
      <p:grpSpPr>
        <a:xfrm>
          <a:off x="0" y="0"/>
          <a:ext cx="0" cy="0"/>
          <a:chOff x="0" y="0"/>
          <a:chExt cx="0" cy="0"/>
        </a:xfrm>
      </p:grpSpPr>
      <p:sp>
        <p:nvSpPr>
          <p:cNvPr id="7736" name="Google Shape;7736;p6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7" name="Google Shape;7737;p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3" name="Shape 7743"/>
        <p:cNvGrpSpPr/>
        <p:nvPr/>
      </p:nvGrpSpPr>
      <p:grpSpPr>
        <a:xfrm>
          <a:off x="0" y="0"/>
          <a:ext cx="0" cy="0"/>
          <a:chOff x="0" y="0"/>
          <a:chExt cx="0" cy="0"/>
        </a:xfrm>
      </p:grpSpPr>
      <p:sp>
        <p:nvSpPr>
          <p:cNvPr id="7744" name="Google Shape;7744;p6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5" name="Google Shape;7745;p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1" name="Shape 7751"/>
        <p:cNvGrpSpPr/>
        <p:nvPr/>
      </p:nvGrpSpPr>
      <p:grpSpPr>
        <a:xfrm>
          <a:off x="0" y="0"/>
          <a:ext cx="0" cy="0"/>
          <a:chOff x="0" y="0"/>
          <a:chExt cx="0" cy="0"/>
        </a:xfrm>
      </p:grpSpPr>
      <p:sp>
        <p:nvSpPr>
          <p:cNvPr id="7752" name="Google Shape;7752;p6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3" name="Google Shape;7753;p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1" name="Shape 7761"/>
        <p:cNvGrpSpPr/>
        <p:nvPr/>
      </p:nvGrpSpPr>
      <p:grpSpPr>
        <a:xfrm>
          <a:off x="0" y="0"/>
          <a:ext cx="0" cy="0"/>
          <a:chOff x="0" y="0"/>
          <a:chExt cx="0" cy="0"/>
        </a:xfrm>
      </p:grpSpPr>
      <p:sp>
        <p:nvSpPr>
          <p:cNvPr id="7762" name="Google Shape;7762;p6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3" name="Google Shape;7763;p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9" name="Shape 7769"/>
        <p:cNvGrpSpPr/>
        <p:nvPr/>
      </p:nvGrpSpPr>
      <p:grpSpPr>
        <a:xfrm>
          <a:off x="0" y="0"/>
          <a:ext cx="0" cy="0"/>
          <a:chOff x="0" y="0"/>
          <a:chExt cx="0" cy="0"/>
        </a:xfrm>
      </p:grpSpPr>
      <p:sp>
        <p:nvSpPr>
          <p:cNvPr id="7770" name="Google Shape;7770;p6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1" name="Google Shape;7771;p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9" name="Shape 7779"/>
        <p:cNvGrpSpPr/>
        <p:nvPr/>
      </p:nvGrpSpPr>
      <p:grpSpPr>
        <a:xfrm>
          <a:off x="0" y="0"/>
          <a:ext cx="0" cy="0"/>
          <a:chOff x="0" y="0"/>
          <a:chExt cx="0" cy="0"/>
        </a:xfrm>
      </p:grpSpPr>
      <p:sp>
        <p:nvSpPr>
          <p:cNvPr id="7780" name="Google Shape;7780;p6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1" name="Google Shape;7781;p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0" name="Shape 7790"/>
        <p:cNvGrpSpPr/>
        <p:nvPr/>
      </p:nvGrpSpPr>
      <p:grpSpPr>
        <a:xfrm>
          <a:off x="0" y="0"/>
          <a:ext cx="0" cy="0"/>
          <a:chOff x="0" y="0"/>
          <a:chExt cx="0" cy="0"/>
        </a:xfrm>
      </p:grpSpPr>
      <p:sp>
        <p:nvSpPr>
          <p:cNvPr id="7791" name="Google Shape;7791;p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2" name="Google Shape;7792;p6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3" name="Google Shape;7793;p6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9" name="Shape 7799"/>
        <p:cNvGrpSpPr/>
        <p:nvPr/>
      </p:nvGrpSpPr>
      <p:grpSpPr>
        <a:xfrm>
          <a:off x="0" y="0"/>
          <a:ext cx="0" cy="0"/>
          <a:chOff x="0" y="0"/>
          <a:chExt cx="0" cy="0"/>
        </a:xfrm>
      </p:grpSpPr>
      <p:sp>
        <p:nvSpPr>
          <p:cNvPr id="7800" name="Google Shape;7800;p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1" name="Google Shape;7801;p6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2" name="Google Shape;7802;p6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8" name="Shape 7808"/>
        <p:cNvGrpSpPr/>
        <p:nvPr/>
      </p:nvGrpSpPr>
      <p:grpSpPr>
        <a:xfrm>
          <a:off x="0" y="0"/>
          <a:ext cx="0" cy="0"/>
          <a:chOff x="0" y="0"/>
          <a:chExt cx="0" cy="0"/>
        </a:xfrm>
      </p:grpSpPr>
      <p:sp>
        <p:nvSpPr>
          <p:cNvPr id="7809" name="Google Shape;7809;p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0" name="Google Shape;7810;p6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1" name="Google Shape;7811;p6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7" name="Shape 7817"/>
        <p:cNvGrpSpPr/>
        <p:nvPr/>
      </p:nvGrpSpPr>
      <p:grpSpPr>
        <a:xfrm>
          <a:off x="0" y="0"/>
          <a:ext cx="0" cy="0"/>
          <a:chOff x="0" y="0"/>
          <a:chExt cx="0" cy="0"/>
        </a:xfrm>
      </p:grpSpPr>
      <p:sp>
        <p:nvSpPr>
          <p:cNvPr id="7818" name="Google Shape;7818;p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9" name="Google Shape;7819;p6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0" name="Google Shape;7820;p6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6" name="Shape 7826"/>
        <p:cNvGrpSpPr/>
        <p:nvPr/>
      </p:nvGrpSpPr>
      <p:grpSpPr>
        <a:xfrm>
          <a:off x="0" y="0"/>
          <a:ext cx="0" cy="0"/>
          <a:chOff x="0" y="0"/>
          <a:chExt cx="0" cy="0"/>
        </a:xfrm>
      </p:grpSpPr>
      <p:sp>
        <p:nvSpPr>
          <p:cNvPr id="7827" name="Google Shape;7827;p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8" name="Google Shape;7828;p6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9" name="Google Shape;7829;p6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5" name="Shape 7835"/>
        <p:cNvGrpSpPr/>
        <p:nvPr/>
      </p:nvGrpSpPr>
      <p:grpSpPr>
        <a:xfrm>
          <a:off x="0" y="0"/>
          <a:ext cx="0" cy="0"/>
          <a:chOff x="0" y="0"/>
          <a:chExt cx="0" cy="0"/>
        </a:xfrm>
      </p:grpSpPr>
      <p:sp>
        <p:nvSpPr>
          <p:cNvPr id="7836" name="Google Shape;7836;p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7" name="Google Shape;7837;p6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8" name="Google Shape;7838;p6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4" name="Shape 7844"/>
        <p:cNvGrpSpPr/>
        <p:nvPr/>
      </p:nvGrpSpPr>
      <p:grpSpPr>
        <a:xfrm>
          <a:off x="0" y="0"/>
          <a:ext cx="0" cy="0"/>
          <a:chOff x="0" y="0"/>
          <a:chExt cx="0" cy="0"/>
        </a:xfrm>
      </p:grpSpPr>
      <p:sp>
        <p:nvSpPr>
          <p:cNvPr id="7845" name="Google Shape;7845;p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6" name="Google Shape;7846;p6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7" name="Google Shape;7847;p6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3" name="Shape 7853"/>
        <p:cNvGrpSpPr/>
        <p:nvPr/>
      </p:nvGrpSpPr>
      <p:grpSpPr>
        <a:xfrm>
          <a:off x="0" y="0"/>
          <a:ext cx="0" cy="0"/>
          <a:chOff x="0" y="0"/>
          <a:chExt cx="0" cy="0"/>
        </a:xfrm>
      </p:grpSpPr>
      <p:sp>
        <p:nvSpPr>
          <p:cNvPr id="7854" name="Google Shape;7854;p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5" name="Google Shape;7855;p6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6" name="Google Shape;7856;p6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2" name="Shape 7862"/>
        <p:cNvGrpSpPr/>
        <p:nvPr/>
      </p:nvGrpSpPr>
      <p:grpSpPr>
        <a:xfrm>
          <a:off x="0" y="0"/>
          <a:ext cx="0" cy="0"/>
          <a:chOff x="0" y="0"/>
          <a:chExt cx="0" cy="0"/>
        </a:xfrm>
      </p:grpSpPr>
      <p:sp>
        <p:nvSpPr>
          <p:cNvPr id="7863" name="Google Shape;7863;p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4" name="Google Shape;7864;p6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5" name="Google Shape;7865;p6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1" name="Shape 7871"/>
        <p:cNvGrpSpPr/>
        <p:nvPr/>
      </p:nvGrpSpPr>
      <p:grpSpPr>
        <a:xfrm>
          <a:off x="0" y="0"/>
          <a:ext cx="0" cy="0"/>
          <a:chOff x="0" y="0"/>
          <a:chExt cx="0" cy="0"/>
        </a:xfrm>
      </p:grpSpPr>
      <p:sp>
        <p:nvSpPr>
          <p:cNvPr id="7872" name="Google Shape;7872;p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3" name="Google Shape;7873;p6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4" name="Google Shape;7874;p6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0" name="Shape 7880"/>
        <p:cNvGrpSpPr/>
        <p:nvPr/>
      </p:nvGrpSpPr>
      <p:grpSpPr>
        <a:xfrm>
          <a:off x="0" y="0"/>
          <a:ext cx="0" cy="0"/>
          <a:chOff x="0" y="0"/>
          <a:chExt cx="0" cy="0"/>
        </a:xfrm>
      </p:grpSpPr>
      <p:sp>
        <p:nvSpPr>
          <p:cNvPr id="7881" name="Google Shape;7881;p6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2" name="Google Shape;7882;p6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3" name="Google Shape;7883;p6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9" name="Shape 7889"/>
        <p:cNvGrpSpPr/>
        <p:nvPr/>
      </p:nvGrpSpPr>
      <p:grpSpPr>
        <a:xfrm>
          <a:off x="0" y="0"/>
          <a:ext cx="0" cy="0"/>
          <a:chOff x="0" y="0"/>
          <a:chExt cx="0" cy="0"/>
        </a:xfrm>
      </p:grpSpPr>
      <p:sp>
        <p:nvSpPr>
          <p:cNvPr id="7890" name="Google Shape;7890;p6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1" name="Google Shape;7891;p6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2" name="Google Shape;7892;p6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1" name="Shape 7901"/>
        <p:cNvGrpSpPr/>
        <p:nvPr/>
      </p:nvGrpSpPr>
      <p:grpSpPr>
        <a:xfrm>
          <a:off x="0" y="0"/>
          <a:ext cx="0" cy="0"/>
          <a:chOff x="0" y="0"/>
          <a:chExt cx="0" cy="0"/>
        </a:xfrm>
      </p:grpSpPr>
      <p:sp>
        <p:nvSpPr>
          <p:cNvPr id="7902" name="Google Shape;7902;p6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3" name="Google Shape;7903;p6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4" name="Google Shape;7904;p6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4" name="Shape 7914"/>
        <p:cNvGrpSpPr/>
        <p:nvPr/>
      </p:nvGrpSpPr>
      <p:grpSpPr>
        <a:xfrm>
          <a:off x="0" y="0"/>
          <a:ext cx="0" cy="0"/>
          <a:chOff x="0" y="0"/>
          <a:chExt cx="0" cy="0"/>
        </a:xfrm>
      </p:grpSpPr>
      <p:sp>
        <p:nvSpPr>
          <p:cNvPr id="7915" name="Google Shape;7915;p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6" name="Google Shape;7916;p6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7" name="Google Shape;7917;p6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3" name="Shape 7923"/>
        <p:cNvGrpSpPr/>
        <p:nvPr/>
      </p:nvGrpSpPr>
      <p:grpSpPr>
        <a:xfrm>
          <a:off x="0" y="0"/>
          <a:ext cx="0" cy="0"/>
          <a:chOff x="0" y="0"/>
          <a:chExt cx="0" cy="0"/>
        </a:xfrm>
      </p:grpSpPr>
      <p:sp>
        <p:nvSpPr>
          <p:cNvPr id="7924" name="Google Shape;7924;p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5" name="Google Shape;7925;p6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6" name="Google Shape;7926;p6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2" name="Shape 7932"/>
        <p:cNvGrpSpPr/>
        <p:nvPr/>
      </p:nvGrpSpPr>
      <p:grpSpPr>
        <a:xfrm>
          <a:off x="0" y="0"/>
          <a:ext cx="0" cy="0"/>
          <a:chOff x="0" y="0"/>
          <a:chExt cx="0" cy="0"/>
        </a:xfrm>
      </p:grpSpPr>
      <p:sp>
        <p:nvSpPr>
          <p:cNvPr id="7933" name="Google Shape;7933;p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4" name="Google Shape;7934;p6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5" name="Google Shape;7935;p6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2" name="Shape 7942"/>
        <p:cNvGrpSpPr/>
        <p:nvPr/>
      </p:nvGrpSpPr>
      <p:grpSpPr>
        <a:xfrm>
          <a:off x="0" y="0"/>
          <a:ext cx="0" cy="0"/>
          <a:chOff x="0" y="0"/>
          <a:chExt cx="0" cy="0"/>
        </a:xfrm>
      </p:grpSpPr>
      <p:sp>
        <p:nvSpPr>
          <p:cNvPr id="7943" name="Google Shape;7943;p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4" name="Google Shape;7944;p6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5" name="Google Shape;7945;p6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2" name="Shape 7952"/>
        <p:cNvGrpSpPr/>
        <p:nvPr/>
      </p:nvGrpSpPr>
      <p:grpSpPr>
        <a:xfrm>
          <a:off x="0" y="0"/>
          <a:ext cx="0" cy="0"/>
          <a:chOff x="0" y="0"/>
          <a:chExt cx="0" cy="0"/>
        </a:xfrm>
      </p:grpSpPr>
      <p:sp>
        <p:nvSpPr>
          <p:cNvPr id="7953" name="Google Shape;7953;p6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4" name="Google Shape;7954;p6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5" name="Google Shape;7955;p6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3" name="Shape 7963"/>
        <p:cNvGrpSpPr/>
        <p:nvPr/>
      </p:nvGrpSpPr>
      <p:grpSpPr>
        <a:xfrm>
          <a:off x="0" y="0"/>
          <a:ext cx="0" cy="0"/>
          <a:chOff x="0" y="0"/>
          <a:chExt cx="0" cy="0"/>
        </a:xfrm>
      </p:grpSpPr>
      <p:sp>
        <p:nvSpPr>
          <p:cNvPr id="7964" name="Google Shape;7964;p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5" name="Google Shape;7965;p6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6" name="Google Shape;7966;p6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2" name="Shape 7972"/>
        <p:cNvGrpSpPr/>
        <p:nvPr/>
      </p:nvGrpSpPr>
      <p:grpSpPr>
        <a:xfrm>
          <a:off x="0" y="0"/>
          <a:ext cx="0" cy="0"/>
          <a:chOff x="0" y="0"/>
          <a:chExt cx="0" cy="0"/>
        </a:xfrm>
      </p:grpSpPr>
      <p:sp>
        <p:nvSpPr>
          <p:cNvPr id="7973" name="Google Shape;7973;p6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4" name="Google Shape;7974;p6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5" name="Google Shape;7975;p6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1" name="Shape 7981"/>
        <p:cNvGrpSpPr/>
        <p:nvPr/>
      </p:nvGrpSpPr>
      <p:grpSpPr>
        <a:xfrm>
          <a:off x="0" y="0"/>
          <a:ext cx="0" cy="0"/>
          <a:chOff x="0" y="0"/>
          <a:chExt cx="0" cy="0"/>
        </a:xfrm>
      </p:grpSpPr>
      <p:sp>
        <p:nvSpPr>
          <p:cNvPr id="7982" name="Google Shape;7982;p6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3" name="Google Shape;7983;p6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4" name="Google Shape;7984;p6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0" name="Shape 7990"/>
        <p:cNvGrpSpPr/>
        <p:nvPr/>
      </p:nvGrpSpPr>
      <p:grpSpPr>
        <a:xfrm>
          <a:off x="0" y="0"/>
          <a:ext cx="0" cy="0"/>
          <a:chOff x="0" y="0"/>
          <a:chExt cx="0" cy="0"/>
        </a:xfrm>
      </p:grpSpPr>
      <p:sp>
        <p:nvSpPr>
          <p:cNvPr id="7991" name="Google Shape;7991;p6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2" name="Google Shape;7992;p6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3" name="Google Shape;7993;p6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9" name="Shape 7999"/>
        <p:cNvGrpSpPr/>
        <p:nvPr/>
      </p:nvGrpSpPr>
      <p:grpSpPr>
        <a:xfrm>
          <a:off x="0" y="0"/>
          <a:ext cx="0" cy="0"/>
          <a:chOff x="0" y="0"/>
          <a:chExt cx="0" cy="0"/>
        </a:xfrm>
      </p:grpSpPr>
      <p:sp>
        <p:nvSpPr>
          <p:cNvPr id="8000" name="Google Shape;8000;p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1" name="Google Shape;8001;p6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2" name="Google Shape;8002;p6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8" name="Shape 8008"/>
        <p:cNvGrpSpPr/>
        <p:nvPr/>
      </p:nvGrpSpPr>
      <p:grpSpPr>
        <a:xfrm>
          <a:off x="0" y="0"/>
          <a:ext cx="0" cy="0"/>
          <a:chOff x="0" y="0"/>
          <a:chExt cx="0" cy="0"/>
        </a:xfrm>
      </p:grpSpPr>
      <p:sp>
        <p:nvSpPr>
          <p:cNvPr id="8009" name="Google Shape;8009;p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0" name="Google Shape;8010;p6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1" name="Google Shape;8011;p6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7" name="Shape 8017"/>
        <p:cNvGrpSpPr/>
        <p:nvPr/>
      </p:nvGrpSpPr>
      <p:grpSpPr>
        <a:xfrm>
          <a:off x="0" y="0"/>
          <a:ext cx="0" cy="0"/>
          <a:chOff x="0" y="0"/>
          <a:chExt cx="0" cy="0"/>
        </a:xfrm>
      </p:grpSpPr>
      <p:sp>
        <p:nvSpPr>
          <p:cNvPr id="8018" name="Google Shape;8018;p6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19" name="Google Shape;8019;p6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0" name="Google Shape;8020;p6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7" name="Shape 8027"/>
        <p:cNvGrpSpPr/>
        <p:nvPr/>
      </p:nvGrpSpPr>
      <p:grpSpPr>
        <a:xfrm>
          <a:off x="0" y="0"/>
          <a:ext cx="0" cy="0"/>
          <a:chOff x="0" y="0"/>
          <a:chExt cx="0" cy="0"/>
        </a:xfrm>
      </p:grpSpPr>
      <p:sp>
        <p:nvSpPr>
          <p:cNvPr id="8028" name="Google Shape;8028;p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9" name="Google Shape;8029;p6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0" name="Google Shape;8030;p6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7" name="Shape 8037"/>
        <p:cNvGrpSpPr/>
        <p:nvPr/>
      </p:nvGrpSpPr>
      <p:grpSpPr>
        <a:xfrm>
          <a:off x="0" y="0"/>
          <a:ext cx="0" cy="0"/>
          <a:chOff x="0" y="0"/>
          <a:chExt cx="0" cy="0"/>
        </a:xfrm>
      </p:grpSpPr>
      <p:sp>
        <p:nvSpPr>
          <p:cNvPr id="8038" name="Google Shape;8038;p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9" name="Google Shape;8039;p6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0" name="Google Shape;8040;p6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8" name="Shape 8048"/>
        <p:cNvGrpSpPr/>
        <p:nvPr/>
      </p:nvGrpSpPr>
      <p:grpSpPr>
        <a:xfrm>
          <a:off x="0" y="0"/>
          <a:ext cx="0" cy="0"/>
          <a:chOff x="0" y="0"/>
          <a:chExt cx="0" cy="0"/>
        </a:xfrm>
      </p:grpSpPr>
      <p:sp>
        <p:nvSpPr>
          <p:cNvPr id="8049" name="Google Shape;8049;p6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0" name="Google Shape;8050;p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6" name="Shape 8056"/>
        <p:cNvGrpSpPr/>
        <p:nvPr/>
      </p:nvGrpSpPr>
      <p:grpSpPr>
        <a:xfrm>
          <a:off x="0" y="0"/>
          <a:ext cx="0" cy="0"/>
          <a:chOff x="0" y="0"/>
          <a:chExt cx="0" cy="0"/>
        </a:xfrm>
      </p:grpSpPr>
      <p:sp>
        <p:nvSpPr>
          <p:cNvPr id="8057" name="Google Shape;8057;p6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8" name="Google Shape;8058;p6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2" name="Shape 8072"/>
        <p:cNvGrpSpPr/>
        <p:nvPr/>
      </p:nvGrpSpPr>
      <p:grpSpPr>
        <a:xfrm>
          <a:off x="0" y="0"/>
          <a:ext cx="0" cy="0"/>
          <a:chOff x="0" y="0"/>
          <a:chExt cx="0" cy="0"/>
        </a:xfrm>
      </p:grpSpPr>
      <p:sp>
        <p:nvSpPr>
          <p:cNvPr id="8073" name="Google Shape;8073;p7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4" name="Google Shape;8074;p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3" name="Shape 8083"/>
        <p:cNvGrpSpPr/>
        <p:nvPr/>
      </p:nvGrpSpPr>
      <p:grpSpPr>
        <a:xfrm>
          <a:off x="0" y="0"/>
          <a:ext cx="0" cy="0"/>
          <a:chOff x="0" y="0"/>
          <a:chExt cx="0" cy="0"/>
        </a:xfrm>
      </p:grpSpPr>
      <p:sp>
        <p:nvSpPr>
          <p:cNvPr id="8084" name="Google Shape;8084;p7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5" name="Google Shape;8085;p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2" name="Shape 8092"/>
        <p:cNvGrpSpPr/>
        <p:nvPr/>
      </p:nvGrpSpPr>
      <p:grpSpPr>
        <a:xfrm>
          <a:off x="0" y="0"/>
          <a:ext cx="0" cy="0"/>
          <a:chOff x="0" y="0"/>
          <a:chExt cx="0" cy="0"/>
        </a:xfrm>
      </p:grpSpPr>
      <p:sp>
        <p:nvSpPr>
          <p:cNvPr id="8093" name="Google Shape;8093;p7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4" name="Google Shape;8094;p7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3" name="Shape 8103"/>
        <p:cNvGrpSpPr/>
        <p:nvPr/>
      </p:nvGrpSpPr>
      <p:grpSpPr>
        <a:xfrm>
          <a:off x="0" y="0"/>
          <a:ext cx="0" cy="0"/>
          <a:chOff x="0" y="0"/>
          <a:chExt cx="0" cy="0"/>
        </a:xfrm>
      </p:grpSpPr>
      <p:sp>
        <p:nvSpPr>
          <p:cNvPr id="8104" name="Google Shape;8104;p7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05" name="Google Shape;8105;p7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2" name="Shape 8112"/>
        <p:cNvGrpSpPr/>
        <p:nvPr/>
      </p:nvGrpSpPr>
      <p:grpSpPr>
        <a:xfrm>
          <a:off x="0" y="0"/>
          <a:ext cx="0" cy="0"/>
          <a:chOff x="0" y="0"/>
          <a:chExt cx="0" cy="0"/>
        </a:xfrm>
      </p:grpSpPr>
      <p:sp>
        <p:nvSpPr>
          <p:cNvPr id="8113" name="Google Shape;8113;p7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4" name="Google Shape;8114;p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1" name="Shape 8121"/>
        <p:cNvGrpSpPr/>
        <p:nvPr/>
      </p:nvGrpSpPr>
      <p:grpSpPr>
        <a:xfrm>
          <a:off x="0" y="0"/>
          <a:ext cx="0" cy="0"/>
          <a:chOff x="0" y="0"/>
          <a:chExt cx="0" cy="0"/>
        </a:xfrm>
      </p:grpSpPr>
      <p:sp>
        <p:nvSpPr>
          <p:cNvPr id="8122" name="Google Shape;8122;p7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3" name="Google Shape;8123;p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2" name="Shape 8132"/>
        <p:cNvGrpSpPr/>
        <p:nvPr/>
      </p:nvGrpSpPr>
      <p:grpSpPr>
        <a:xfrm>
          <a:off x="0" y="0"/>
          <a:ext cx="0" cy="0"/>
          <a:chOff x="0" y="0"/>
          <a:chExt cx="0" cy="0"/>
        </a:xfrm>
      </p:grpSpPr>
      <p:sp>
        <p:nvSpPr>
          <p:cNvPr id="8133" name="Google Shape;8133;p7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4" name="Google Shape;8134;p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1" name="Shape 8141"/>
        <p:cNvGrpSpPr/>
        <p:nvPr/>
      </p:nvGrpSpPr>
      <p:grpSpPr>
        <a:xfrm>
          <a:off x="0" y="0"/>
          <a:ext cx="0" cy="0"/>
          <a:chOff x="0" y="0"/>
          <a:chExt cx="0" cy="0"/>
        </a:xfrm>
      </p:grpSpPr>
      <p:sp>
        <p:nvSpPr>
          <p:cNvPr id="8142" name="Google Shape;8142;p7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3" name="Google Shape;8143;p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0" name="Shape 8150"/>
        <p:cNvGrpSpPr/>
        <p:nvPr/>
      </p:nvGrpSpPr>
      <p:grpSpPr>
        <a:xfrm>
          <a:off x="0" y="0"/>
          <a:ext cx="0" cy="0"/>
          <a:chOff x="0" y="0"/>
          <a:chExt cx="0" cy="0"/>
        </a:xfrm>
      </p:grpSpPr>
      <p:sp>
        <p:nvSpPr>
          <p:cNvPr id="8151" name="Google Shape;8151;p7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2" name="Google Shape;8152;p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9" name="Shape 8159"/>
        <p:cNvGrpSpPr/>
        <p:nvPr/>
      </p:nvGrpSpPr>
      <p:grpSpPr>
        <a:xfrm>
          <a:off x="0" y="0"/>
          <a:ext cx="0" cy="0"/>
          <a:chOff x="0" y="0"/>
          <a:chExt cx="0" cy="0"/>
        </a:xfrm>
      </p:grpSpPr>
      <p:sp>
        <p:nvSpPr>
          <p:cNvPr id="8160" name="Google Shape;8160;p7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1" name="Google Shape;8161;p7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0" name="Shape 8170"/>
        <p:cNvGrpSpPr/>
        <p:nvPr/>
      </p:nvGrpSpPr>
      <p:grpSpPr>
        <a:xfrm>
          <a:off x="0" y="0"/>
          <a:ext cx="0" cy="0"/>
          <a:chOff x="0" y="0"/>
          <a:chExt cx="0" cy="0"/>
        </a:xfrm>
      </p:grpSpPr>
      <p:sp>
        <p:nvSpPr>
          <p:cNvPr id="8171" name="Google Shape;8171;p7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2" name="Google Shape;8172;p7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3" name="Shape 8183"/>
        <p:cNvGrpSpPr/>
        <p:nvPr/>
      </p:nvGrpSpPr>
      <p:grpSpPr>
        <a:xfrm>
          <a:off x="0" y="0"/>
          <a:ext cx="0" cy="0"/>
          <a:chOff x="0" y="0"/>
          <a:chExt cx="0" cy="0"/>
        </a:xfrm>
      </p:grpSpPr>
      <p:sp>
        <p:nvSpPr>
          <p:cNvPr id="8184" name="Google Shape;8184;p7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5" name="Google Shape;8185;p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2" name="Shape 8192"/>
        <p:cNvGrpSpPr/>
        <p:nvPr/>
      </p:nvGrpSpPr>
      <p:grpSpPr>
        <a:xfrm>
          <a:off x="0" y="0"/>
          <a:ext cx="0" cy="0"/>
          <a:chOff x="0" y="0"/>
          <a:chExt cx="0" cy="0"/>
        </a:xfrm>
      </p:grpSpPr>
      <p:sp>
        <p:nvSpPr>
          <p:cNvPr id="8193" name="Google Shape;8193;p7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4" name="Google Shape;8194;p7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0" name="Shape 8200"/>
        <p:cNvGrpSpPr/>
        <p:nvPr/>
      </p:nvGrpSpPr>
      <p:grpSpPr>
        <a:xfrm>
          <a:off x="0" y="0"/>
          <a:ext cx="0" cy="0"/>
          <a:chOff x="0" y="0"/>
          <a:chExt cx="0" cy="0"/>
        </a:xfrm>
      </p:grpSpPr>
      <p:sp>
        <p:nvSpPr>
          <p:cNvPr id="8201" name="Google Shape;8201;p7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2" name="Google Shape;8202;p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0" name="Shape 8210"/>
        <p:cNvGrpSpPr/>
        <p:nvPr/>
      </p:nvGrpSpPr>
      <p:grpSpPr>
        <a:xfrm>
          <a:off x="0" y="0"/>
          <a:ext cx="0" cy="0"/>
          <a:chOff x="0" y="0"/>
          <a:chExt cx="0" cy="0"/>
        </a:xfrm>
      </p:grpSpPr>
      <p:sp>
        <p:nvSpPr>
          <p:cNvPr id="8211" name="Google Shape;8211;p7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2" name="Google Shape;8212;p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9" name="Shape 8219"/>
        <p:cNvGrpSpPr/>
        <p:nvPr/>
      </p:nvGrpSpPr>
      <p:grpSpPr>
        <a:xfrm>
          <a:off x="0" y="0"/>
          <a:ext cx="0" cy="0"/>
          <a:chOff x="0" y="0"/>
          <a:chExt cx="0" cy="0"/>
        </a:xfrm>
      </p:grpSpPr>
      <p:sp>
        <p:nvSpPr>
          <p:cNvPr id="8220" name="Google Shape;8220;p7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1" name="Google Shape;8221;p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8" name="Shape 8228"/>
        <p:cNvGrpSpPr/>
        <p:nvPr/>
      </p:nvGrpSpPr>
      <p:grpSpPr>
        <a:xfrm>
          <a:off x="0" y="0"/>
          <a:ext cx="0" cy="0"/>
          <a:chOff x="0" y="0"/>
          <a:chExt cx="0" cy="0"/>
        </a:xfrm>
      </p:grpSpPr>
      <p:sp>
        <p:nvSpPr>
          <p:cNvPr id="8229" name="Google Shape;8229;p7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0" name="Google Shape;8230;p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7" name="Shape 8237"/>
        <p:cNvGrpSpPr/>
        <p:nvPr/>
      </p:nvGrpSpPr>
      <p:grpSpPr>
        <a:xfrm>
          <a:off x="0" y="0"/>
          <a:ext cx="0" cy="0"/>
          <a:chOff x="0" y="0"/>
          <a:chExt cx="0" cy="0"/>
        </a:xfrm>
      </p:grpSpPr>
      <p:sp>
        <p:nvSpPr>
          <p:cNvPr id="8238" name="Google Shape;8238;p7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9" name="Google Shape;8239;p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6" name="Shape 8246"/>
        <p:cNvGrpSpPr/>
        <p:nvPr/>
      </p:nvGrpSpPr>
      <p:grpSpPr>
        <a:xfrm>
          <a:off x="0" y="0"/>
          <a:ext cx="0" cy="0"/>
          <a:chOff x="0" y="0"/>
          <a:chExt cx="0" cy="0"/>
        </a:xfrm>
      </p:grpSpPr>
      <p:sp>
        <p:nvSpPr>
          <p:cNvPr id="8247" name="Google Shape;8247;p7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8" name="Google Shape;8248;p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5" name="Shape 8255"/>
        <p:cNvGrpSpPr/>
        <p:nvPr/>
      </p:nvGrpSpPr>
      <p:grpSpPr>
        <a:xfrm>
          <a:off x="0" y="0"/>
          <a:ext cx="0" cy="0"/>
          <a:chOff x="0" y="0"/>
          <a:chExt cx="0" cy="0"/>
        </a:xfrm>
      </p:grpSpPr>
      <p:sp>
        <p:nvSpPr>
          <p:cNvPr id="8256" name="Google Shape;8256;p7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7" name="Google Shape;8257;p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 name="Google Shape;90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4" name="Shape 8264"/>
        <p:cNvGrpSpPr/>
        <p:nvPr/>
      </p:nvGrpSpPr>
      <p:grpSpPr>
        <a:xfrm>
          <a:off x="0" y="0"/>
          <a:ext cx="0" cy="0"/>
          <a:chOff x="0" y="0"/>
          <a:chExt cx="0" cy="0"/>
        </a:xfrm>
      </p:grpSpPr>
      <p:sp>
        <p:nvSpPr>
          <p:cNvPr id="8265" name="Google Shape;8265;p7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6" name="Google Shape;8266;p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3" name="Shape 8273"/>
        <p:cNvGrpSpPr/>
        <p:nvPr/>
      </p:nvGrpSpPr>
      <p:grpSpPr>
        <a:xfrm>
          <a:off x="0" y="0"/>
          <a:ext cx="0" cy="0"/>
          <a:chOff x="0" y="0"/>
          <a:chExt cx="0" cy="0"/>
        </a:xfrm>
      </p:grpSpPr>
      <p:sp>
        <p:nvSpPr>
          <p:cNvPr id="8274" name="Google Shape;8274;p7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5" name="Google Shape;8275;p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3" name="Shape 8283"/>
        <p:cNvGrpSpPr/>
        <p:nvPr/>
      </p:nvGrpSpPr>
      <p:grpSpPr>
        <a:xfrm>
          <a:off x="0" y="0"/>
          <a:ext cx="0" cy="0"/>
          <a:chOff x="0" y="0"/>
          <a:chExt cx="0" cy="0"/>
        </a:xfrm>
      </p:grpSpPr>
      <p:sp>
        <p:nvSpPr>
          <p:cNvPr id="8284" name="Google Shape;8284;p7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5" name="Google Shape;8285;p7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3" name="Shape 8293"/>
        <p:cNvGrpSpPr/>
        <p:nvPr/>
      </p:nvGrpSpPr>
      <p:grpSpPr>
        <a:xfrm>
          <a:off x="0" y="0"/>
          <a:ext cx="0" cy="0"/>
          <a:chOff x="0" y="0"/>
          <a:chExt cx="0" cy="0"/>
        </a:xfrm>
      </p:grpSpPr>
      <p:sp>
        <p:nvSpPr>
          <p:cNvPr id="8294" name="Google Shape;8294;p7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95" name="Google Shape;8295;p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3" name="Shape 8303"/>
        <p:cNvGrpSpPr/>
        <p:nvPr/>
      </p:nvGrpSpPr>
      <p:grpSpPr>
        <a:xfrm>
          <a:off x="0" y="0"/>
          <a:ext cx="0" cy="0"/>
          <a:chOff x="0" y="0"/>
          <a:chExt cx="0" cy="0"/>
        </a:xfrm>
      </p:grpSpPr>
      <p:sp>
        <p:nvSpPr>
          <p:cNvPr id="8304" name="Google Shape;8304;p7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5" name="Google Shape;8305;p7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3" name="Shape 8313"/>
        <p:cNvGrpSpPr/>
        <p:nvPr/>
      </p:nvGrpSpPr>
      <p:grpSpPr>
        <a:xfrm>
          <a:off x="0" y="0"/>
          <a:ext cx="0" cy="0"/>
          <a:chOff x="0" y="0"/>
          <a:chExt cx="0" cy="0"/>
        </a:xfrm>
      </p:grpSpPr>
      <p:sp>
        <p:nvSpPr>
          <p:cNvPr id="8314" name="Google Shape;8314;p7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5" name="Google Shape;8315;p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4" name="Shape 8324"/>
        <p:cNvGrpSpPr/>
        <p:nvPr/>
      </p:nvGrpSpPr>
      <p:grpSpPr>
        <a:xfrm>
          <a:off x="0" y="0"/>
          <a:ext cx="0" cy="0"/>
          <a:chOff x="0" y="0"/>
          <a:chExt cx="0" cy="0"/>
        </a:xfrm>
      </p:grpSpPr>
      <p:sp>
        <p:nvSpPr>
          <p:cNvPr id="8325" name="Google Shape;8325;p7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6" name="Google Shape;8326;p7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5" name="Shape 8335"/>
        <p:cNvGrpSpPr/>
        <p:nvPr/>
      </p:nvGrpSpPr>
      <p:grpSpPr>
        <a:xfrm>
          <a:off x="0" y="0"/>
          <a:ext cx="0" cy="0"/>
          <a:chOff x="0" y="0"/>
          <a:chExt cx="0" cy="0"/>
        </a:xfrm>
      </p:grpSpPr>
      <p:sp>
        <p:nvSpPr>
          <p:cNvPr id="8336" name="Google Shape;8336;p7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7" name="Google Shape;8337;p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7" name="Shape 8347"/>
        <p:cNvGrpSpPr/>
        <p:nvPr/>
      </p:nvGrpSpPr>
      <p:grpSpPr>
        <a:xfrm>
          <a:off x="0" y="0"/>
          <a:ext cx="0" cy="0"/>
          <a:chOff x="0" y="0"/>
          <a:chExt cx="0" cy="0"/>
        </a:xfrm>
      </p:grpSpPr>
      <p:sp>
        <p:nvSpPr>
          <p:cNvPr id="8348" name="Google Shape;8348;p7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9" name="Google Shape;8349;p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9" name="Shape 8359"/>
        <p:cNvGrpSpPr/>
        <p:nvPr/>
      </p:nvGrpSpPr>
      <p:grpSpPr>
        <a:xfrm>
          <a:off x="0" y="0"/>
          <a:ext cx="0" cy="0"/>
          <a:chOff x="0" y="0"/>
          <a:chExt cx="0" cy="0"/>
        </a:xfrm>
      </p:grpSpPr>
      <p:sp>
        <p:nvSpPr>
          <p:cNvPr id="8360" name="Google Shape;8360;p7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1" name="Google Shape;8361;p7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1" name="Shape 8371"/>
        <p:cNvGrpSpPr/>
        <p:nvPr/>
      </p:nvGrpSpPr>
      <p:grpSpPr>
        <a:xfrm>
          <a:off x="0" y="0"/>
          <a:ext cx="0" cy="0"/>
          <a:chOff x="0" y="0"/>
          <a:chExt cx="0" cy="0"/>
        </a:xfrm>
      </p:grpSpPr>
      <p:sp>
        <p:nvSpPr>
          <p:cNvPr id="8372" name="Google Shape;8372;p7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3" name="Google Shape;8373;p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0" name="Shape 8390"/>
        <p:cNvGrpSpPr/>
        <p:nvPr/>
      </p:nvGrpSpPr>
      <p:grpSpPr>
        <a:xfrm>
          <a:off x="0" y="0"/>
          <a:ext cx="0" cy="0"/>
          <a:chOff x="0" y="0"/>
          <a:chExt cx="0" cy="0"/>
        </a:xfrm>
      </p:grpSpPr>
      <p:sp>
        <p:nvSpPr>
          <p:cNvPr id="8391" name="Google Shape;8391;p7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2" name="Google Shape;8392;p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1" name="Shape 8401"/>
        <p:cNvGrpSpPr/>
        <p:nvPr/>
      </p:nvGrpSpPr>
      <p:grpSpPr>
        <a:xfrm>
          <a:off x="0" y="0"/>
          <a:ext cx="0" cy="0"/>
          <a:chOff x="0" y="0"/>
          <a:chExt cx="0" cy="0"/>
        </a:xfrm>
      </p:grpSpPr>
      <p:sp>
        <p:nvSpPr>
          <p:cNvPr id="8402" name="Google Shape;8402;p7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3" name="Google Shape;8403;p7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1" name="Shape 8411"/>
        <p:cNvGrpSpPr/>
        <p:nvPr/>
      </p:nvGrpSpPr>
      <p:grpSpPr>
        <a:xfrm>
          <a:off x="0" y="0"/>
          <a:ext cx="0" cy="0"/>
          <a:chOff x="0" y="0"/>
          <a:chExt cx="0" cy="0"/>
        </a:xfrm>
      </p:grpSpPr>
      <p:sp>
        <p:nvSpPr>
          <p:cNvPr id="8412" name="Google Shape;8412;p7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3" name="Google Shape;8413;p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1" name="Shape 8421"/>
        <p:cNvGrpSpPr/>
        <p:nvPr/>
      </p:nvGrpSpPr>
      <p:grpSpPr>
        <a:xfrm>
          <a:off x="0" y="0"/>
          <a:ext cx="0" cy="0"/>
          <a:chOff x="0" y="0"/>
          <a:chExt cx="0" cy="0"/>
        </a:xfrm>
      </p:grpSpPr>
      <p:sp>
        <p:nvSpPr>
          <p:cNvPr id="8422" name="Google Shape;8422;p7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3" name="Google Shape;8423;p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0" name="Shape 8430"/>
        <p:cNvGrpSpPr/>
        <p:nvPr/>
      </p:nvGrpSpPr>
      <p:grpSpPr>
        <a:xfrm>
          <a:off x="0" y="0"/>
          <a:ext cx="0" cy="0"/>
          <a:chOff x="0" y="0"/>
          <a:chExt cx="0" cy="0"/>
        </a:xfrm>
      </p:grpSpPr>
      <p:sp>
        <p:nvSpPr>
          <p:cNvPr id="8431" name="Google Shape;8431;p7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2" name="Google Shape;8432;p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0" name="Shape 8440"/>
        <p:cNvGrpSpPr/>
        <p:nvPr/>
      </p:nvGrpSpPr>
      <p:grpSpPr>
        <a:xfrm>
          <a:off x="0" y="0"/>
          <a:ext cx="0" cy="0"/>
          <a:chOff x="0" y="0"/>
          <a:chExt cx="0" cy="0"/>
        </a:xfrm>
      </p:grpSpPr>
      <p:sp>
        <p:nvSpPr>
          <p:cNvPr id="8441" name="Google Shape;8441;p7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2" name="Google Shape;8442;p7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1" name="Shape 8451"/>
        <p:cNvGrpSpPr/>
        <p:nvPr/>
      </p:nvGrpSpPr>
      <p:grpSpPr>
        <a:xfrm>
          <a:off x="0" y="0"/>
          <a:ext cx="0" cy="0"/>
          <a:chOff x="0" y="0"/>
          <a:chExt cx="0" cy="0"/>
        </a:xfrm>
      </p:grpSpPr>
      <p:sp>
        <p:nvSpPr>
          <p:cNvPr id="8452" name="Google Shape;8452;p7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3" name="Google Shape;8453;p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1" name="Shape 8461"/>
        <p:cNvGrpSpPr/>
        <p:nvPr/>
      </p:nvGrpSpPr>
      <p:grpSpPr>
        <a:xfrm>
          <a:off x="0" y="0"/>
          <a:ext cx="0" cy="0"/>
          <a:chOff x="0" y="0"/>
          <a:chExt cx="0" cy="0"/>
        </a:xfrm>
      </p:grpSpPr>
      <p:sp>
        <p:nvSpPr>
          <p:cNvPr id="8462" name="Google Shape;8462;p7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3" name="Google Shape;8463;p7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0" name="Shape 8470"/>
        <p:cNvGrpSpPr/>
        <p:nvPr/>
      </p:nvGrpSpPr>
      <p:grpSpPr>
        <a:xfrm>
          <a:off x="0" y="0"/>
          <a:ext cx="0" cy="0"/>
          <a:chOff x="0" y="0"/>
          <a:chExt cx="0" cy="0"/>
        </a:xfrm>
      </p:grpSpPr>
      <p:sp>
        <p:nvSpPr>
          <p:cNvPr id="8471" name="Google Shape;8471;p7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2" name="Google Shape;8472;p7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9" name="Shape 8479"/>
        <p:cNvGrpSpPr/>
        <p:nvPr/>
      </p:nvGrpSpPr>
      <p:grpSpPr>
        <a:xfrm>
          <a:off x="0" y="0"/>
          <a:ext cx="0" cy="0"/>
          <a:chOff x="0" y="0"/>
          <a:chExt cx="0" cy="0"/>
        </a:xfrm>
      </p:grpSpPr>
      <p:sp>
        <p:nvSpPr>
          <p:cNvPr id="8480" name="Google Shape;8480;p7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1" name="Google Shape;8481;p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0" name="Shape 8490"/>
        <p:cNvGrpSpPr/>
        <p:nvPr/>
      </p:nvGrpSpPr>
      <p:grpSpPr>
        <a:xfrm>
          <a:off x="0" y="0"/>
          <a:ext cx="0" cy="0"/>
          <a:chOff x="0" y="0"/>
          <a:chExt cx="0" cy="0"/>
        </a:xfrm>
      </p:grpSpPr>
      <p:sp>
        <p:nvSpPr>
          <p:cNvPr id="8491" name="Google Shape;8491;p7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2" name="Google Shape;8492;p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1" name="Shape 8501"/>
        <p:cNvGrpSpPr/>
        <p:nvPr/>
      </p:nvGrpSpPr>
      <p:grpSpPr>
        <a:xfrm>
          <a:off x="0" y="0"/>
          <a:ext cx="0" cy="0"/>
          <a:chOff x="0" y="0"/>
          <a:chExt cx="0" cy="0"/>
        </a:xfrm>
      </p:grpSpPr>
      <p:sp>
        <p:nvSpPr>
          <p:cNvPr id="8502" name="Google Shape;8502;p7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3" name="Google Shape;8503;p7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2" name="Shape 8512"/>
        <p:cNvGrpSpPr/>
        <p:nvPr/>
      </p:nvGrpSpPr>
      <p:grpSpPr>
        <a:xfrm>
          <a:off x="0" y="0"/>
          <a:ext cx="0" cy="0"/>
          <a:chOff x="0" y="0"/>
          <a:chExt cx="0" cy="0"/>
        </a:xfrm>
      </p:grpSpPr>
      <p:sp>
        <p:nvSpPr>
          <p:cNvPr id="8513" name="Google Shape;8513;p7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4" name="Google Shape;8514;p7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3" name="Shape 8523"/>
        <p:cNvGrpSpPr/>
        <p:nvPr/>
      </p:nvGrpSpPr>
      <p:grpSpPr>
        <a:xfrm>
          <a:off x="0" y="0"/>
          <a:ext cx="0" cy="0"/>
          <a:chOff x="0" y="0"/>
          <a:chExt cx="0" cy="0"/>
        </a:xfrm>
      </p:grpSpPr>
      <p:sp>
        <p:nvSpPr>
          <p:cNvPr id="8524" name="Google Shape;8524;p7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5" name="Google Shape;8525;p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4" name="Shape 8534"/>
        <p:cNvGrpSpPr/>
        <p:nvPr/>
      </p:nvGrpSpPr>
      <p:grpSpPr>
        <a:xfrm>
          <a:off x="0" y="0"/>
          <a:ext cx="0" cy="0"/>
          <a:chOff x="0" y="0"/>
          <a:chExt cx="0" cy="0"/>
        </a:xfrm>
      </p:grpSpPr>
      <p:sp>
        <p:nvSpPr>
          <p:cNvPr id="8535" name="Google Shape;8535;p7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6" name="Google Shape;8536;p7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3" name="Shape 8543"/>
        <p:cNvGrpSpPr/>
        <p:nvPr/>
      </p:nvGrpSpPr>
      <p:grpSpPr>
        <a:xfrm>
          <a:off x="0" y="0"/>
          <a:ext cx="0" cy="0"/>
          <a:chOff x="0" y="0"/>
          <a:chExt cx="0" cy="0"/>
        </a:xfrm>
      </p:grpSpPr>
      <p:sp>
        <p:nvSpPr>
          <p:cNvPr id="8544" name="Google Shape;8544;p7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45" name="Google Shape;8545;p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3" name="Shape 8553"/>
        <p:cNvGrpSpPr/>
        <p:nvPr/>
      </p:nvGrpSpPr>
      <p:grpSpPr>
        <a:xfrm>
          <a:off x="0" y="0"/>
          <a:ext cx="0" cy="0"/>
          <a:chOff x="0" y="0"/>
          <a:chExt cx="0" cy="0"/>
        </a:xfrm>
      </p:grpSpPr>
      <p:sp>
        <p:nvSpPr>
          <p:cNvPr id="8554" name="Google Shape;8554;p7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5" name="Google Shape;8555;p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2" name="Shape 8562"/>
        <p:cNvGrpSpPr/>
        <p:nvPr/>
      </p:nvGrpSpPr>
      <p:grpSpPr>
        <a:xfrm>
          <a:off x="0" y="0"/>
          <a:ext cx="0" cy="0"/>
          <a:chOff x="0" y="0"/>
          <a:chExt cx="0" cy="0"/>
        </a:xfrm>
      </p:grpSpPr>
      <p:sp>
        <p:nvSpPr>
          <p:cNvPr id="8563" name="Google Shape;8563;p7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4" name="Google Shape;8564;p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1" name="Shape 8571"/>
        <p:cNvGrpSpPr/>
        <p:nvPr/>
      </p:nvGrpSpPr>
      <p:grpSpPr>
        <a:xfrm>
          <a:off x="0" y="0"/>
          <a:ext cx="0" cy="0"/>
          <a:chOff x="0" y="0"/>
          <a:chExt cx="0" cy="0"/>
        </a:xfrm>
      </p:grpSpPr>
      <p:sp>
        <p:nvSpPr>
          <p:cNvPr id="8572" name="Google Shape;8572;p7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3" name="Google Shape;8573;p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0" name="Shape 8580"/>
        <p:cNvGrpSpPr/>
        <p:nvPr/>
      </p:nvGrpSpPr>
      <p:grpSpPr>
        <a:xfrm>
          <a:off x="0" y="0"/>
          <a:ext cx="0" cy="0"/>
          <a:chOff x="0" y="0"/>
          <a:chExt cx="0" cy="0"/>
        </a:xfrm>
      </p:grpSpPr>
      <p:sp>
        <p:nvSpPr>
          <p:cNvPr id="8581" name="Google Shape;8581;p7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2" name="Google Shape;8582;p7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9" name="Shape 8589"/>
        <p:cNvGrpSpPr/>
        <p:nvPr/>
      </p:nvGrpSpPr>
      <p:grpSpPr>
        <a:xfrm>
          <a:off x="0" y="0"/>
          <a:ext cx="0" cy="0"/>
          <a:chOff x="0" y="0"/>
          <a:chExt cx="0" cy="0"/>
        </a:xfrm>
      </p:grpSpPr>
      <p:sp>
        <p:nvSpPr>
          <p:cNvPr id="8590" name="Google Shape;8590;p7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1" name="Google Shape;8591;p7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9" name="Shape 8599"/>
        <p:cNvGrpSpPr/>
        <p:nvPr/>
      </p:nvGrpSpPr>
      <p:grpSpPr>
        <a:xfrm>
          <a:off x="0" y="0"/>
          <a:ext cx="0" cy="0"/>
          <a:chOff x="0" y="0"/>
          <a:chExt cx="0" cy="0"/>
        </a:xfrm>
      </p:grpSpPr>
      <p:sp>
        <p:nvSpPr>
          <p:cNvPr id="8600" name="Google Shape;8600;p7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1" name="Google Shape;8601;p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1" name="Shape 8611"/>
        <p:cNvGrpSpPr/>
        <p:nvPr/>
      </p:nvGrpSpPr>
      <p:grpSpPr>
        <a:xfrm>
          <a:off x="0" y="0"/>
          <a:ext cx="0" cy="0"/>
          <a:chOff x="0" y="0"/>
          <a:chExt cx="0" cy="0"/>
        </a:xfrm>
      </p:grpSpPr>
      <p:sp>
        <p:nvSpPr>
          <p:cNvPr id="8612" name="Google Shape;8612;p7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3" name="Google Shape;8613;p7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0" name="Shape 8620"/>
        <p:cNvGrpSpPr/>
        <p:nvPr/>
      </p:nvGrpSpPr>
      <p:grpSpPr>
        <a:xfrm>
          <a:off x="0" y="0"/>
          <a:ext cx="0" cy="0"/>
          <a:chOff x="0" y="0"/>
          <a:chExt cx="0" cy="0"/>
        </a:xfrm>
      </p:grpSpPr>
      <p:sp>
        <p:nvSpPr>
          <p:cNvPr id="8621" name="Google Shape;8621;p7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2" name="Google Shape;8622;p7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4" name="Shape 8634"/>
        <p:cNvGrpSpPr/>
        <p:nvPr/>
      </p:nvGrpSpPr>
      <p:grpSpPr>
        <a:xfrm>
          <a:off x="0" y="0"/>
          <a:ext cx="0" cy="0"/>
          <a:chOff x="0" y="0"/>
          <a:chExt cx="0" cy="0"/>
        </a:xfrm>
      </p:grpSpPr>
      <p:sp>
        <p:nvSpPr>
          <p:cNvPr id="8635" name="Google Shape;8635;p7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6" name="Google Shape;8636;p7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8" name="Shape 8648"/>
        <p:cNvGrpSpPr/>
        <p:nvPr/>
      </p:nvGrpSpPr>
      <p:grpSpPr>
        <a:xfrm>
          <a:off x="0" y="0"/>
          <a:ext cx="0" cy="0"/>
          <a:chOff x="0" y="0"/>
          <a:chExt cx="0" cy="0"/>
        </a:xfrm>
      </p:grpSpPr>
      <p:sp>
        <p:nvSpPr>
          <p:cNvPr id="8649" name="Google Shape;8649;p7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0" name="Google Shape;8650;p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3" name="Shape 8663"/>
        <p:cNvGrpSpPr/>
        <p:nvPr/>
      </p:nvGrpSpPr>
      <p:grpSpPr>
        <a:xfrm>
          <a:off x="0" y="0"/>
          <a:ext cx="0" cy="0"/>
          <a:chOff x="0" y="0"/>
          <a:chExt cx="0" cy="0"/>
        </a:xfrm>
      </p:grpSpPr>
      <p:sp>
        <p:nvSpPr>
          <p:cNvPr id="8664" name="Google Shape;8664;p7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5" name="Google Shape;8665;p7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1" name="Shape 8671"/>
        <p:cNvGrpSpPr/>
        <p:nvPr/>
      </p:nvGrpSpPr>
      <p:grpSpPr>
        <a:xfrm>
          <a:off x="0" y="0"/>
          <a:ext cx="0" cy="0"/>
          <a:chOff x="0" y="0"/>
          <a:chExt cx="0" cy="0"/>
        </a:xfrm>
      </p:grpSpPr>
      <p:sp>
        <p:nvSpPr>
          <p:cNvPr id="8672" name="Google Shape;8672;p7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3" name="Google Shape;8673;p7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7" name="Shape 8687"/>
        <p:cNvGrpSpPr/>
        <p:nvPr/>
      </p:nvGrpSpPr>
      <p:grpSpPr>
        <a:xfrm>
          <a:off x="0" y="0"/>
          <a:ext cx="0" cy="0"/>
          <a:chOff x="0" y="0"/>
          <a:chExt cx="0" cy="0"/>
        </a:xfrm>
      </p:grpSpPr>
      <p:sp>
        <p:nvSpPr>
          <p:cNvPr id="8688" name="Google Shape;8688;p7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9" name="Google Shape;8689;p7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9" name="Shape 8699"/>
        <p:cNvGrpSpPr/>
        <p:nvPr/>
      </p:nvGrpSpPr>
      <p:grpSpPr>
        <a:xfrm>
          <a:off x="0" y="0"/>
          <a:ext cx="0" cy="0"/>
          <a:chOff x="0" y="0"/>
          <a:chExt cx="0" cy="0"/>
        </a:xfrm>
      </p:grpSpPr>
      <p:sp>
        <p:nvSpPr>
          <p:cNvPr id="8700" name="Google Shape;8700;p7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1" name="Google Shape;8701;p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9" name="Shape 8709"/>
        <p:cNvGrpSpPr/>
        <p:nvPr/>
      </p:nvGrpSpPr>
      <p:grpSpPr>
        <a:xfrm>
          <a:off x="0" y="0"/>
          <a:ext cx="0" cy="0"/>
          <a:chOff x="0" y="0"/>
          <a:chExt cx="0" cy="0"/>
        </a:xfrm>
      </p:grpSpPr>
      <p:sp>
        <p:nvSpPr>
          <p:cNvPr id="8710" name="Google Shape;8710;p7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1" name="Google Shape;8711;p7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8" name="Shape 8718"/>
        <p:cNvGrpSpPr/>
        <p:nvPr/>
      </p:nvGrpSpPr>
      <p:grpSpPr>
        <a:xfrm>
          <a:off x="0" y="0"/>
          <a:ext cx="0" cy="0"/>
          <a:chOff x="0" y="0"/>
          <a:chExt cx="0" cy="0"/>
        </a:xfrm>
      </p:grpSpPr>
      <p:sp>
        <p:nvSpPr>
          <p:cNvPr id="8719" name="Google Shape;8719;p7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0" name="Google Shape;8720;p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8" name="Shape 8728"/>
        <p:cNvGrpSpPr/>
        <p:nvPr/>
      </p:nvGrpSpPr>
      <p:grpSpPr>
        <a:xfrm>
          <a:off x="0" y="0"/>
          <a:ext cx="0" cy="0"/>
          <a:chOff x="0" y="0"/>
          <a:chExt cx="0" cy="0"/>
        </a:xfrm>
      </p:grpSpPr>
      <p:sp>
        <p:nvSpPr>
          <p:cNvPr id="8729" name="Google Shape;8729;p7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0" name="Google Shape;8730;p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7" name="Shape 8737"/>
        <p:cNvGrpSpPr/>
        <p:nvPr/>
      </p:nvGrpSpPr>
      <p:grpSpPr>
        <a:xfrm>
          <a:off x="0" y="0"/>
          <a:ext cx="0" cy="0"/>
          <a:chOff x="0" y="0"/>
          <a:chExt cx="0" cy="0"/>
        </a:xfrm>
      </p:grpSpPr>
      <p:sp>
        <p:nvSpPr>
          <p:cNvPr id="8738" name="Google Shape;8738;p7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9" name="Google Shape;8739;p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6" name="Shape 8746"/>
        <p:cNvGrpSpPr/>
        <p:nvPr/>
      </p:nvGrpSpPr>
      <p:grpSpPr>
        <a:xfrm>
          <a:off x="0" y="0"/>
          <a:ext cx="0" cy="0"/>
          <a:chOff x="0" y="0"/>
          <a:chExt cx="0" cy="0"/>
        </a:xfrm>
      </p:grpSpPr>
      <p:sp>
        <p:nvSpPr>
          <p:cNvPr id="8747" name="Google Shape;8747;p7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8" name="Google Shape;8748;p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6" name="Shape 8756"/>
        <p:cNvGrpSpPr/>
        <p:nvPr/>
      </p:nvGrpSpPr>
      <p:grpSpPr>
        <a:xfrm>
          <a:off x="0" y="0"/>
          <a:ext cx="0" cy="0"/>
          <a:chOff x="0" y="0"/>
          <a:chExt cx="0" cy="0"/>
        </a:xfrm>
      </p:grpSpPr>
      <p:sp>
        <p:nvSpPr>
          <p:cNvPr id="8757" name="Google Shape;8757;p7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8" name="Google Shape;8758;p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8" name="Shape 8768"/>
        <p:cNvGrpSpPr/>
        <p:nvPr/>
      </p:nvGrpSpPr>
      <p:grpSpPr>
        <a:xfrm>
          <a:off x="0" y="0"/>
          <a:ext cx="0" cy="0"/>
          <a:chOff x="0" y="0"/>
          <a:chExt cx="0" cy="0"/>
        </a:xfrm>
      </p:grpSpPr>
      <p:sp>
        <p:nvSpPr>
          <p:cNvPr id="8769" name="Google Shape;8769;p7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0" name="Google Shape;8770;p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7" name="Shape 8787"/>
        <p:cNvGrpSpPr/>
        <p:nvPr/>
      </p:nvGrpSpPr>
      <p:grpSpPr>
        <a:xfrm>
          <a:off x="0" y="0"/>
          <a:ext cx="0" cy="0"/>
          <a:chOff x="0" y="0"/>
          <a:chExt cx="0" cy="0"/>
        </a:xfrm>
      </p:grpSpPr>
      <p:sp>
        <p:nvSpPr>
          <p:cNvPr id="8788" name="Google Shape;8788;p7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9" name="Google Shape;8789;p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9" name="Shape 8799"/>
        <p:cNvGrpSpPr/>
        <p:nvPr/>
      </p:nvGrpSpPr>
      <p:grpSpPr>
        <a:xfrm>
          <a:off x="0" y="0"/>
          <a:ext cx="0" cy="0"/>
          <a:chOff x="0" y="0"/>
          <a:chExt cx="0" cy="0"/>
        </a:xfrm>
      </p:grpSpPr>
      <p:sp>
        <p:nvSpPr>
          <p:cNvPr id="8800" name="Google Shape;8800;p7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1" name="Google Shape;8801;p7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8" name="Shape 8808"/>
        <p:cNvGrpSpPr/>
        <p:nvPr/>
      </p:nvGrpSpPr>
      <p:grpSpPr>
        <a:xfrm>
          <a:off x="0" y="0"/>
          <a:ext cx="0" cy="0"/>
          <a:chOff x="0" y="0"/>
          <a:chExt cx="0" cy="0"/>
        </a:xfrm>
      </p:grpSpPr>
      <p:sp>
        <p:nvSpPr>
          <p:cNvPr id="8809" name="Google Shape;8809;p7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0" name="Google Shape;8810;p7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7" name="Shape 8817"/>
        <p:cNvGrpSpPr/>
        <p:nvPr/>
      </p:nvGrpSpPr>
      <p:grpSpPr>
        <a:xfrm>
          <a:off x="0" y="0"/>
          <a:ext cx="0" cy="0"/>
          <a:chOff x="0" y="0"/>
          <a:chExt cx="0" cy="0"/>
        </a:xfrm>
      </p:grpSpPr>
      <p:sp>
        <p:nvSpPr>
          <p:cNvPr id="8818" name="Google Shape;8818;p7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9" name="Google Shape;8819;p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6" name="Shape 8826"/>
        <p:cNvGrpSpPr/>
        <p:nvPr/>
      </p:nvGrpSpPr>
      <p:grpSpPr>
        <a:xfrm>
          <a:off x="0" y="0"/>
          <a:ext cx="0" cy="0"/>
          <a:chOff x="0" y="0"/>
          <a:chExt cx="0" cy="0"/>
        </a:xfrm>
      </p:grpSpPr>
      <p:sp>
        <p:nvSpPr>
          <p:cNvPr id="8827" name="Google Shape;8827;p7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8" name="Google Shape;8828;p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5" name="Shape 8835"/>
        <p:cNvGrpSpPr/>
        <p:nvPr/>
      </p:nvGrpSpPr>
      <p:grpSpPr>
        <a:xfrm>
          <a:off x="0" y="0"/>
          <a:ext cx="0" cy="0"/>
          <a:chOff x="0" y="0"/>
          <a:chExt cx="0" cy="0"/>
        </a:xfrm>
      </p:grpSpPr>
      <p:sp>
        <p:nvSpPr>
          <p:cNvPr id="8836" name="Google Shape;8836;p7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7" name="Google Shape;8837;p7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p7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6" name="Google Shape;8846;p7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3" name="Shape 8853"/>
        <p:cNvGrpSpPr/>
        <p:nvPr/>
      </p:nvGrpSpPr>
      <p:grpSpPr>
        <a:xfrm>
          <a:off x="0" y="0"/>
          <a:ext cx="0" cy="0"/>
          <a:chOff x="0" y="0"/>
          <a:chExt cx="0" cy="0"/>
        </a:xfrm>
      </p:grpSpPr>
      <p:sp>
        <p:nvSpPr>
          <p:cNvPr id="8854" name="Google Shape;8854;p7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5" name="Google Shape;8855;p7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3" name="Shape 8863"/>
        <p:cNvGrpSpPr/>
        <p:nvPr/>
      </p:nvGrpSpPr>
      <p:grpSpPr>
        <a:xfrm>
          <a:off x="0" y="0"/>
          <a:ext cx="0" cy="0"/>
          <a:chOff x="0" y="0"/>
          <a:chExt cx="0" cy="0"/>
        </a:xfrm>
      </p:grpSpPr>
      <p:sp>
        <p:nvSpPr>
          <p:cNvPr id="8864" name="Google Shape;8864;p7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5" name="Google Shape;8865;p7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3" name="Shape 8873"/>
        <p:cNvGrpSpPr/>
        <p:nvPr/>
      </p:nvGrpSpPr>
      <p:grpSpPr>
        <a:xfrm>
          <a:off x="0" y="0"/>
          <a:ext cx="0" cy="0"/>
          <a:chOff x="0" y="0"/>
          <a:chExt cx="0" cy="0"/>
        </a:xfrm>
      </p:grpSpPr>
      <p:sp>
        <p:nvSpPr>
          <p:cNvPr id="8874" name="Google Shape;8874;p7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5" name="Google Shape;8875;p7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2" name="Shape 8882"/>
        <p:cNvGrpSpPr/>
        <p:nvPr/>
      </p:nvGrpSpPr>
      <p:grpSpPr>
        <a:xfrm>
          <a:off x="0" y="0"/>
          <a:ext cx="0" cy="0"/>
          <a:chOff x="0" y="0"/>
          <a:chExt cx="0" cy="0"/>
        </a:xfrm>
      </p:grpSpPr>
      <p:sp>
        <p:nvSpPr>
          <p:cNvPr id="8883" name="Google Shape;8883;p7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4" name="Google Shape;8884;p7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1" name="Shape 8891"/>
        <p:cNvGrpSpPr/>
        <p:nvPr/>
      </p:nvGrpSpPr>
      <p:grpSpPr>
        <a:xfrm>
          <a:off x="0" y="0"/>
          <a:ext cx="0" cy="0"/>
          <a:chOff x="0" y="0"/>
          <a:chExt cx="0" cy="0"/>
        </a:xfrm>
      </p:grpSpPr>
      <p:sp>
        <p:nvSpPr>
          <p:cNvPr id="8892" name="Google Shape;8892;p7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3" name="Google Shape;8893;p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0" name="Shape 8900"/>
        <p:cNvGrpSpPr/>
        <p:nvPr/>
      </p:nvGrpSpPr>
      <p:grpSpPr>
        <a:xfrm>
          <a:off x="0" y="0"/>
          <a:ext cx="0" cy="0"/>
          <a:chOff x="0" y="0"/>
          <a:chExt cx="0" cy="0"/>
        </a:xfrm>
      </p:grpSpPr>
      <p:sp>
        <p:nvSpPr>
          <p:cNvPr id="8901" name="Google Shape;8901;p7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2" name="Google Shape;8902;p7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9" name="Shape 8909"/>
        <p:cNvGrpSpPr/>
        <p:nvPr/>
      </p:nvGrpSpPr>
      <p:grpSpPr>
        <a:xfrm>
          <a:off x="0" y="0"/>
          <a:ext cx="0" cy="0"/>
          <a:chOff x="0" y="0"/>
          <a:chExt cx="0" cy="0"/>
        </a:xfrm>
      </p:grpSpPr>
      <p:sp>
        <p:nvSpPr>
          <p:cNvPr id="8910" name="Google Shape;8910;p7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1" name="Google Shape;8911;p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8" name="Shape 8918"/>
        <p:cNvGrpSpPr/>
        <p:nvPr/>
      </p:nvGrpSpPr>
      <p:grpSpPr>
        <a:xfrm>
          <a:off x="0" y="0"/>
          <a:ext cx="0" cy="0"/>
          <a:chOff x="0" y="0"/>
          <a:chExt cx="0" cy="0"/>
        </a:xfrm>
      </p:grpSpPr>
      <p:sp>
        <p:nvSpPr>
          <p:cNvPr id="8919" name="Google Shape;8919;p7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0" name="Google Shape;8920;p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8" name="Shape 8928"/>
        <p:cNvGrpSpPr/>
        <p:nvPr/>
      </p:nvGrpSpPr>
      <p:grpSpPr>
        <a:xfrm>
          <a:off x="0" y="0"/>
          <a:ext cx="0" cy="0"/>
          <a:chOff x="0" y="0"/>
          <a:chExt cx="0" cy="0"/>
        </a:xfrm>
      </p:grpSpPr>
      <p:sp>
        <p:nvSpPr>
          <p:cNvPr id="8929" name="Google Shape;8929;p7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0" name="Google Shape;8930;p7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7" name="Shape 8937"/>
        <p:cNvGrpSpPr/>
        <p:nvPr/>
      </p:nvGrpSpPr>
      <p:grpSpPr>
        <a:xfrm>
          <a:off x="0" y="0"/>
          <a:ext cx="0" cy="0"/>
          <a:chOff x="0" y="0"/>
          <a:chExt cx="0" cy="0"/>
        </a:xfrm>
      </p:grpSpPr>
      <p:sp>
        <p:nvSpPr>
          <p:cNvPr id="8938" name="Google Shape;8938;p7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9" name="Google Shape;8939;p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6" name="Shape 8946"/>
        <p:cNvGrpSpPr/>
        <p:nvPr/>
      </p:nvGrpSpPr>
      <p:grpSpPr>
        <a:xfrm>
          <a:off x="0" y="0"/>
          <a:ext cx="0" cy="0"/>
          <a:chOff x="0" y="0"/>
          <a:chExt cx="0" cy="0"/>
        </a:xfrm>
      </p:grpSpPr>
      <p:sp>
        <p:nvSpPr>
          <p:cNvPr id="8947" name="Google Shape;8947;p7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8" name="Google Shape;8948;p7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6" name="Shape 8956"/>
        <p:cNvGrpSpPr/>
        <p:nvPr/>
      </p:nvGrpSpPr>
      <p:grpSpPr>
        <a:xfrm>
          <a:off x="0" y="0"/>
          <a:ext cx="0" cy="0"/>
          <a:chOff x="0" y="0"/>
          <a:chExt cx="0" cy="0"/>
        </a:xfrm>
      </p:grpSpPr>
      <p:sp>
        <p:nvSpPr>
          <p:cNvPr id="8957" name="Google Shape;8957;p7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58" name="Google Shape;8958;p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5" name="Shape 8965"/>
        <p:cNvGrpSpPr/>
        <p:nvPr/>
      </p:nvGrpSpPr>
      <p:grpSpPr>
        <a:xfrm>
          <a:off x="0" y="0"/>
          <a:ext cx="0" cy="0"/>
          <a:chOff x="0" y="0"/>
          <a:chExt cx="0" cy="0"/>
        </a:xfrm>
      </p:grpSpPr>
      <p:sp>
        <p:nvSpPr>
          <p:cNvPr id="8966" name="Google Shape;8966;p7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67" name="Google Shape;8967;p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4" name="Shape 8974"/>
        <p:cNvGrpSpPr/>
        <p:nvPr/>
      </p:nvGrpSpPr>
      <p:grpSpPr>
        <a:xfrm>
          <a:off x="0" y="0"/>
          <a:ext cx="0" cy="0"/>
          <a:chOff x="0" y="0"/>
          <a:chExt cx="0" cy="0"/>
        </a:xfrm>
      </p:grpSpPr>
      <p:sp>
        <p:nvSpPr>
          <p:cNvPr id="8975" name="Google Shape;8975;p7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6" name="Google Shape;8976;p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8" name="Shape 8988"/>
        <p:cNvGrpSpPr/>
        <p:nvPr/>
      </p:nvGrpSpPr>
      <p:grpSpPr>
        <a:xfrm>
          <a:off x="0" y="0"/>
          <a:ext cx="0" cy="0"/>
          <a:chOff x="0" y="0"/>
          <a:chExt cx="0" cy="0"/>
        </a:xfrm>
      </p:grpSpPr>
      <p:sp>
        <p:nvSpPr>
          <p:cNvPr id="8989" name="Google Shape;8989;p7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0" name="Google Shape;8990;p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6" name="Shape 8996"/>
        <p:cNvGrpSpPr/>
        <p:nvPr/>
      </p:nvGrpSpPr>
      <p:grpSpPr>
        <a:xfrm>
          <a:off x="0" y="0"/>
          <a:ext cx="0" cy="0"/>
          <a:chOff x="0" y="0"/>
          <a:chExt cx="0" cy="0"/>
        </a:xfrm>
      </p:grpSpPr>
      <p:sp>
        <p:nvSpPr>
          <p:cNvPr id="8997" name="Google Shape;8997;p7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8" name="Google Shape;8998;p7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9" name="Shape 9009"/>
        <p:cNvGrpSpPr/>
        <p:nvPr/>
      </p:nvGrpSpPr>
      <p:grpSpPr>
        <a:xfrm>
          <a:off x="0" y="0"/>
          <a:ext cx="0" cy="0"/>
          <a:chOff x="0" y="0"/>
          <a:chExt cx="0" cy="0"/>
        </a:xfrm>
      </p:grpSpPr>
      <p:sp>
        <p:nvSpPr>
          <p:cNvPr id="9010" name="Google Shape;9010;p7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1" name="Google Shape;9011;p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8" name="Shape 9018"/>
        <p:cNvGrpSpPr/>
        <p:nvPr/>
      </p:nvGrpSpPr>
      <p:grpSpPr>
        <a:xfrm>
          <a:off x="0" y="0"/>
          <a:ext cx="0" cy="0"/>
          <a:chOff x="0" y="0"/>
          <a:chExt cx="0" cy="0"/>
        </a:xfrm>
      </p:grpSpPr>
      <p:sp>
        <p:nvSpPr>
          <p:cNvPr id="9019" name="Google Shape;9019;p7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0" name="Google Shape;9020;p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7" name="Shape 9027"/>
        <p:cNvGrpSpPr/>
        <p:nvPr/>
      </p:nvGrpSpPr>
      <p:grpSpPr>
        <a:xfrm>
          <a:off x="0" y="0"/>
          <a:ext cx="0" cy="0"/>
          <a:chOff x="0" y="0"/>
          <a:chExt cx="0" cy="0"/>
        </a:xfrm>
      </p:grpSpPr>
      <p:sp>
        <p:nvSpPr>
          <p:cNvPr id="9028" name="Google Shape;9028;p7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29" name="Google Shape;9029;p7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6" name="Shape 9036"/>
        <p:cNvGrpSpPr/>
        <p:nvPr/>
      </p:nvGrpSpPr>
      <p:grpSpPr>
        <a:xfrm>
          <a:off x="0" y="0"/>
          <a:ext cx="0" cy="0"/>
          <a:chOff x="0" y="0"/>
          <a:chExt cx="0" cy="0"/>
        </a:xfrm>
      </p:grpSpPr>
      <p:sp>
        <p:nvSpPr>
          <p:cNvPr id="9037" name="Google Shape;9037;p7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8" name="Google Shape;9038;p7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5" name="Shape 9045"/>
        <p:cNvGrpSpPr/>
        <p:nvPr/>
      </p:nvGrpSpPr>
      <p:grpSpPr>
        <a:xfrm>
          <a:off x="0" y="0"/>
          <a:ext cx="0" cy="0"/>
          <a:chOff x="0" y="0"/>
          <a:chExt cx="0" cy="0"/>
        </a:xfrm>
      </p:grpSpPr>
      <p:sp>
        <p:nvSpPr>
          <p:cNvPr id="9046" name="Google Shape;9046;p7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7" name="Google Shape;9047;p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5" name="Shape 9055"/>
        <p:cNvGrpSpPr/>
        <p:nvPr/>
      </p:nvGrpSpPr>
      <p:grpSpPr>
        <a:xfrm>
          <a:off x="0" y="0"/>
          <a:ext cx="0" cy="0"/>
          <a:chOff x="0" y="0"/>
          <a:chExt cx="0" cy="0"/>
        </a:xfrm>
      </p:grpSpPr>
      <p:sp>
        <p:nvSpPr>
          <p:cNvPr id="9056" name="Google Shape;9056;p7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7" name="Google Shape;9057;p7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4" name="Shape 9064"/>
        <p:cNvGrpSpPr/>
        <p:nvPr/>
      </p:nvGrpSpPr>
      <p:grpSpPr>
        <a:xfrm>
          <a:off x="0" y="0"/>
          <a:ext cx="0" cy="0"/>
          <a:chOff x="0" y="0"/>
          <a:chExt cx="0" cy="0"/>
        </a:xfrm>
      </p:grpSpPr>
      <p:sp>
        <p:nvSpPr>
          <p:cNvPr id="9065" name="Google Shape;9065;p7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6" name="Google Shape;9066;p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3" name="Shape 9073"/>
        <p:cNvGrpSpPr/>
        <p:nvPr/>
      </p:nvGrpSpPr>
      <p:grpSpPr>
        <a:xfrm>
          <a:off x="0" y="0"/>
          <a:ext cx="0" cy="0"/>
          <a:chOff x="0" y="0"/>
          <a:chExt cx="0" cy="0"/>
        </a:xfrm>
      </p:grpSpPr>
      <p:sp>
        <p:nvSpPr>
          <p:cNvPr id="9074" name="Google Shape;9074;p7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5" name="Google Shape;9075;p7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3" name="Shape 9083"/>
        <p:cNvGrpSpPr/>
        <p:nvPr/>
      </p:nvGrpSpPr>
      <p:grpSpPr>
        <a:xfrm>
          <a:off x="0" y="0"/>
          <a:ext cx="0" cy="0"/>
          <a:chOff x="0" y="0"/>
          <a:chExt cx="0" cy="0"/>
        </a:xfrm>
      </p:grpSpPr>
      <p:sp>
        <p:nvSpPr>
          <p:cNvPr id="9084" name="Google Shape;9084;p7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5" name="Google Shape;9085;p7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 name="Google Shape;990;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2" name="Shape 9092"/>
        <p:cNvGrpSpPr/>
        <p:nvPr/>
      </p:nvGrpSpPr>
      <p:grpSpPr>
        <a:xfrm>
          <a:off x="0" y="0"/>
          <a:ext cx="0" cy="0"/>
          <a:chOff x="0" y="0"/>
          <a:chExt cx="0" cy="0"/>
        </a:xfrm>
      </p:grpSpPr>
      <p:sp>
        <p:nvSpPr>
          <p:cNvPr id="9093" name="Google Shape;9093;p8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4" name="Google Shape;9094;p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1" name="Shape 9101"/>
        <p:cNvGrpSpPr/>
        <p:nvPr/>
      </p:nvGrpSpPr>
      <p:grpSpPr>
        <a:xfrm>
          <a:off x="0" y="0"/>
          <a:ext cx="0" cy="0"/>
          <a:chOff x="0" y="0"/>
          <a:chExt cx="0" cy="0"/>
        </a:xfrm>
      </p:grpSpPr>
      <p:sp>
        <p:nvSpPr>
          <p:cNvPr id="9102" name="Google Shape;9102;p8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3" name="Google Shape;9103;p8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9" name="Shape 9109"/>
        <p:cNvGrpSpPr/>
        <p:nvPr/>
      </p:nvGrpSpPr>
      <p:grpSpPr>
        <a:xfrm>
          <a:off x="0" y="0"/>
          <a:ext cx="0" cy="0"/>
          <a:chOff x="0" y="0"/>
          <a:chExt cx="0" cy="0"/>
        </a:xfrm>
      </p:grpSpPr>
      <p:sp>
        <p:nvSpPr>
          <p:cNvPr id="9110" name="Google Shape;9110;p8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1" name="Google Shape;9111;p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8" name="Shape 9128"/>
        <p:cNvGrpSpPr/>
        <p:nvPr/>
      </p:nvGrpSpPr>
      <p:grpSpPr>
        <a:xfrm>
          <a:off x="0" y="0"/>
          <a:ext cx="0" cy="0"/>
          <a:chOff x="0" y="0"/>
          <a:chExt cx="0" cy="0"/>
        </a:xfrm>
      </p:grpSpPr>
      <p:sp>
        <p:nvSpPr>
          <p:cNvPr id="9129" name="Google Shape;9129;p8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0" name="Google Shape;9130;p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1" name="Shape 9141"/>
        <p:cNvGrpSpPr/>
        <p:nvPr/>
      </p:nvGrpSpPr>
      <p:grpSpPr>
        <a:xfrm>
          <a:off x="0" y="0"/>
          <a:ext cx="0" cy="0"/>
          <a:chOff x="0" y="0"/>
          <a:chExt cx="0" cy="0"/>
        </a:xfrm>
      </p:grpSpPr>
      <p:sp>
        <p:nvSpPr>
          <p:cNvPr id="9142" name="Google Shape;9142;p8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3" name="Google Shape;9143;p8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0" name="Shape 9150"/>
        <p:cNvGrpSpPr/>
        <p:nvPr/>
      </p:nvGrpSpPr>
      <p:grpSpPr>
        <a:xfrm>
          <a:off x="0" y="0"/>
          <a:ext cx="0" cy="0"/>
          <a:chOff x="0" y="0"/>
          <a:chExt cx="0" cy="0"/>
        </a:xfrm>
      </p:grpSpPr>
      <p:sp>
        <p:nvSpPr>
          <p:cNvPr id="9151" name="Google Shape;9151;p8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2" name="Google Shape;9152;p8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9" name="Shape 9159"/>
        <p:cNvGrpSpPr/>
        <p:nvPr/>
      </p:nvGrpSpPr>
      <p:grpSpPr>
        <a:xfrm>
          <a:off x="0" y="0"/>
          <a:ext cx="0" cy="0"/>
          <a:chOff x="0" y="0"/>
          <a:chExt cx="0" cy="0"/>
        </a:xfrm>
      </p:grpSpPr>
      <p:sp>
        <p:nvSpPr>
          <p:cNvPr id="9160" name="Google Shape;9160;p8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1" name="Google Shape;9161;p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8" name="Shape 9168"/>
        <p:cNvGrpSpPr/>
        <p:nvPr/>
      </p:nvGrpSpPr>
      <p:grpSpPr>
        <a:xfrm>
          <a:off x="0" y="0"/>
          <a:ext cx="0" cy="0"/>
          <a:chOff x="0" y="0"/>
          <a:chExt cx="0" cy="0"/>
        </a:xfrm>
      </p:grpSpPr>
      <p:sp>
        <p:nvSpPr>
          <p:cNvPr id="9169" name="Google Shape;9169;p8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0" name="Google Shape;9170;p8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9" name="Shape 9179"/>
        <p:cNvGrpSpPr/>
        <p:nvPr/>
      </p:nvGrpSpPr>
      <p:grpSpPr>
        <a:xfrm>
          <a:off x="0" y="0"/>
          <a:ext cx="0" cy="0"/>
          <a:chOff x="0" y="0"/>
          <a:chExt cx="0" cy="0"/>
        </a:xfrm>
      </p:grpSpPr>
      <p:sp>
        <p:nvSpPr>
          <p:cNvPr id="9180" name="Google Shape;9180;p8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1" name="Google Shape;9181;p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7" name="Shape 9187"/>
        <p:cNvGrpSpPr/>
        <p:nvPr/>
      </p:nvGrpSpPr>
      <p:grpSpPr>
        <a:xfrm>
          <a:off x="0" y="0"/>
          <a:ext cx="0" cy="0"/>
          <a:chOff x="0" y="0"/>
          <a:chExt cx="0" cy="0"/>
        </a:xfrm>
      </p:grpSpPr>
      <p:sp>
        <p:nvSpPr>
          <p:cNvPr id="9188" name="Google Shape;9188;p8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9" name="Google Shape;9189;p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9" name="Shape 9199"/>
        <p:cNvGrpSpPr/>
        <p:nvPr/>
      </p:nvGrpSpPr>
      <p:grpSpPr>
        <a:xfrm>
          <a:off x="0" y="0"/>
          <a:ext cx="0" cy="0"/>
          <a:chOff x="0" y="0"/>
          <a:chExt cx="0" cy="0"/>
        </a:xfrm>
      </p:grpSpPr>
      <p:sp>
        <p:nvSpPr>
          <p:cNvPr id="9200" name="Google Shape;9200;p8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1" name="Google Shape;9201;p8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0" name="Shape 9210"/>
        <p:cNvGrpSpPr/>
        <p:nvPr/>
      </p:nvGrpSpPr>
      <p:grpSpPr>
        <a:xfrm>
          <a:off x="0" y="0"/>
          <a:ext cx="0" cy="0"/>
          <a:chOff x="0" y="0"/>
          <a:chExt cx="0" cy="0"/>
        </a:xfrm>
      </p:grpSpPr>
      <p:sp>
        <p:nvSpPr>
          <p:cNvPr id="9211" name="Google Shape;9211;p8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2" name="Google Shape;9212;p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7" name="Shape 9237"/>
        <p:cNvGrpSpPr/>
        <p:nvPr/>
      </p:nvGrpSpPr>
      <p:grpSpPr>
        <a:xfrm>
          <a:off x="0" y="0"/>
          <a:ext cx="0" cy="0"/>
          <a:chOff x="0" y="0"/>
          <a:chExt cx="0" cy="0"/>
        </a:xfrm>
      </p:grpSpPr>
      <p:sp>
        <p:nvSpPr>
          <p:cNvPr id="9238" name="Google Shape;9238;p8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39" name="Google Shape;9239;p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0" name="Shape 9250"/>
        <p:cNvGrpSpPr/>
        <p:nvPr/>
      </p:nvGrpSpPr>
      <p:grpSpPr>
        <a:xfrm>
          <a:off x="0" y="0"/>
          <a:ext cx="0" cy="0"/>
          <a:chOff x="0" y="0"/>
          <a:chExt cx="0" cy="0"/>
        </a:xfrm>
      </p:grpSpPr>
      <p:sp>
        <p:nvSpPr>
          <p:cNvPr id="9251" name="Google Shape;9251;p8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2" name="Google Shape;9252;p8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3" name="Shape 9263"/>
        <p:cNvGrpSpPr/>
        <p:nvPr/>
      </p:nvGrpSpPr>
      <p:grpSpPr>
        <a:xfrm>
          <a:off x="0" y="0"/>
          <a:ext cx="0" cy="0"/>
          <a:chOff x="0" y="0"/>
          <a:chExt cx="0" cy="0"/>
        </a:xfrm>
      </p:grpSpPr>
      <p:sp>
        <p:nvSpPr>
          <p:cNvPr id="9264" name="Google Shape;9264;p8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5" name="Google Shape;9265;p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6" name="Shape 9276"/>
        <p:cNvGrpSpPr/>
        <p:nvPr/>
      </p:nvGrpSpPr>
      <p:grpSpPr>
        <a:xfrm>
          <a:off x="0" y="0"/>
          <a:ext cx="0" cy="0"/>
          <a:chOff x="0" y="0"/>
          <a:chExt cx="0" cy="0"/>
        </a:xfrm>
      </p:grpSpPr>
      <p:sp>
        <p:nvSpPr>
          <p:cNvPr id="9277" name="Google Shape;9277;p8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8" name="Google Shape;9278;p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9" name="Shape 9289"/>
        <p:cNvGrpSpPr/>
        <p:nvPr/>
      </p:nvGrpSpPr>
      <p:grpSpPr>
        <a:xfrm>
          <a:off x="0" y="0"/>
          <a:ext cx="0" cy="0"/>
          <a:chOff x="0" y="0"/>
          <a:chExt cx="0" cy="0"/>
        </a:xfrm>
      </p:grpSpPr>
      <p:sp>
        <p:nvSpPr>
          <p:cNvPr id="9290" name="Google Shape;9290;p8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1" name="Google Shape;9291;p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2" name="Shape 9302"/>
        <p:cNvGrpSpPr/>
        <p:nvPr/>
      </p:nvGrpSpPr>
      <p:grpSpPr>
        <a:xfrm>
          <a:off x="0" y="0"/>
          <a:ext cx="0" cy="0"/>
          <a:chOff x="0" y="0"/>
          <a:chExt cx="0" cy="0"/>
        </a:xfrm>
      </p:grpSpPr>
      <p:sp>
        <p:nvSpPr>
          <p:cNvPr id="9303" name="Google Shape;9303;p8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04" name="Google Shape;9304;p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5" name="Shape 9315"/>
        <p:cNvGrpSpPr/>
        <p:nvPr/>
      </p:nvGrpSpPr>
      <p:grpSpPr>
        <a:xfrm>
          <a:off x="0" y="0"/>
          <a:ext cx="0" cy="0"/>
          <a:chOff x="0" y="0"/>
          <a:chExt cx="0" cy="0"/>
        </a:xfrm>
      </p:grpSpPr>
      <p:sp>
        <p:nvSpPr>
          <p:cNvPr id="9316" name="Google Shape;9316;p8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7" name="Google Shape;9317;p8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8" name="Shape 9328"/>
        <p:cNvGrpSpPr/>
        <p:nvPr/>
      </p:nvGrpSpPr>
      <p:grpSpPr>
        <a:xfrm>
          <a:off x="0" y="0"/>
          <a:ext cx="0" cy="0"/>
          <a:chOff x="0" y="0"/>
          <a:chExt cx="0" cy="0"/>
        </a:xfrm>
      </p:grpSpPr>
      <p:sp>
        <p:nvSpPr>
          <p:cNvPr id="9329" name="Google Shape;9329;p8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0" name="Google Shape;9330;p8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 name="Google Shape;101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1" name="Shape 9341"/>
        <p:cNvGrpSpPr/>
        <p:nvPr/>
      </p:nvGrpSpPr>
      <p:grpSpPr>
        <a:xfrm>
          <a:off x="0" y="0"/>
          <a:ext cx="0" cy="0"/>
          <a:chOff x="0" y="0"/>
          <a:chExt cx="0" cy="0"/>
        </a:xfrm>
      </p:grpSpPr>
      <p:sp>
        <p:nvSpPr>
          <p:cNvPr id="9342" name="Google Shape;9342;p8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3" name="Google Shape;9343;p8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4" name="Shape 9354"/>
        <p:cNvGrpSpPr/>
        <p:nvPr/>
      </p:nvGrpSpPr>
      <p:grpSpPr>
        <a:xfrm>
          <a:off x="0" y="0"/>
          <a:ext cx="0" cy="0"/>
          <a:chOff x="0" y="0"/>
          <a:chExt cx="0" cy="0"/>
        </a:xfrm>
      </p:grpSpPr>
      <p:sp>
        <p:nvSpPr>
          <p:cNvPr id="9355" name="Google Shape;9355;p8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6" name="Google Shape;9356;p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1" name="Shape 9381"/>
        <p:cNvGrpSpPr/>
        <p:nvPr/>
      </p:nvGrpSpPr>
      <p:grpSpPr>
        <a:xfrm>
          <a:off x="0" y="0"/>
          <a:ext cx="0" cy="0"/>
          <a:chOff x="0" y="0"/>
          <a:chExt cx="0" cy="0"/>
        </a:xfrm>
      </p:grpSpPr>
      <p:sp>
        <p:nvSpPr>
          <p:cNvPr id="9382" name="Google Shape;9382;p8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3" name="Google Shape;9383;p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1" name="Shape 9391"/>
        <p:cNvGrpSpPr/>
        <p:nvPr/>
      </p:nvGrpSpPr>
      <p:grpSpPr>
        <a:xfrm>
          <a:off x="0" y="0"/>
          <a:ext cx="0" cy="0"/>
          <a:chOff x="0" y="0"/>
          <a:chExt cx="0" cy="0"/>
        </a:xfrm>
      </p:grpSpPr>
      <p:sp>
        <p:nvSpPr>
          <p:cNvPr id="9392" name="Google Shape;9392;p8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3" name="Google Shape;9393;p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1" name="Shape 9401"/>
        <p:cNvGrpSpPr/>
        <p:nvPr/>
      </p:nvGrpSpPr>
      <p:grpSpPr>
        <a:xfrm>
          <a:off x="0" y="0"/>
          <a:ext cx="0" cy="0"/>
          <a:chOff x="0" y="0"/>
          <a:chExt cx="0" cy="0"/>
        </a:xfrm>
      </p:grpSpPr>
      <p:sp>
        <p:nvSpPr>
          <p:cNvPr id="9402" name="Google Shape;9402;p8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3" name="Google Shape;9403;p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1" name="Shape 9411"/>
        <p:cNvGrpSpPr/>
        <p:nvPr/>
      </p:nvGrpSpPr>
      <p:grpSpPr>
        <a:xfrm>
          <a:off x="0" y="0"/>
          <a:ext cx="0" cy="0"/>
          <a:chOff x="0" y="0"/>
          <a:chExt cx="0" cy="0"/>
        </a:xfrm>
      </p:grpSpPr>
      <p:sp>
        <p:nvSpPr>
          <p:cNvPr id="9412" name="Google Shape;9412;p8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3" name="Google Shape;9413;p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0" name="Shape 9420"/>
        <p:cNvGrpSpPr/>
        <p:nvPr/>
      </p:nvGrpSpPr>
      <p:grpSpPr>
        <a:xfrm>
          <a:off x="0" y="0"/>
          <a:ext cx="0" cy="0"/>
          <a:chOff x="0" y="0"/>
          <a:chExt cx="0" cy="0"/>
        </a:xfrm>
      </p:grpSpPr>
      <p:sp>
        <p:nvSpPr>
          <p:cNvPr id="9421" name="Google Shape;9421;p8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2" name="Google Shape;9422;p8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0" name="Shape 9430"/>
        <p:cNvGrpSpPr/>
        <p:nvPr/>
      </p:nvGrpSpPr>
      <p:grpSpPr>
        <a:xfrm>
          <a:off x="0" y="0"/>
          <a:ext cx="0" cy="0"/>
          <a:chOff x="0" y="0"/>
          <a:chExt cx="0" cy="0"/>
        </a:xfrm>
      </p:grpSpPr>
      <p:sp>
        <p:nvSpPr>
          <p:cNvPr id="9431" name="Google Shape;9431;p8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2" name="Google Shape;9432;p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9" name="Shape 9439"/>
        <p:cNvGrpSpPr/>
        <p:nvPr/>
      </p:nvGrpSpPr>
      <p:grpSpPr>
        <a:xfrm>
          <a:off x="0" y="0"/>
          <a:ext cx="0" cy="0"/>
          <a:chOff x="0" y="0"/>
          <a:chExt cx="0" cy="0"/>
        </a:xfrm>
      </p:grpSpPr>
      <p:sp>
        <p:nvSpPr>
          <p:cNvPr id="9440" name="Google Shape;9440;p8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1" name="Google Shape;9441;p8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0" name="Shape 9450"/>
        <p:cNvGrpSpPr/>
        <p:nvPr/>
      </p:nvGrpSpPr>
      <p:grpSpPr>
        <a:xfrm>
          <a:off x="0" y="0"/>
          <a:ext cx="0" cy="0"/>
          <a:chOff x="0" y="0"/>
          <a:chExt cx="0" cy="0"/>
        </a:xfrm>
      </p:grpSpPr>
      <p:sp>
        <p:nvSpPr>
          <p:cNvPr id="9451" name="Google Shape;9451;p8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2" name="Google Shape;9452;p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0" name="Shape 9460"/>
        <p:cNvGrpSpPr/>
        <p:nvPr/>
      </p:nvGrpSpPr>
      <p:grpSpPr>
        <a:xfrm>
          <a:off x="0" y="0"/>
          <a:ext cx="0" cy="0"/>
          <a:chOff x="0" y="0"/>
          <a:chExt cx="0" cy="0"/>
        </a:xfrm>
      </p:grpSpPr>
      <p:sp>
        <p:nvSpPr>
          <p:cNvPr id="9461" name="Google Shape;9461;p8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2" name="Google Shape;9462;p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1" name="Shape 9471"/>
        <p:cNvGrpSpPr/>
        <p:nvPr/>
      </p:nvGrpSpPr>
      <p:grpSpPr>
        <a:xfrm>
          <a:off x="0" y="0"/>
          <a:ext cx="0" cy="0"/>
          <a:chOff x="0" y="0"/>
          <a:chExt cx="0" cy="0"/>
        </a:xfrm>
      </p:grpSpPr>
      <p:sp>
        <p:nvSpPr>
          <p:cNvPr id="9472" name="Google Shape;9472;p8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3" name="Google Shape;9473;p8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0" name="Shape 9480"/>
        <p:cNvGrpSpPr/>
        <p:nvPr/>
      </p:nvGrpSpPr>
      <p:grpSpPr>
        <a:xfrm>
          <a:off x="0" y="0"/>
          <a:ext cx="0" cy="0"/>
          <a:chOff x="0" y="0"/>
          <a:chExt cx="0" cy="0"/>
        </a:xfrm>
      </p:grpSpPr>
      <p:sp>
        <p:nvSpPr>
          <p:cNvPr id="9481" name="Google Shape;9481;p8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2" name="Google Shape;9482;p8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0" name="Shape 9490"/>
        <p:cNvGrpSpPr/>
        <p:nvPr/>
      </p:nvGrpSpPr>
      <p:grpSpPr>
        <a:xfrm>
          <a:off x="0" y="0"/>
          <a:ext cx="0" cy="0"/>
          <a:chOff x="0" y="0"/>
          <a:chExt cx="0" cy="0"/>
        </a:xfrm>
      </p:grpSpPr>
      <p:sp>
        <p:nvSpPr>
          <p:cNvPr id="9491" name="Google Shape;9491;p8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2" name="Google Shape;9492;p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0" name="Shape 9500"/>
        <p:cNvGrpSpPr/>
        <p:nvPr/>
      </p:nvGrpSpPr>
      <p:grpSpPr>
        <a:xfrm>
          <a:off x="0" y="0"/>
          <a:ext cx="0" cy="0"/>
          <a:chOff x="0" y="0"/>
          <a:chExt cx="0" cy="0"/>
        </a:xfrm>
      </p:grpSpPr>
      <p:sp>
        <p:nvSpPr>
          <p:cNvPr id="9501" name="Google Shape;9501;p8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2" name="Google Shape;9502;p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9" name="Shape 9509"/>
        <p:cNvGrpSpPr/>
        <p:nvPr/>
      </p:nvGrpSpPr>
      <p:grpSpPr>
        <a:xfrm>
          <a:off x="0" y="0"/>
          <a:ext cx="0" cy="0"/>
          <a:chOff x="0" y="0"/>
          <a:chExt cx="0" cy="0"/>
        </a:xfrm>
      </p:grpSpPr>
      <p:sp>
        <p:nvSpPr>
          <p:cNvPr id="9510" name="Google Shape;9510;p8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1" name="Google Shape;9511;p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9" name="Shape 9519"/>
        <p:cNvGrpSpPr/>
        <p:nvPr/>
      </p:nvGrpSpPr>
      <p:grpSpPr>
        <a:xfrm>
          <a:off x="0" y="0"/>
          <a:ext cx="0" cy="0"/>
          <a:chOff x="0" y="0"/>
          <a:chExt cx="0" cy="0"/>
        </a:xfrm>
      </p:grpSpPr>
      <p:sp>
        <p:nvSpPr>
          <p:cNvPr id="9520" name="Google Shape;9520;p8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1" name="Google Shape;9521;p8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9" name="Shape 9529"/>
        <p:cNvGrpSpPr/>
        <p:nvPr/>
      </p:nvGrpSpPr>
      <p:grpSpPr>
        <a:xfrm>
          <a:off x="0" y="0"/>
          <a:ext cx="0" cy="0"/>
          <a:chOff x="0" y="0"/>
          <a:chExt cx="0" cy="0"/>
        </a:xfrm>
      </p:grpSpPr>
      <p:sp>
        <p:nvSpPr>
          <p:cNvPr id="9530" name="Google Shape;9530;p8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1" name="Google Shape;9531;p8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8" name="Shape 9538"/>
        <p:cNvGrpSpPr/>
        <p:nvPr/>
      </p:nvGrpSpPr>
      <p:grpSpPr>
        <a:xfrm>
          <a:off x="0" y="0"/>
          <a:ext cx="0" cy="0"/>
          <a:chOff x="0" y="0"/>
          <a:chExt cx="0" cy="0"/>
        </a:xfrm>
      </p:grpSpPr>
      <p:sp>
        <p:nvSpPr>
          <p:cNvPr id="9539" name="Google Shape;9539;p8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0" name="Google Shape;9540;p8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7" name="Shape 9547"/>
        <p:cNvGrpSpPr/>
        <p:nvPr/>
      </p:nvGrpSpPr>
      <p:grpSpPr>
        <a:xfrm>
          <a:off x="0" y="0"/>
          <a:ext cx="0" cy="0"/>
          <a:chOff x="0" y="0"/>
          <a:chExt cx="0" cy="0"/>
        </a:xfrm>
      </p:grpSpPr>
      <p:sp>
        <p:nvSpPr>
          <p:cNvPr id="9548" name="Google Shape;9548;p8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9" name="Google Shape;9549;p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7" name="Shape 9557"/>
        <p:cNvGrpSpPr/>
        <p:nvPr/>
      </p:nvGrpSpPr>
      <p:grpSpPr>
        <a:xfrm>
          <a:off x="0" y="0"/>
          <a:ext cx="0" cy="0"/>
          <a:chOff x="0" y="0"/>
          <a:chExt cx="0" cy="0"/>
        </a:xfrm>
      </p:grpSpPr>
      <p:sp>
        <p:nvSpPr>
          <p:cNvPr id="9558" name="Google Shape;9558;p8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9" name="Google Shape;9559;p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6" name="Shape 9566"/>
        <p:cNvGrpSpPr/>
        <p:nvPr/>
      </p:nvGrpSpPr>
      <p:grpSpPr>
        <a:xfrm>
          <a:off x="0" y="0"/>
          <a:ext cx="0" cy="0"/>
          <a:chOff x="0" y="0"/>
          <a:chExt cx="0" cy="0"/>
        </a:xfrm>
      </p:grpSpPr>
      <p:sp>
        <p:nvSpPr>
          <p:cNvPr id="9567" name="Google Shape;9567;p8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8" name="Google Shape;9568;p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6" name="Shape 9576"/>
        <p:cNvGrpSpPr/>
        <p:nvPr/>
      </p:nvGrpSpPr>
      <p:grpSpPr>
        <a:xfrm>
          <a:off x="0" y="0"/>
          <a:ext cx="0" cy="0"/>
          <a:chOff x="0" y="0"/>
          <a:chExt cx="0" cy="0"/>
        </a:xfrm>
      </p:grpSpPr>
      <p:sp>
        <p:nvSpPr>
          <p:cNvPr id="9577" name="Google Shape;9577;p8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8" name="Google Shape;9578;p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5" name="Shape 9585"/>
        <p:cNvGrpSpPr/>
        <p:nvPr/>
      </p:nvGrpSpPr>
      <p:grpSpPr>
        <a:xfrm>
          <a:off x="0" y="0"/>
          <a:ext cx="0" cy="0"/>
          <a:chOff x="0" y="0"/>
          <a:chExt cx="0" cy="0"/>
        </a:xfrm>
      </p:grpSpPr>
      <p:sp>
        <p:nvSpPr>
          <p:cNvPr id="9586" name="Google Shape;9586;p8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7" name="Google Shape;9587;p8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4" name="Shape 9594"/>
        <p:cNvGrpSpPr/>
        <p:nvPr/>
      </p:nvGrpSpPr>
      <p:grpSpPr>
        <a:xfrm>
          <a:off x="0" y="0"/>
          <a:ext cx="0" cy="0"/>
          <a:chOff x="0" y="0"/>
          <a:chExt cx="0" cy="0"/>
        </a:xfrm>
      </p:grpSpPr>
      <p:sp>
        <p:nvSpPr>
          <p:cNvPr id="9595" name="Google Shape;9595;p8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6" name="Google Shape;9596;p8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5" name="Shape 9605"/>
        <p:cNvGrpSpPr/>
        <p:nvPr/>
      </p:nvGrpSpPr>
      <p:grpSpPr>
        <a:xfrm>
          <a:off x="0" y="0"/>
          <a:ext cx="0" cy="0"/>
          <a:chOff x="0" y="0"/>
          <a:chExt cx="0" cy="0"/>
        </a:xfrm>
      </p:grpSpPr>
      <p:sp>
        <p:nvSpPr>
          <p:cNvPr id="9606" name="Google Shape;9606;p8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7" name="Google Shape;9607;p8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5" name="Shape 9615"/>
        <p:cNvGrpSpPr/>
        <p:nvPr/>
      </p:nvGrpSpPr>
      <p:grpSpPr>
        <a:xfrm>
          <a:off x="0" y="0"/>
          <a:ext cx="0" cy="0"/>
          <a:chOff x="0" y="0"/>
          <a:chExt cx="0" cy="0"/>
        </a:xfrm>
      </p:grpSpPr>
      <p:sp>
        <p:nvSpPr>
          <p:cNvPr id="9616" name="Google Shape;9616;p8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7" name="Google Shape;9617;p8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5" name="Shape 9625"/>
        <p:cNvGrpSpPr/>
        <p:nvPr/>
      </p:nvGrpSpPr>
      <p:grpSpPr>
        <a:xfrm>
          <a:off x="0" y="0"/>
          <a:ext cx="0" cy="0"/>
          <a:chOff x="0" y="0"/>
          <a:chExt cx="0" cy="0"/>
        </a:xfrm>
      </p:grpSpPr>
      <p:sp>
        <p:nvSpPr>
          <p:cNvPr id="9626" name="Google Shape;9626;p8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7" name="Google Shape;9627;p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4" name="Shape 9634"/>
        <p:cNvGrpSpPr/>
        <p:nvPr/>
      </p:nvGrpSpPr>
      <p:grpSpPr>
        <a:xfrm>
          <a:off x="0" y="0"/>
          <a:ext cx="0" cy="0"/>
          <a:chOff x="0" y="0"/>
          <a:chExt cx="0" cy="0"/>
        </a:xfrm>
      </p:grpSpPr>
      <p:sp>
        <p:nvSpPr>
          <p:cNvPr id="9635" name="Google Shape;9635;p8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6" name="Google Shape;9636;p8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3" name="Shape 9643"/>
        <p:cNvGrpSpPr/>
        <p:nvPr/>
      </p:nvGrpSpPr>
      <p:grpSpPr>
        <a:xfrm>
          <a:off x="0" y="0"/>
          <a:ext cx="0" cy="0"/>
          <a:chOff x="0" y="0"/>
          <a:chExt cx="0" cy="0"/>
        </a:xfrm>
      </p:grpSpPr>
      <p:sp>
        <p:nvSpPr>
          <p:cNvPr id="9644" name="Google Shape;9644;p8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5" name="Google Shape;9645;p8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2" name="Shape 9652"/>
        <p:cNvGrpSpPr/>
        <p:nvPr/>
      </p:nvGrpSpPr>
      <p:grpSpPr>
        <a:xfrm>
          <a:off x="0" y="0"/>
          <a:ext cx="0" cy="0"/>
          <a:chOff x="0" y="0"/>
          <a:chExt cx="0" cy="0"/>
        </a:xfrm>
      </p:grpSpPr>
      <p:sp>
        <p:nvSpPr>
          <p:cNvPr id="9653" name="Google Shape;9653;p8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54" name="Google Shape;9654;p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1" name="Shape 9661"/>
        <p:cNvGrpSpPr/>
        <p:nvPr/>
      </p:nvGrpSpPr>
      <p:grpSpPr>
        <a:xfrm>
          <a:off x="0" y="0"/>
          <a:ext cx="0" cy="0"/>
          <a:chOff x="0" y="0"/>
          <a:chExt cx="0" cy="0"/>
        </a:xfrm>
      </p:grpSpPr>
      <p:sp>
        <p:nvSpPr>
          <p:cNvPr id="9662" name="Google Shape;9662;p8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3" name="Google Shape;9663;p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1" name="Shape 9671"/>
        <p:cNvGrpSpPr/>
        <p:nvPr/>
      </p:nvGrpSpPr>
      <p:grpSpPr>
        <a:xfrm>
          <a:off x="0" y="0"/>
          <a:ext cx="0" cy="0"/>
          <a:chOff x="0" y="0"/>
          <a:chExt cx="0" cy="0"/>
        </a:xfrm>
      </p:grpSpPr>
      <p:sp>
        <p:nvSpPr>
          <p:cNvPr id="9672" name="Google Shape;9672;p8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3" name="Google Shape;9673;p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0" name="Shape 9680"/>
        <p:cNvGrpSpPr/>
        <p:nvPr/>
      </p:nvGrpSpPr>
      <p:grpSpPr>
        <a:xfrm>
          <a:off x="0" y="0"/>
          <a:ext cx="0" cy="0"/>
          <a:chOff x="0" y="0"/>
          <a:chExt cx="0" cy="0"/>
        </a:xfrm>
      </p:grpSpPr>
      <p:sp>
        <p:nvSpPr>
          <p:cNvPr id="9681" name="Google Shape;9681;p8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2" name="Google Shape;9682;p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0" name="Shape 9690"/>
        <p:cNvGrpSpPr/>
        <p:nvPr/>
      </p:nvGrpSpPr>
      <p:grpSpPr>
        <a:xfrm>
          <a:off x="0" y="0"/>
          <a:ext cx="0" cy="0"/>
          <a:chOff x="0" y="0"/>
          <a:chExt cx="0" cy="0"/>
        </a:xfrm>
      </p:grpSpPr>
      <p:sp>
        <p:nvSpPr>
          <p:cNvPr id="9691" name="Google Shape;9691;p8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2" name="Google Shape;9692;p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9" name="Shape 9699"/>
        <p:cNvGrpSpPr/>
        <p:nvPr/>
      </p:nvGrpSpPr>
      <p:grpSpPr>
        <a:xfrm>
          <a:off x="0" y="0"/>
          <a:ext cx="0" cy="0"/>
          <a:chOff x="0" y="0"/>
          <a:chExt cx="0" cy="0"/>
        </a:xfrm>
      </p:grpSpPr>
      <p:sp>
        <p:nvSpPr>
          <p:cNvPr id="9700" name="Google Shape;9700;p8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1" name="Google Shape;9701;p8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8" name="Shape 9708"/>
        <p:cNvGrpSpPr/>
        <p:nvPr/>
      </p:nvGrpSpPr>
      <p:grpSpPr>
        <a:xfrm>
          <a:off x="0" y="0"/>
          <a:ext cx="0" cy="0"/>
          <a:chOff x="0" y="0"/>
          <a:chExt cx="0" cy="0"/>
        </a:xfrm>
      </p:grpSpPr>
      <p:sp>
        <p:nvSpPr>
          <p:cNvPr id="9709" name="Google Shape;9709;p8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0" name="Google Shape;9710;p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8" name="Shape 9718"/>
        <p:cNvGrpSpPr/>
        <p:nvPr/>
      </p:nvGrpSpPr>
      <p:grpSpPr>
        <a:xfrm>
          <a:off x="0" y="0"/>
          <a:ext cx="0" cy="0"/>
          <a:chOff x="0" y="0"/>
          <a:chExt cx="0" cy="0"/>
        </a:xfrm>
      </p:grpSpPr>
      <p:sp>
        <p:nvSpPr>
          <p:cNvPr id="9719" name="Google Shape;9719;p8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0" name="Google Shape;9720;p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9" name="Shape 9729"/>
        <p:cNvGrpSpPr/>
        <p:nvPr/>
      </p:nvGrpSpPr>
      <p:grpSpPr>
        <a:xfrm>
          <a:off x="0" y="0"/>
          <a:ext cx="0" cy="0"/>
          <a:chOff x="0" y="0"/>
          <a:chExt cx="0" cy="0"/>
        </a:xfrm>
      </p:grpSpPr>
      <p:sp>
        <p:nvSpPr>
          <p:cNvPr id="9730" name="Google Shape;9730;p8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1" name="Google Shape;9731;p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8" name="Shape 9738"/>
        <p:cNvGrpSpPr/>
        <p:nvPr/>
      </p:nvGrpSpPr>
      <p:grpSpPr>
        <a:xfrm>
          <a:off x="0" y="0"/>
          <a:ext cx="0" cy="0"/>
          <a:chOff x="0" y="0"/>
          <a:chExt cx="0" cy="0"/>
        </a:xfrm>
      </p:grpSpPr>
      <p:sp>
        <p:nvSpPr>
          <p:cNvPr id="9739" name="Google Shape;9739;p8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0" name="Google Shape;9740;p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 name="Google Shape;106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0" name="Shape 9750"/>
        <p:cNvGrpSpPr/>
        <p:nvPr/>
      </p:nvGrpSpPr>
      <p:grpSpPr>
        <a:xfrm>
          <a:off x="0" y="0"/>
          <a:ext cx="0" cy="0"/>
          <a:chOff x="0" y="0"/>
          <a:chExt cx="0" cy="0"/>
        </a:xfrm>
      </p:grpSpPr>
      <p:sp>
        <p:nvSpPr>
          <p:cNvPr id="9751" name="Google Shape;9751;p8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2" name="Google Shape;9752;p8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9" name="Shape 9759"/>
        <p:cNvGrpSpPr/>
        <p:nvPr/>
      </p:nvGrpSpPr>
      <p:grpSpPr>
        <a:xfrm>
          <a:off x="0" y="0"/>
          <a:ext cx="0" cy="0"/>
          <a:chOff x="0" y="0"/>
          <a:chExt cx="0" cy="0"/>
        </a:xfrm>
      </p:grpSpPr>
      <p:sp>
        <p:nvSpPr>
          <p:cNvPr id="9760" name="Google Shape;9760;p8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1" name="Google Shape;9761;p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8" name="Shape 9768"/>
        <p:cNvGrpSpPr/>
        <p:nvPr/>
      </p:nvGrpSpPr>
      <p:grpSpPr>
        <a:xfrm>
          <a:off x="0" y="0"/>
          <a:ext cx="0" cy="0"/>
          <a:chOff x="0" y="0"/>
          <a:chExt cx="0" cy="0"/>
        </a:xfrm>
      </p:grpSpPr>
      <p:sp>
        <p:nvSpPr>
          <p:cNvPr id="9769" name="Google Shape;9769;p8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0" name="Google Shape;9770;p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7" name="Shape 9777"/>
        <p:cNvGrpSpPr/>
        <p:nvPr/>
      </p:nvGrpSpPr>
      <p:grpSpPr>
        <a:xfrm>
          <a:off x="0" y="0"/>
          <a:ext cx="0" cy="0"/>
          <a:chOff x="0" y="0"/>
          <a:chExt cx="0" cy="0"/>
        </a:xfrm>
      </p:grpSpPr>
      <p:sp>
        <p:nvSpPr>
          <p:cNvPr id="9778" name="Google Shape;9778;p8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9" name="Google Shape;9779;p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6" name="Shape 9786"/>
        <p:cNvGrpSpPr/>
        <p:nvPr/>
      </p:nvGrpSpPr>
      <p:grpSpPr>
        <a:xfrm>
          <a:off x="0" y="0"/>
          <a:ext cx="0" cy="0"/>
          <a:chOff x="0" y="0"/>
          <a:chExt cx="0" cy="0"/>
        </a:xfrm>
      </p:grpSpPr>
      <p:sp>
        <p:nvSpPr>
          <p:cNvPr id="9787" name="Google Shape;9787;p8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8" name="Google Shape;9788;p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7" name="Shape 9797"/>
        <p:cNvGrpSpPr/>
        <p:nvPr/>
      </p:nvGrpSpPr>
      <p:grpSpPr>
        <a:xfrm>
          <a:off x="0" y="0"/>
          <a:ext cx="0" cy="0"/>
          <a:chOff x="0" y="0"/>
          <a:chExt cx="0" cy="0"/>
        </a:xfrm>
      </p:grpSpPr>
      <p:sp>
        <p:nvSpPr>
          <p:cNvPr id="9798" name="Google Shape;9798;p8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9" name="Google Shape;9799;p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6" name="Shape 9806"/>
        <p:cNvGrpSpPr/>
        <p:nvPr/>
      </p:nvGrpSpPr>
      <p:grpSpPr>
        <a:xfrm>
          <a:off x="0" y="0"/>
          <a:ext cx="0" cy="0"/>
          <a:chOff x="0" y="0"/>
          <a:chExt cx="0" cy="0"/>
        </a:xfrm>
      </p:grpSpPr>
      <p:sp>
        <p:nvSpPr>
          <p:cNvPr id="9807" name="Google Shape;9807;p8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8" name="Google Shape;9808;p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5" name="Shape 9815"/>
        <p:cNvGrpSpPr/>
        <p:nvPr/>
      </p:nvGrpSpPr>
      <p:grpSpPr>
        <a:xfrm>
          <a:off x="0" y="0"/>
          <a:ext cx="0" cy="0"/>
          <a:chOff x="0" y="0"/>
          <a:chExt cx="0" cy="0"/>
        </a:xfrm>
      </p:grpSpPr>
      <p:sp>
        <p:nvSpPr>
          <p:cNvPr id="9816" name="Google Shape;9816;p8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7" name="Google Shape;9817;p8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4" name="Shape 9824"/>
        <p:cNvGrpSpPr/>
        <p:nvPr/>
      </p:nvGrpSpPr>
      <p:grpSpPr>
        <a:xfrm>
          <a:off x="0" y="0"/>
          <a:ext cx="0" cy="0"/>
          <a:chOff x="0" y="0"/>
          <a:chExt cx="0" cy="0"/>
        </a:xfrm>
      </p:grpSpPr>
      <p:sp>
        <p:nvSpPr>
          <p:cNvPr id="9825" name="Google Shape;9825;p8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6" name="Google Shape;9826;p8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3" name="Shape 9833"/>
        <p:cNvGrpSpPr/>
        <p:nvPr/>
      </p:nvGrpSpPr>
      <p:grpSpPr>
        <a:xfrm>
          <a:off x="0" y="0"/>
          <a:ext cx="0" cy="0"/>
          <a:chOff x="0" y="0"/>
          <a:chExt cx="0" cy="0"/>
        </a:xfrm>
      </p:grpSpPr>
      <p:sp>
        <p:nvSpPr>
          <p:cNvPr id="9834" name="Google Shape;9834;p8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5" name="Google Shape;9835;p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2" name="Shape 9842"/>
        <p:cNvGrpSpPr/>
        <p:nvPr/>
      </p:nvGrpSpPr>
      <p:grpSpPr>
        <a:xfrm>
          <a:off x="0" y="0"/>
          <a:ext cx="0" cy="0"/>
          <a:chOff x="0" y="0"/>
          <a:chExt cx="0" cy="0"/>
        </a:xfrm>
      </p:grpSpPr>
      <p:sp>
        <p:nvSpPr>
          <p:cNvPr id="9843" name="Google Shape;9843;p8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4" name="Google Shape;9844;p8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1" name="Shape 9851"/>
        <p:cNvGrpSpPr/>
        <p:nvPr/>
      </p:nvGrpSpPr>
      <p:grpSpPr>
        <a:xfrm>
          <a:off x="0" y="0"/>
          <a:ext cx="0" cy="0"/>
          <a:chOff x="0" y="0"/>
          <a:chExt cx="0" cy="0"/>
        </a:xfrm>
      </p:grpSpPr>
      <p:sp>
        <p:nvSpPr>
          <p:cNvPr id="9852" name="Google Shape;9852;p8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3" name="Google Shape;9853;p8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9" name="Shape 9859"/>
        <p:cNvGrpSpPr/>
        <p:nvPr/>
      </p:nvGrpSpPr>
      <p:grpSpPr>
        <a:xfrm>
          <a:off x="0" y="0"/>
          <a:ext cx="0" cy="0"/>
          <a:chOff x="0" y="0"/>
          <a:chExt cx="0" cy="0"/>
        </a:xfrm>
      </p:grpSpPr>
      <p:sp>
        <p:nvSpPr>
          <p:cNvPr id="9860" name="Google Shape;9860;p8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1" name="Google Shape;9861;p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7" name="Shape 9877"/>
        <p:cNvGrpSpPr/>
        <p:nvPr/>
      </p:nvGrpSpPr>
      <p:grpSpPr>
        <a:xfrm>
          <a:off x="0" y="0"/>
          <a:ext cx="0" cy="0"/>
          <a:chOff x="0" y="0"/>
          <a:chExt cx="0" cy="0"/>
        </a:xfrm>
      </p:grpSpPr>
      <p:sp>
        <p:nvSpPr>
          <p:cNvPr id="9878" name="Google Shape;9878;p8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9" name="Google Shape;9879;p8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3" name="Shape 9893"/>
        <p:cNvGrpSpPr/>
        <p:nvPr/>
      </p:nvGrpSpPr>
      <p:grpSpPr>
        <a:xfrm>
          <a:off x="0" y="0"/>
          <a:ext cx="0" cy="0"/>
          <a:chOff x="0" y="0"/>
          <a:chExt cx="0" cy="0"/>
        </a:xfrm>
      </p:grpSpPr>
      <p:sp>
        <p:nvSpPr>
          <p:cNvPr id="9894" name="Google Shape;9894;p8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5" name="Google Shape;9895;p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6" name="Shape 9906"/>
        <p:cNvGrpSpPr/>
        <p:nvPr/>
      </p:nvGrpSpPr>
      <p:grpSpPr>
        <a:xfrm>
          <a:off x="0" y="0"/>
          <a:ext cx="0" cy="0"/>
          <a:chOff x="0" y="0"/>
          <a:chExt cx="0" cy="0"/>
        </a:xfrm>
      </p:grpSpPr>
      <p:sp>
        <p:nvSpPr>
          <p:cNvPr id="9907" name="Google Shape;9907;p8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8" name="Google Shape;9908;p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1" name="Shape 9921"/>
        <p:cNvGrpSpPr/>
        <p:nvPr/>
      </p:nvGrpSpPr>
      <p:grpSpPr>
        <a:xfrm>
          <a:off x="0" y="0"/>
          <a:ext cx="0" cy="0"/>
          <a:chOff x="0" y="0"/>
          <a:chExt cx="0" cy="0"/>
        </a:xfrm>
      </p:grpSpPr>
      <p:sp>
        <p:nvSpPr>
          <p:cNvPr id="9922" name="Google Shape;9922;p8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3" name="Google Shape;9923;p8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1" name="Shape 9931"/>
        <p:cNvGrpSpPr/>
        <p:nvPr/>
      </p:nvGrpSpPr>
      <p:grpSpPr>
        <a:xfrm>
          <a:off x="0" y="0"/>
          <a:ext cx="0" cy="0"/>
          <a:chOff x="0" y="0"/>
          <a:chExt cx="0" cy="0"/>
        </a:xfrm>
      </p:grpSpPr>
      <p:sp>
        <p:nvSpPr>
          <p:cNvPr id="9932" name="Google Shape;9932;p8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3" name="Google Shape;9933;p8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4" name="Shape 9944"/>
        <p:cNvGrpSpPr/>
        <p:nvPr/>
      </p:nvGrpSpPr>
      <p:grpSpPr>
        <a:xfrm>
          <a:off x="0" y="0"/>
          <a:ext cx="0" cy="0"/>
          <a:chOff x="0" y="0"/>
          <a:chExt cx="0" cy="0"/>
        </a:xfrm>
      </p:grpSpPr>
      <p:sp>
        <p:nvSpPr>
          <p:cNvPr id="9945" name="Google Shape;9945;p8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6" name="Google Shape;9946;p8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6" name="Shape 9956"/>
        <p:cNvGrpSpPr/>
        <p:nvPr/>
      </p:nvGrpSpPr>
      <p:grpSpPr>
        <a:xfrm>
          <a:off x="0" y="0"/>
          <a:ext cx="0" cy="0"/>
          <a:chOff x="0" y="0"/>
          <a:chExt cx="0" cy="0"/>
        </a:xfrm>
      </p:grpSpPr>
      <p:sp>
        <p:nvSpPr>
          <p:cNvPr id="9957" name="Google Shape;9957;p8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8" name="Google Shape;9958;p8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8" name="Shape 9968"/>
        <p:cNvGrpSpPr/>
        <p:nvPr/>
      </p:nvGrpSpPr>
      <p:grpSpPr>
        <a:xfrm>
          <a:off x="0" y="0"/>
          <a:ext cx="0" cy="0"/>
          <a:chOff x="0" y="0"/>
          <a:chExt cx="0" cy="0"/>
        </a:xfrm>
      </p:grpSpPr>
      <p:sp>
        <p:nvSpPr>
          <p:cNvPr id="9969" name="Google Shape;9969;p8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0" name="Google Shape;9970;p8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9" name="Shape 9979"/>
        <p:cNvGrpSpPr/>
        <p:nvPr/>
      </p:nvGrpSpPr>
      <p:grpSpPr>
        <a:xfrm>
          <a:off x="0" y="0"/>
          <a:ext cx="0" cy="0"/>
          <a:chOff x="0" y="0"/>
          <a:chExt cx="0" cy="0"/>
        </a:xfrm>
      </p:grpSpPr>
      <p:sp>
        <p:nvSpPr>
          <p:cNvPr id="9980" name="Google Shape;9980;p8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1" name="Google Shape;9981;p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0" name="Shape 9990"/>
        <p:cNvGrpSpPr/>
        <p:nvPr/>
      </p:nvGrpSpPr>
      <p:grpSpPr>
        <a:xfrm>
          <a:off x="0" y="0"/>
          <a:ext cx="0" cy="0"/>
          <a:chOff x="0" y="0"/>
          <a:chExt cx="0" cy="0"/>
        </a:xfrm>
      </p:grpSpPr>
      <p:sp>
        <p:nvSpPr>
          <p:cNvPr id="9991" name="Google Shape;9991;p8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2" name="Google Shape;9992;p8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1" name="Shape 10001"/>
        <p:cNvGrpSpPr/>
        <p:nvPr/>
      </p:nvGrpSpPr>
      <p:grpSpPr>
        <a:xfrm>
          <a:off x="0" y="0"/>
          <a:ext cx="0" cy="0"/>
          <a:chOff x="0" y="0"/>
          <a:chExt cx="0" cy="0"/>
        </a:xfrm>
      </p:grpSpPr>
      <p:sp>
        <p:nvSpPr>
          <p:cNvPr id="10002" name="Google Shape;10002;p8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3" name="Google Shape;10003;p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2" name="Shape 10012"/>
        <p:cNvGrpSpPr/>
        <p:nvPr/>
      </p:nvGrpSpPr>
      <p:grpSpPr>
        <a:xfrm>
          <a:off x="0" y="0"/>
          <a:ext cx="0" cy="0"/>
          <a:chOff x="0" y="0"/>
          <a:chExt cx="0" cy="0"/>
        </a:xfrm>
      </p:grpSpPr>
      <p:sp>
        <p:nvSpPr>
          <p:cNvPr id="10013" name="Google Shape;10013;p8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4" name="Google Shape;10014;p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3" name="Shape 10023"/>
        <p:cNvGrpSpPr/>
        <p:nvPr/>
      </p:nvGrpSpPr>
      <p:grpSpPr>
        <a:xfrm>
          <a:off x="0" y="0"/>
          <a:ext cx="0" cy="0"/>
          <a:chOff x="0" y="0"/>
          <a:chExt cx="0" cy="0"/>
        </a:xfrm>
      </p:grpSpPr>
      <p:sp>
        <p:nvSpPr>
          <p:cNvPr id="10024" name="Google Shape;10024;p8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5" name="Google Shape;10025;p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5" name="Shape 10035"/>
        <p:cNvGrpSpPr/>
        <p:nvPr/>
      </p:nvGrpSpPr>
      <p:grpSpPr>
        <a:xfrm>
          <a:off x="0" y="0"/>
          <a:ext cx="0" cy="0"/>
          <a:chOff x="0" y="0"/>
          <a:chExt cx="0" cy="0"/>
        </a:xfrm>
      </p:grpSpPr>
      <p:sp>
        <p:nvSpPr>
          <p:cNvPr id="10036" name="Google Shape;10036;p8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7" name="Google Shape;10037;p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6" name="Shape 10046"/>
        <p:cNvGrpSpPr/>
        <p:nvPr/>
      </p:nvGrpSpPr>
      <p:grpSpPr>
        <a:xfrm>
          <a:off x="0" y="0"/>
          <a:ext cx="0" cy="0"/>
          <a:chOff x="0" y="0"/>
          <a:chExt cx="0" cy="0"/>
        </a:xfrm>
      </p:grpSpPr>
      <p:sp>
        <p:nvSpPr>
          <p:cNvPr id="10047" name="Google Shape;10047;p8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8" name="Google Shape;10048;p8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9" name="Shape 10059"/>
        <p:cNvGrpSpPr/>
        <p:nvPr/>
      </p:nvGrpSpPr>
      <p:grpSpPr>
        <a:xfrm>
          <a:off x="0" y="0"/>
          <a:ext cx="0" cy="0"/>
          <a:chOff x="0" y="0"/>
          <a:chExt cx="0" cy="0"/>
        </a:xfrm>
      </p:grpSpPr>
      <p:sp>
        <p:nvSpPr>
          <p:cNvPr id="10060" name="Google Shape;10060;p8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1" name="Google Shape;10061;p8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1" name="Shape 10071"/>
        <p:cNvGrpSpPr/>
        <p:nvPr/>
      </p:nvGrpSpPr>
      <p:grpSpPr>
        <a:xfrm>
          <a:off x="0" y="0"/>
          <a:ext cx="0" cy="0"/>
          <a:chOff x="0" y="0"/>
          <a:chExt cx="0" cy="0"/>
        </a:xfrm>
      </p:grpSpPr>
      <p:sp>
        <p:nvSpPr>
          <p:cNvPr id="10072" name="Google Shape;10072;p8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3" name="Google Shape;10073;p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2" name="Shape 10082"/>
        <p:cNvGrpSpPr/>
        <p:nvPr/>
      </p:nvGrpSpPr>
      <p:grpSpPr>
        <a:xfrm>
          <a:off x="0" y="0"/>
          <a:ext cx="0" cy="0"/>
          <a:chOff x="0" y="0"/>
          <a:chExt cx="0" cy="0"/>
        </a:xfrm>
      </p:grpSpPr>
      <p:sp>
        <p:nvSpPr>
          <p:cNvPr id="10083" name="Google Shape;10083;p8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4" name="Google Shape;10084;p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4" name="Shape 10094"/>
        <p:cNvGrpSpPr/>
        <p:nvPr/>
      </p:nvGrpSpPr>
      <p:grpSpPr>
        <a:xfrm>
          <a:off x="0" y="0"/>
          <a:ext cx="0" cy="0"/>
          <a:chOff x="0" y="0"/>
          <a:chExt cx="0" cy="0"/>
        </a:xfrm>
      </p:grpSpPr>
      <p:sp>
        <p:nvSpPr>
          <p:cNvPr id="10095" name="Google Shape;10095;p8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6" name="Google Shape;10096;p8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5" name="Shape 10105"/>
        <p:cNvGrpSpPr/>
        <p:nvPr/>
      </p:nvGrpSpPr>
      <p:grpSpPr>
        <a:xfrm>
          <a:off x="0" y="0"/>
          <a:ext cx="0" cy="0"/>
          <a:chOff x="0" y="0"/>
          <a:chExt cx="0" cy="0"/>
        </a:xfrm>
      </p:grpSpPr>
      <p:sp>
        <p:nvSpPr>
          <p:cNvPr id="10106" name="Google Shape;10106;p8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7" name="Google Shape;10107;p8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9" name="Shape 10119"/>
        <p:cNvGrpSpPr/>
        <p:nvPr/>
      </p:nvGrpSpPr>
      <p:grpSpPr>
        <a:xfrm>
          <a:off x="0" y="0"/>
          <a:ext cx="0" cy="0"/>
          <a:chOff x="0" y="0"/>
          <a:chExt cx="0" cy="0"/>
        </a:xfrm>
      </p:grpSpPr>
      <p:sp>
        <p:nvSpPr>
          <p:cNvPr id="10120" name="Google Shape;10120;p8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1" name="Google Shape;10121;p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2" name="Shape 10132"/>
        <p:cNvGrpSpPr/>
        <p:nvPr/>
      </p:nvGrpSpPr>
      <p:grpSpPr>
        <a:xfrm>
          <a:off x="0" y="0"/>
          <a:ext cx="0" cy="0"/>
          <a:chOff x="0" y="0"/>
          <a:chExt cx="0" cy="0"/>
        </a:xfrm>
      </p:grpSpPr>
      <p:sp>
        <p:nvSpPr>
          <p:cNvPr id="10133" name="Google Shape;10133;p8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4" name="Google Shape;10134;p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3" name="Shape 10143"/>
        <p:cNvGrpSpPr/>
        <p:nvPr/>
      </p:nvGrpSpPr>
      <p:grpSpPr>
        <a:xfrm>
          <a:off x="0" y="0"/>
          <a:ext cx="0" cy="0"/>
          <a:chOff x="0" y="0"/>
          <a:chExt cx="0" cy="0"/>
        </a:xfrm>
      </p:grpSpPr>
      <p:sp>
        <p:nvSpPr>
          <p:cNvPr id="10144" name="Google Shape;10144;p8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5" name="Google Shape;10145;p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1" name="Shape 10151"/>
        <p:cNvGrpSpPr/>
        <p:nvPr/>
      </p:nvGrpSpPr>
      <p:grpSpPr>
        <a:xfrm>
          <a:off x="0" y="0"/>
          <a:ext cx="0" cy="0"/>
          <a:chOff x="0" y="0"/>
          <a:chExt cx="0" cy="0"/>
        </a:xfrm>
      </p:grpSpPr>
      <p:sp>
        <p:nvSpPr>
          <p:cNvPr id="10152" name="Google Shape;10152;p8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3" name="Google Shape;10153;p8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4" name="Shape 10164"/>
        <p:cNvGrpSpPr/>
        <p:nvPr/>
      </p:nvGrpSpPr>
      <p:grpSpPr>
        <a:xfrm>
          <a:off x="0" y="0"/>
          <a:ext cx="0" cy="0"/>
          <a:chOff x="0" y="0"/>
          <a:chExt cx="0" cy="0"/>
        </a:xfrm>
      </p:grpSpPr>
      <p:sp>
        <p:nvSpPr>
          <p:cNvPr id="10165" name="Google Shape;10165;p8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6" name="Google Shape;10166;p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6" name="Shape 10176"/>
        <p:cNvGrpSpPr/>
        <p:nvPr/>
      </p:nvGrpSpPr>
      <p:grpSpPr>
        <a:xfrm>
          <a:off x="0" y="0"/>
          <a:ext cx="0" cy="0"/>
          <a:chOff x="0" y="0"/>
          <a:chExt cx="0" cy="0"/>
        </a:xfrm>
      </p:grpSpPr>
      <p:sp>
        <p:nvSpPr>
          <p:cNvPr id="10177" name="Google Shape;10177;p8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8" name="Google Shape;10178;p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5" name="Shape 10185"/>
        <p:cNvGrpSpPr/>
        <p:nvPr/>
      </p:nvGrpSpPr>
      <p:grpSpPr>
        <a:xfrm>
          <a:off x="0" y="0"/>
          <a:ext cx="0" cy="0"/>
          <a:chOff x="0" y="0"/>
          <a:chExt cx="0" cy="0"/>
        </a:xfrm>
      </p:grpSpPr>
      <p:sp>
        <p:nvSpPr>
          <p:cNvPr id="10186" name="Google Shape;10186;p8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7" name="Google Shape;10187;p8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4" name="Shape 10194"/>
        <p:cNvGrpSpPr/>
        <p:nvPr/>
      </p:nvGrpSpPr>
      <p:grpSpPr>
        <a:xfrm>
          <a:off x="0" y="0"/>
          <a:ext cx="0" cy="0"/>
          <a:chOff x="0" y="0"/>
          <a:chExt cx="0" cy="0"/>
        </a:xfrm>
      </p:grpSpPr>
      <p:sp>
        <p:nvSpPr>
          <p:cNvPr id="10195" name="Google Shape;10195;p9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6" name="Google Shape;10196;p9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4" name="Shape 10204"/>
        <p:cNvGrpSpPr/>
        <p:nvPr/>
      </p:nvGrpSpPr>
      <p:grpSpPr>
        <a:xfrm>
          <a:off x="0" y="0"/>
          <a:ext cx="0" cy="0"/>
          <a:chOff x="0" y="0"/>
          <a:chExt cx="0" cy="0"/>
        </a:xfrm>
      </p:grpSpPr>
      <p:sp>
        <p:nvSpPr>
          <p:cNvPr id="10205" name="Google Shape;10205;p9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6" name="Google Shape;10206;p9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3" name="Shape 10213"/>
        <p:cNvGrpSpPr/>
        <p:nvPr/>
      </p:nvGrpSpPr>
      <p:grpSpPr>
        <a:xfrm>
          <a:off x="0" y="0"/>
          <a:ext cx="0" cy="0"/>
          <a:chOff x="0" y="0"/>
          <a:chExt cx="0" cy="0"/>
        </a:xfrm>
      </p:grpSpPr>
      <p:sp>
        <p:nvSpPr>
          <p:cNvPr id="10214" name="Google Shape;10214;p9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5" name="Google Shape;10215;p9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2" name="Shape 10222"/>
        <p:cNvGrpSpPr/>
        <p:nvPr/>
      </p:nvGrpSpPr>
      <p:grpSpPr>
        <a:xfrm>
          <a:off x="0" y="0"/>
          <a:ext cx="0" cy="0"/>
          <a:chOff x="0" y="0"/>
          <a:chExt cx="0" cy="0"/>
        </a:xfrm>
      </p:grpSpPr>
      <p:sp>
        <p:nvSpPr>
          <p:cNvPr id="10223" name="Google Shape;10223;p9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4" name="Google Shape;10224;p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0" name="Shape 10230"/>
        <p:cNvGrpSpPr/>
        <p:nvPr/>
      </p:nvGrpSpPr>
      <p:grpSpPr>
        <a:xfrm>
          <a:off x="0" y="0"/>
          <a:ext cx="0" cy="0"/>
          <a:chOff x="0" y="0"/>
          <a:chExt cx="0" cy="0"/>
        </a:xfrm>
      </p:grpSpPr>
      <p:sp>
        <p:nvSpPr>
          <p:cNvPr id="10231" name="Google Shape;10231;p9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2" name="Google Shape;10232;p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3" name="Shape 10243"/>
        <p:cNvGrpSpPr/>
        <p:nvPr/>
      </p:nvGrpSpPr>
      <p:grpSpPr>
        <a:xfrm>
          <a:off x="0" y="0"/>
          <a:ext cx="0" cy="0"/>
          <a:chOff x="0" y="0"/>
          <a:chExt cx="0" cy="0"/>
        </a:xfrm>
      </p:grpSpPr>
      <p:sp>
        <p:nvSpPr>
          <p:cNvPr id="10244" name="Google Shape;10244;p9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5" name="Google Shape;10245;p9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4" name="Shape 10254"/>
        <p:cNvGrpSpPr/>
        <p:nvPr/>
      </p:nvGrpSpPr>
      <p:grpSpPr>
        <a:xfrm>
          <a:off x="0" y="0"/>
          <a:ext cx="0" cy="0"/>
          <a:chOff x="0" y="0"/>
          <a:chExt cx="0" cy="0"/>
        </a:xfrm>
      </p:grpSpPr>
      <p:sp>
        <p:nvSpPr>
          <p:cNvPr id="10255" name="Google Shape;10255;p9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6" name="Google Shape;10256;p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3" name="Shape 10263"/>
        <p:cNvGrpSpPr/>
        <p:nvPr/>
      </p:nvGrpSpPr>
      <p:grpSpPr>
        <a:xfrm>
          <a:off x="0" y="0"/>
          <a:ext cx="0" cy="0"/>
          <a:chOff x="0" y="0"/>
          <a:chExt cx="0" cy="0"/>
        </a:xfrm>
      </p:grpSpPr>
      <p:sp>
        <p:nvSpPr>
          <p:cNvPr id="10264" name="Google Shape;10264;p9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5" name="Google Shape;10265;p9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3" name="Shape 10273"/>
        <p:cNvGrpSpPr/>
        <p:nvPr/>
      </p:nvGrpSpPr>
      <p:grpSpPr>
        <a:xfrm>
          <a:off x="0" y="0"/>
          <a:ext cx="0" cy="0"/>
          <a:chOff x="0" y="0"/>
          <a:chExt cx="0" cy="0"/>
        </a:xfrm>
      </p:grpSpPr>
      <p:sp>
        <p:nvSpPr>
          <p:cNvPr id="10274" name="Google Shape;10274;p9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5" name="Google Shape;10275;p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2" name="Shape 10282"/>
        <p:cNvGrpSpPr/>
        <p:nvPr/>
      </p:nvGrpSpPr>
      <p:grpSpPr>
        <a:xfrm>
          <a:off x="0" y="0"/>
          <a:ext cx="0" cy="0"/>
          <a:chOff x="0" y="0"/>
          <a:chExt cx="0" cy="0"/>
        </a:xfrm>
      </p:grpSpPr>
      <p:sp>
        <p:nvSpPr>
          <p:cNvPr id="10283" name="Google Shape;10283;p9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4" name="Google Shape;10284;p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1" name="Shape 10291"/>
        <p:cNvGrpSpPr/>
        <p:nvPr/>
      </p:nvGrpSpPr>
      <p:grpSpPr>
        <a:xfrm>
          <a:off x="0" y="0"/>
          <a:ext cx="0" cy="0"/>
          <a:chOff x="0" y="0"/>
          <a:chExt cx="0" cy="0"/>
        </a:xfrm>
      </p:grpSpPr>
      <p:sp>
        <p:nvSpPr>
          <p:cNvPr id="10292" name="Google Shape;10292;p9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3" name="Google Shape;10293;p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0" name="Shape 10300"/>
        <p:cNvGrpSpPr/>
        <p:nvPr/>
      </p:nvGrpSpPr>
      <p:grpSpPr>
        <a:xfrm>
          <a:off x="0" y="0"/>
          <a:ext cx="0" cy="0"/>
          <a:chOff x="0" y="0"/>
          <a:chExt cx="0" cy="0"/>
        </a:xfrm>
      </p:grpSpPr>
      <p:sp>
        <p:nvSpPr>
          <p:cNvPr id="10301" name="Google Shape;10301;p9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2" name="Google Shape;10302;p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9" name="Shape 10309"/>
        <p:cNvGrpSpPr/>
        <p:nvPr/>
      </p:nvGrpSpPr>
      <p:grpSpPr>
        <a:xfrm>
          <a:off x="0" y="0"/>
          <a:ext cx="0" cy="0"/>
          <a:chOff x="0" y="0"/>
          <a:chExt cx="0" cy="0"/>
        </a:xfrm>
      </p:grpSpPr>
      <p:sp>
        <p:nvSpPr>
          <p:cNvPr id="10310" name="Google Shape;10310;p9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1" name="Google Shape;10311;p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8" name="Shape 10318"/>
        <p:cNvGrpSpPr/>
        <p:nvPr/>
      </p:nvGrpSpPr>
      <p:grpSpPr>
        <a:xfrm>
          <a:off x="0" y="0"/>
          <a:ext cx="0" cy="0"/>
          <a:chOff x="0" y="0"/>
          <a:chExt cx="0" cy="0"/>
        </a:xfrm>
      </p:grpSpPr>
      <p:sp>
        <p:nvSpPr>
          <p:cNvPr id="10319" name="Google Shape;10319;p9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0" name="Google Shape;10320;p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7" name="Shape 10327"/>
        <p:cNvGrpSpPr/>
        <p:nvPr/>
      </p:nvGrpSpPr>
      <p:grpSpPr>
        <a:xfrm>
          <a:off x="0" y="0"/>
          <a:ext cx="0" cy="0"/>
          <a:chOff x="0" y="0"/>
          <a:chExt cx="0" cy="0"/>
        </a:xfrm>
      </p:grpSpPr>
      <p:sp>
        <p:nvSpPr>
          <p:cNvPr id="10328" name="Google Shape;10328;p9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9" name="Google Shape;10329;p9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6" name="Shape 10336"/>
        <p:cNvGrpSpPr/>
        <p:nvPr/>
      </p:nvGrpSpPr>
      <p:grpSpPr>
        <a:xfrm>
          <a:off x="0" y="0"/>
          <a:ext cx="0" cy="0"/>
          <a:chOff x="0" y="0"/>
          <a:chExt cx="0" cy="0"/>
        </a:xfrm>
      </p:grpSpPr>
      <p:sp>
        <p:nvSpPr>
          <p:cNvPr id="10337" name="Google Shape;10337;p9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8" name="Google Shape;10338;p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5" name="Shape 10345"/>
        <p:cNvGrpSpPr/>
        <p:nvPr/>
      </p:nvGrpSpPr>
      <p:grpSpPr>
        <a:xfrm>
          <a:off x="0" y="0"/>
          <a:ext cx="0" cy="0"/>
          <a:chOff x="0" y="0"/>
          <a:chExt cx="0" cy="0"/>
        </a:xfrm>
      </p:grpSpPr>
      <p:sp>
        <p:nvSpPr>
          <p:cNvPr id="10346" name="Google Shape;10346;p9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7" name="Google Shape;10347;p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3" name="Shape 10353"/>
        <p:cNvGrpSpPr/>
        <p:nvPr/>
      </p:nvGrpSpPr>
      <p:grpSpPr>
        <a:xfrm>
          <a:off x="0" y="0"/>
          <a:ext cx="0" cy="0"/>
          <a:chOff x="0" y="0"/>
          <a:chExt cx="0" cy="0"/>
        </a:xfrm>
      </p:grpSpPr>
      <p:sp>
        <p:nvSpPr>
          <p:cNvPr id="10354" name="Google Shape;10354;p9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5" name="Google Shape;10355;p9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3" name="Shape 10363"/>
        <p:cNvGrpSpPr/>
        <p:nvPr/>
      </p:nvGrpSpPr>
      <p:grpSpPr>
        <a:xfrm>
          <a:off x="0" y="0"/>
          <a:ext cx="0" cy="0"/>
          <a:chOff x="0" y="0"/>
          <a:chExt cx="0" cy="0"/>
        </a:xfrm>
      </p:grpSpPr>
      <p:sp>
        <p:nvSpPr>
          <p:cNvPr id="10364" name="Google Shape;10364;p9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5" name="Google Shape;10365;p9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3" name="Shape 10373"/>
        <p:cNvGrpSpPr/>
        <p:nvPr/>
      </p:nvGrpSpPr>
      <p:grpSpPr>
        <a:xfrm>
          <a:off x="0" y="0"/>
          <a:ext cx="0" cy="0"/>
          <a:chOff x="0" y="0"/>
          <a:chExt cx="0" cy="0"/>
        </a:xfrm>
      </p:grpSpPr>
      <p:sp>
        <p:nvSpPr>
          <p:cNvPr id="10374" name="Google Shape;10374;p9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5" name="Google Shape;10375;p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6" name="Google Shape;1136;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3" name="Shape 10383"/>
        <p:cNvGrpSpPr/>
        <p:nvPr/>
      </p:nvGrpSpPr>
      <p:grpSpPr>
        <a:xfrm>
          <a:off x="0" y="0"/>
          <a:ext cx="0" cy="0"/>
          <a:chOff x="0" y="0"/>
          <a:chExt cx="0" cy="0"/>
        </a:xfrm>
      </p:grpSpPr>
      <p:sp>
        <p:nvSpPr>
          <p:cNvPr id="10384" name="Google Shape;10384;p9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5" name="Google Shape;10385;p9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2" name="Shape 10392"/>
        <p:cNvGrpSpPr/>
        <p:nvPr/>
      </p:nvGrpSpPr>
      <p:grpSpPr>
        <a:xfrm>
          <a:off x="0" y="0"/>
          <a:ext cx="0" cy="0"/>
          <a:chOff x="0" y="0"/>
          <a:chExt cx="0" cy="0"/>
        </a:xfrm>
      </p:grpSpPr>
      <p:sp>
        <p:nvSpPr>
          <p:cNvPr id="10393" name="Google Shape;10393;p9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4" name="Google Shape;10394;p9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1" name="Shape 10401"/>
        <p:cNvGrpSpPr/>
        <p:nvPr/>
      </p:nvGrpSpPr>
      <p:grpSpPr>
        <a:xfrm>
          <a:off x="0" y="0"/>
          <a:ext cx="0" cy="0"/>
          <a:chOff x="0" y="0"/>
          <a:chExt cx="0" cy="0"/>
        </a:xfrm>
      </p:grpSpPr>
      <p:sp>
        <p:nvSpPr>
          <p:cNvPr id="10402" name="Google Shape;10402;p9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3" name="Google Shape;10403;p9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0" name="Shape 10410"/>
        <p:cNvGrpSpPr/>
        <p:nvPr/>
      </p:nvGrpSpPr>
      <p:grpSpPr>
        <a:xfrm>
          <a:off x="0" y="0"/>
          <a:ext cx="0" cy="0"/>
          <a:chOff x="0" y="0"/>
          <a:chExt cx="0" cy="0"/>
        </a:xfrm>
      </p:grpSpPr>
      <p:sp>
        <p:nvSpPr>
          <p:cNvPr id="10411" name="Google Shape;10411;p9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2" name="Google Shape;10412;p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0" name="Shape 10420"/>
        <p:cNvGrpSpPr/>
        <p:nvPr/>
      </p:nvGrpSpPr>
      <p:grpSpPr>
        <a:xfrm>
          <a:off x="0" y="0"/>
          <a:ext cx="0" cy="0"/>
          <a:chOff x="0" y="0"/>
          <a:chExt cx="0" cy="0"/>
        </a:xfrm>
      </p:grpSpPr>
      <p:sp>
        <p:nvSpPr>
          <p:cNvPr id="10421" name="Google Shape;10421;p9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2" name="Google Shape;10422;p9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0" name="Shape 10430"/>
        <p:cNvGrpSpPr/>
        <p:nvPr/>
      </p:nvGrpSpPr>
      <p:grpSpPr>
        <a:xfrm>
          <a:off x="0" y="0"/>
          <a:ext cx="0" cy="0"/>
          <a:chOff x="0" y="0"/>
          <a:chExt cx="0" cy="0"/>
        </a:xfrm>
      </p:grpSpPr>
      <p:sp>
        <p:nvSpPr>
          <p:cNvPr id="10431" name="Google Shape;10431;p9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2" name="Google Shape;10432;p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9" name="Shape 10439"/>
        <p:cNvGrpSpPr/>
        <p:nvPr/>
      </p:nvGrpSpPr>
      <p:grpSpPr>
        <a:xfrm>
          <a:off x="0" y="0"/>
          <a:ext cx="0" cy="0"/>
          <a:chOff x="0" y="0"/>
          <a:chExt cx="0" cy="0"/>
        </a:xfrm>
      </p:grpSpPr>
      <p:sp>
        <p:nvSpPr>
          <p:cNvPr id="10440" name="Google Shape;10440;p9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1" name="Google Shape;10441;p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7" name="Shape 10447"/>
        <p:cNvGrpSpPr/>
        <p:nvPr/>
      </p:nvGrpSpPr>
      <p:grpSpPr>
        <a:xfrm>
          <a:off x="0" y="0"/>
          <a:ext cx="0" cy="0"/>
          <a:chOff x="0" y="0"/>
          <a:chExt cx="0" cy="0"/>
        </a:xfrm>
      </p:grpSpPr>
      <p:sp>
        <p:nvSpPr>
          <p:cNvPr id="10448" name="Google Shape;10448;p9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9" name="Google Shape;10449;p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0" name="Shape 10460"/>
        <p:cNvGrpSpPr/>
        <p:nvPr/>
      </p:nvGrpSpPr>
      <p:grpSpPr>
        <a:xfrm>
          <a:off x="0" y="0"/>
          <a:ext cx="0" cy="0"/>
          <a:chOff x="0" y="0"/>
          <a:chExt cx="0" cy="0"/>
        </a:xfrm>
      </p:grpSpPr>
      <p:sp>
        <p:nvSpPr>
          <p:cNvPr id="10461" name="Google Shape;10461;p9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2" name="Google Shape;10462;p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1" name="Shape 10471"/>
        <p:cNvGrpSpPr/>
        <p:nvPr/>
      </p:nvGrpSpPr>
      <p:grpSpPr>
        <a:xfrm>
          <a:off x="0" y="0"/>
          <a:ext cx="0" cy="0"/>
          <a:chOff x="0" y="0"/>
          <a:chExt cx="0" cy="0"/>
        </a:xfrm>
      </p:grpSpPr>
      <p:sp>
        <p:nvSpPr>
          <p:cNvPr id="10472" name="Google Shape;10472;p9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3" name="Google Shape;10473;p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9" name="Shape 10489"/>
        <p:cNvGrpSpPr/>
        <p:nvPr/>
      </p:nvGrpSpPr>
      <p:grpSpPr>
        <a:xfrm>
          <a:off x="0" y="0"/>
          <a:ext cx="0" cy="0"/>
          <a:chOff x="0" y="0"/>
          <a:chExt cx="0" cy="0"/>
        </a:xfrm>
      </p:grpSpPr>
      <p:sp>
        <p:nvSpPr>
          <p:cNvPr id="10490" name="Google Shape;10490;p9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1" name="Google Shape;10491;p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1" name="Shape 10501"/>
        <p:cNvGrpSpPr/>
        <p:nvPr/>
      </p:nvGrpSpPr>
      <p:grpSpPr>
        <a:xfrm>
          <a:off x="0" y="0"/>
          <a:ext cx="0" cy="0"/>
          <a:chOff x="0" y="0"/>
          <a:chExt cx="0" cy="0"/>
        </a:xfrm>
      </p:grpSpPr>
      <p:sp>
        <p:nvSpPr>
          <p:cNvPr id="10502" name="Google Shape;10502;p9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3" name="Google Shape;10503;p9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3" name="Shape 10513"/>
        <p:cNvGrpSpPr/>
        <p:nvPr/>
      </p:nvGrpSpPr>
      <p:grpSpPr>
        <a:xfrm>
          <a:off x="0" y="0"/>
          <a:ext cx="0" cy="0"/>
          <a:chOff x="0" y="0"/>
          <a:chExt cx="0" cy="0"/>
        </a:xfrm>
      </p:grpSpPr>
      <p:sp>
        <p:nvSpPr>
          <p:cNvPr id="10514" name="Google Shape;10514;p9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5" name="Google Shape;10515;p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6" name="Shape 10526"/>
        <p:cNvGrpSpPr/>
        <p:nvPr/>
      </p:nvGrpSpPr>
      <p:grpSpPr>
        <a:xfrm>
          <a:off x="0" y="0"/>
          <a:ext cx="0" cy="0"/>
          <a:chOff x="0" y="0"/>
          <a:chExt cx="0" cy="0"/>
        </a:xfrm>
      </p:grpSpPr>
      <p:sp>
        <p:nvSpPr>
          <p:cNvPr id="10527" name="Google Shape;10527;p9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8" name="Google Shape;10528;p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9" name="Shape 10539"/>
        <p:cNvGrpSpPr/>
        <p:nvPr/>
      </p:nvGrpSpPr>
      <p:grpSpPr>
        <a:xfrm>
          <a:off x="0" y="0"/>
          <a:ext cx="0" cy="0"/>
          <a:chOff x="0" y="0"/>
          <a:chExt cx="0" cy="0"/>
        </a:xfrm>
      </p:grpSpPr>
      <p:sp>
        <p:nvSpPr>
          <p:cNvPr id="10540" name="Google Shape;10540;p9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1" name="Google Shape;10541;p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3" name="Shape 10553"/>
        <p:cNvGrpSpPr/>
        <p:nvPr/>
      </p:nvGrpSpPr>
      <p:grpSpPr>
        <a:xfrm>
          <a:off x="0" y="0"/>
          <a:ext cx="0" cy="0"/>
          <a:chOff x="0" y="0"/>
          <a:chExt cx="0" cy="0"/>
        </a:xfrm>
      </p:grpSpPr>
      <p:sp>
        <p:nvSpPr>
          <p:cNvPr id="10554" name="Google Shape;10554;p9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5" name="Google Shape;10555;p9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7" name="Shape 10567"/>
        <p:cNvGrpSpPr/>
        <p:nvPr/>
      </p:nvGrpSpPr>
      <p:grpSpPr>
        <a:xfrm>
          <a:off x="0" y="0"/>
          <a:ext cx="0" cy="0"/>
          <a:chOff x="0" y="0"/>
          <a:chExt cx="0" cy="0"/>
        </a:xfrm>
      </p:grpSpPr>
      <p:sp>
        <p:nvSpPr>
          <p:cNvPr id="10568" name="Google Shape;10568;p9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9" name="Google Shape;10569;p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0" name="Shape 10580"/>
        <p:cNvGrpSpPr/>
        <p:nvPr/>
      </p:nvGrpSpPr>
      <p:grpSpPr>
        <a:xfrm>
          <a:off x="0" y="0"/>
          <a:ext cx="0" cy="0"/>
          <a:chOff x="0" y="0"/>
          <a:chExt cx="0" cy="0"/>
        </a:xfrm>
      </p:grpSpPr>
      <p:sp>
        <p:nvSpPr>
          <p:cNvPr id="10581" name="Google Shape;10581;p9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2" name="Google Shape;10582;p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5" name="Shape 10595"/>
        <p:cNvGrpSpPr/>
        <p:nvPr/>
      </p:nvGrpSpPr>
      <p:grpSpPr>
        <a:xfrm>
          <a:off x="0" y="0"/>
          <a:ext cx="0" cy="0"/>
          <a:chOff x="0" y="0"/>
          <a:chExt cx="0" cy="0"/>
        </a:xfrm>
      </p:grpSpPr>
      <p:sp>
        <p:nvSpPr>
          <p:cNvPr id="10596" name="Google Shape;10596;p9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7" name="Google Shape;10597;p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9" name="Shape 10609"/>
        <p:cNvGrpSpPr/>
        <p:nvPr/>
      </p:nvGrpSpPr>
      <p:grpSpPr>
        <a:xfrm>
          <a:off x="0" y="0"/>
          <a:ext cx="0" cy="0"/>
          <a:chOff x="0" y="0"/>
          <a:chExt cx="0" cy="0"/>
        </a:xfrm>
      </p:grpSpPr>
      <p:sp>
        <p:nvSpPr>
          <p:cNvPr id="10610" name="Google Shape;10610;p9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1" name="Google Shape;10611;p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2" name="Shape 10622"/>
        <p:cNvGrpSpPr/>
        <p:nvPr/>
      </p:nvGrpSpPr>
      <p:grpSpPr>
        <a:xfrm>
          <a:off x="0" y="0"/>
          <a:ext cx="0" cy="0"/>
          <a:chOff x="0" y="0"/>
          <a:chExt cx="0" cy="0"/>
        </a:xfrm>
      </p:grpSpPr>
      <p:sp>
        <p:nvSpPr>
          <p:cNvPr id="10623" name="Google Shape;10623;p9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4" name="Google Shape;10624;p9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6" name="Shape 10636"/>
        <p:cNvGrpSpPr/>
        <p:nvPr/>
      </p:nvGrpSpPr>
      <p:grpSpPr>
        <a:xfrm>
          <a:off x="0" y="0"/>
          <a:ext cx="0" cy="0"/>
          <a:chOff x="0" y="0"/>
          <a:chExt cx="0" cy="0"/>
        </a:xfrm>
      </p:grpSpPr>
      <p:sp>
        <p:nvSpPr>
          <p:cNvPr id="10637" name="Google Shape;10637;p9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8" name="Google Shape;10638;p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0" name="Shape 10650"/>
        <p:cNvGrpSpPr/>
        <p:nvPr/>
      </p:nvGrpSpPr>
      <p:grpSpPr>
        <a:xfrm>
          <a:off x="0" y="0"/>
          <a:ext cx="0" cy="0"/>
          <a:chOff x="0" y="0"/>
          <a:chExt cx="0" cy="0"/>
        </a:xfrm>
      </p:grpSpPr>
      <p:sp>
        <p:nvSpPr>
          <p:cNvPr id="10651" name="Google Shape;10651;p9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2" name="Google Shape;10652;p9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3" name="Shape 10663"/>
        <p:cNvGrpSpPr/>
        <p:nvPr/>
      </p:nvGrpSpPr>
      <p:grpSpPr>
        <a:xfrm>
          <a:off x="0" y="0"/>
          <a:ext cx="0" cy="0"/>
          <a:chOff x="0" y="0"/>
          <a:chExt cx="0" cy="0"/>
        </a:xfrm>
      </p:grpSpPr>
      <p:sp>
        <p:nvSpPr>
          <p:cNvPr id="10664" name="Google Shape;10664;p9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5" name="Google Shape;10665;p9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3" name="Shape 10673"/>
        <p:cNvGrpSpPr/>
        <p:nvPr/>
      </p:nvGrpSpPr>
      <p:grpSpPr>
        <a:xfrm>
          <a:off x="0" y="0"/>
          <a:ext cx="0" cy="0"/>
          <a:chOff x="0" y="0"/>
          <a:chExt cx="0" cy="0"/>
        </a:xfrm>
      </p:grpSpPr>
      <p:sp>
        <p:nvSpPr>
          <p:cNvPr id="10674" name="Google Shape;10674;p9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5" name="Google Shape;10675;p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3" name="Shape 10683"/>
        <p:cNvGrpSpPr/>
        <p:nvPr/>
      </p:nvGrpSpPr>
      <p:grpSpPr>
        <a:xfrm>
          <a:off x="0" y="0"/>
          <a:ext cx="0" cy="0"/>
          <a:chOff x="0" y="0"/>
          <a:chExt cx="0" cy="0"/>
        </a:xfrm>
      </p:grpSpPr>
      <p:sp>
        <p:nvSpPr>
          <p:cNvPr id="10684" name="Google Shape;10684;p9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5" name="Google Shape;10685;p9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1" name="Shape 10691"/>
        <p:cNvGrpSpPr/>
        <p:nvPr/>
      </p:nvGrpSpPr>
      <p:grpSpPr>
        <a:xfrm>
          <a:off x="0" y="0"/>
          <a:ext cx="0" cy="0"/>
          <a:chOff x="0" y="0"/>
          <a:chExt cx="0" cy="0"/>
        </a:xfrm>
      </p:grpSpPr>
      <p:sp>
        <p:nvSpPr>
          <p:cNvPr id="10692" name="Google Shape;10692;p9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3" name="Google Shape;10693;p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3" name="Shape 10713"/>
        <p:cNvGrpSpPr/>
        <p:nvPr/>
      </p:nvGrpSpPr>
      <p:grpSpPr>
        <a:xfrm>
          <a:off x="0" y="0"/>
          <a:ext cx="0" cy="0"/>
          <a:chOff x="0" y="0"/>
          <a:chExt cx="0" cy="0"/>
        </a:xfrm>
      </p:grpSpPr>
      <p:sp>
        <p:nvSpPr>
          <p:cNvPr id="10714" name="Google Shape;10714;p9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5" name="Google Shape;10715;p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2" name="Shape 10722"/>
        <p:cNvGrpSpPr/>
        <p:nvPr/>
      </p:nvGrpSpPr>
      <p:grpSpPr>
        <a:xfrm>
          <a:off x="0" y="0"/>
          <a:ext cx="0" cy="0"/>
          <a:chOff x="0" y="0"/>
          <a:chExt cx="0" cy="0"/>
        </a:xfrm>
      </p:grpSpPr>
      <p:sp>
        <p:nvSpPr>
          <p:cNvPr id="10723" name="Google Shape;10723;p9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4" name="Google Shape;10724;p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1" name="Shape 10731"/>
        <p:cNvGrpSpPr/>
        <p:nvPr/>
      </p:nvGrpSpPr>
      <p:grpSpPr>
        <a:xfrm>
          <a:off x="0" y="0"/>
          <a:ext cx="0" cy="0"/>
          <a:chOff x="0" y="0"/>
          <a:chExt cx="0" cy="0"/>
        </a:xfrm>
      </p:grpSpPr>
      <p:sp>
        <p:nvSpPr>
          <p:cNvPr id="10732" name="Google Shape;10732;p9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3" name="Google Shape;10733;p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0" name="Shape 10740"/>
        <p:cNvGrpSpPr/>
        <p:nvPr/>
      </p:nvGrpSpPr>
      <p:grpSpPr>
        <a:xfrm>
          <a:off x="0" y="0"/>
          <a:ext cx="0" cy="0"/>
          <a:chOff x="0" y="0"/>
          <a:chExt cx="0" cy="0"/>
        </a:xfrm>
      </p:grpSpPr>
      <p:sp>
        <p:nvSpPr>
          <p:cNvPr id="10741" name="Google Shape;10741;p9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2" name="Google Shape;10742;p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9" name="Shape 10749"/>
        <p:cNvGrpSpPr/>
        <p:nvPr/>
      </p:nvGrpSpPr>
      <p:grpSpPr>
        <a:xfrm>
          <a:off x="0" y="0"/>
          <a:ext cx="0" cy="0"/>
          <a:chOff x="0" y="0"/>
          <a:chExt cx="0" cy="0"/>
        </a:xfrm>
      </p:grpSpPr>
      <p:sp>
        <p:nvSpPr>
          <p:cNvPr id="10750" name="Google Shape;10750;p9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1" name="Google Shape;10751;p9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8" name="Shape 10758"/>
        <p:cNvGrpSpPr/>
        <p:nvPr/>
      </p:nvGrpSpPr>
      <p:grpSpPr>
        <a:xfrm>
          <a:off x="0" y="0"/>
          <a:ext cx="0" cy="0"/>
          <a:chOff x="0" y="0"/>
          <a:chExt cx="0" cy="0"/>
        </a:xfrm>
      </p:grpSpPr>
      <p:sp>
        <p:nvSpPr>
          <p:cNvPr id="10759" name="Google Shape;10759;p9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0" name="Google Shape;10760;p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8" name="Shape 10768"/>
        <p:cNvGrpSpPr/>
        <p:nvPr/>
      </p:nvGrpSpPr>
      <p:grpSpPr>
        <a:xfrm>
          <a:off x="0" y="0"/>
          <a:ext cx="0" cy="0"/>
          <a:chOff x="0" y="0"/>
          <a:chExt cx="0" cy="0"/>
        </a:xfrm>
      </p:grpSpPr>
      <p:sp>
        <p:nvSpPr>
          <p:cNvPr id="10769" name="Google Shape;10769;p9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0" name="Google Shape;10770;p9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8" name="Shape 10778"/>
        <p:cNvGrpSpPr/>
        <p:nvPr/>
      </p:nvGrpSpPr>
      <p:grpSpPr>
        <a:xfrm>
          <a:off x="0" y="0"/>
          <a:ext cx="0" cy="0"/>
          <a:chOff x="0" y="0"/>
          <a:chExt cx="0" cy="0"/>
        </a:xfrm>
      </p:grpSpPr>
      <p:sp>
        <p:nvSpPr>
          <p:cNvPr id="10779" name="Google Shape;10779;p9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0" name="Google Shape;10780;p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7" name="Shape 10787"/>
        <p:cNvGrpSpPr/>
        <p:nvPr/>
      </p:nvGrpSpPr>
      <p:grpSpPr>
        <a:xfrm>
          <a:off x="0" y="0"/>
          <a:ext cx="0" cy="0"/>
          <a:chOff x="0" y="0"/>
          <a:chExt cx="0" cy="0"/>
        </a:xfrm>
      </p:grpSpPr>
      <p:sp>
        <p:nvSpPr>
          <p:cNvPr id="10788" name="Google Shape;10788;p9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9" name="Google Shape;10789;p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6" name="Shape 10796"/>
        <p:cNvGrpSpPr/>
        <p:nvPr/>
      </p:nvGrpSpPr>
      <p:grpSpPr>
        <a:xfrm>
          <a:off x="0" y="0"/>
          <a:ext cx="0" cy="0"/>
          <a:chOff x="0" y="0"/>
          <a:chExt cx="0" cy="0"/>
        </a:xfrm>
      </p:grpSpPr>
      <p:sp>
        <p:nvSpPr>
          <p:cNvPr id="10797" name="Google Shape;10797;p9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8" name="Google Shape;10798;p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6" name="Shape 10806"/>
        <p:cNvGrpSpPr/>
        <p:nvPr/>
      </p:nvGrpSpPr>
      <p:grpSpPr>
        <a:xfrm>
          <a:off x="0" y="0"/>
          <a:ext cx="0" cy="0"/>
          <a:chOff x="0" y="0"/>
          <a:chExt cx="0" cy="0"/>
        </a:xfrm>
      </p:grpSpPr>
      <p:sp>
        <p:nvSpPr>
          <p:cNvPr id="10807" name="Google Shape;10807;p9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8" name="Google Shape;10808;p9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5" name="Shape 10815"/>
        <p:cNvGrpSpPr/>
        <p:nvPr/>
      </p:nvGrpSpPr>
      <p:grpSpPr>
        <a:xfrm>
          <a:off x="0" y="0"/>
          <a:ext cx="0" cy="0"/>
          <a:chOff x="0" y="0"/>
          <a:chExt cx="0" cy="0"/>
        </a:xfrm>
      </p:grpSpPr>
      <p:sp>
        <p:nvSpPr>
          <p:cNvPr id="10816" name="Google Shape;10816;p9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7" name="Google Shape;10817;p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4" name="Shape 10824"/>
        <p:cNvGrpSpPr/>
        <p:nvPr/>
      </p:nvGrpSpPr>
      <p:grpSpPr>
        <a:xfrm>
          <a:off x="0" y="0"/>
          <a:ext cx="0" cy="0"/>
          <a:chOff x="0" y="0"/>
          <a:chExt cx="0" cy="0"/>
        </a:xfrm>
      </p:grpSpPr>
      <p:sp>
        <p:nvSpPr>
          <p:cNvPr id="10825" name="Google Shape;10825;p9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6" name="Google Shape;10826;p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4" name="Shape 10834"/>
        <p:cNvGrpSpPr/>
        <p:nvPr/>
      </p:nvGrpSpPr>
      <p:grpSpPr>
        <a:xfrm>
          <a:off x="0" y="0"/>
          <a:ext cx="0" cy="0"/>
          <a:chOff x="0" y="0"/>
          <a:chExt cx="0" cy="0"/>
        </a:xfrm>
      </p:grpSpPr>
      <p:sp>
        <p:nvSpPr>
          <p:cNvPr id="10835" name="Google Shape;10835;p9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6" name="Google Shape;10836;p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5" name="Shape 10845"/>
        <p:cNvGrpSpPr/>
        <p:nvPr/>
      </p:nvGrpSpPr>
      <p:grpSpPr>
        <a:xfrm>
          <a:off x="0" y="0"/>
          <a:ext cx="0" cy="0"/>
          <a:chOff x="0" y="0"/>
          <a:chExt cx="0" cy="0"/>
        </a:xfrm>
      </p:grpSpPr>
      <p:sp>
        <p:nvSpPr>
          <p:cNvPr id="10846" name="Google Shape;10846;p9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7" name="Google Shape;10847;p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3" name="Shape 10853"/>
        <p:cNvGrpSpPr/>
        <p:nvPr/>
      </p:nvGrpSpPr>
      <p:grpSpPr>
        <a:xfrm>
          <a:off x="0" y="0"/>
          <a:ext cx="0" cy="0"/>
          <a:chOff x="0" y="0"/>
          <a:chExt cx="0" cy="0"/>
        </a:xfrm>
      </p:grpSpPr>
      <p:sp>
        <p:nvSpPr>
          <p:cNvPr id="10854" name="Google Shape;10854;p9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5" name="Google Shape;10855;p9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5" name="Shape 10865"/>
        <p:cNvGrpSpPr/>
        <p:nvPr/>
      </p:nvGrpSpPr>
      <p:grpSpPr>
        <a:xfrm>
          <a:off x="0" y="0"/>
          <a:ext cx="0" cy="0"/>
          <a:chOff x="0" y="0"/>
          <a:chExt cx="0" cy="0"/>
        </a:xfrm>
      </p:grpSpPr>
      <p:sp>
        <p:nvSpPr>
          <p:cNvPr id="10866" name="Google Shape;10866;p9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7" name="Google Shape;10867;p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4" name="Shape 10874"/>
        <p:cNvGrpSpPr/>
        <p:nvPr/>
      </p:nvGrpSpPr>
      <p:grpSpPr>
        <a:xfrm>
          <a:off x="0" y="0"/>
          <a:ext cx="0" cy="0"/>
          <a:chOff x="0" y="0"/>
          <a:chExt cx="0" cy="0"/>
        </a:xfrm>
      </p:grpSpPr>
      <p:sp>
        <p:nvSpPr>
          <p:cNvPr id="10875" name="Google Shape;10875;p9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6" name="Google Shape;10876;p9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3" name="Shape 10883"/>
        <p:cNvGrpSpPr/>
        <p:nvPr/>
      </p:nvGrpSpPr>
      <p:grpSpPr>
        <a:xfrm>
          <a:off x="0" y="0"/>
          <a:ext cx="0" cy="0"/>
          <a:chOff x="0" y="0"/>
          <a:chExt cx="0" cy="0"/>
        </a:xfrm>
      </p:grpSpPr>
      <p:sp>
        <p:nvSpPr>
          <p:cNvPr id="10884" name="Google Shape;10884;p9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5" name="Google Shape;10885;p9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1" name="Shape 10891"/>
        <p:cNvGrpSpPr/>
        <p:nvPr/>
      </p:nvGrpSpPr>
      <p:grpSpPr>
        <a:xfrm>
          <a:off x="0" y="0"/>
          <a:ext cx="0" cy="0"/>
          <a:chOff x="0" y="0"/>
          <a:chExt cx="0" cy="0"/>
        </a:xfrm>
      </p:grpSpPr>
      <p:sp>
        <p:nvSpPr>
          <p:cNvPr id="10892" name="Google Shape;10892;p9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3" name="Google Shape;10893;p9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9" name="Shape 10909"/>
        <p:cNvGrpSpPr/>
        <p:nvPr/>
      </p:nvGrpSpPr>
      <p:grpSpPr>
        <a:xfrm>
          <a:off x="0" y="0"/>
          <a:ext cx="0" cy="0"/>
          <a:chOff x="0" y="0"/>
          <a:chExt cx="0" cy="0"/>
        </a:xfrm>
      </p:grpSpPr>
      <p:sp>
        <p:nvSpPr>
          <p:cNvPr id="10910" name="Google Shape;10910;p9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1" name="Google Shape;10911;p9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8" name="Shape 10918"/>
        <p:cNvGrpSpPr/>
        <p:nvPr/>
      </p:nvGrpSpPr>
      <p:grpSpPr>
        <a:xfrm>
          <a:off x="0" y="0"/>
          <a:ext cx="0" cy="0"/>
          <a:chOff x="0" y="0"/>
          <a:chExt cx="0" cy="0"/>
        </a:xfrm>
      </p:grpSpPr>
      <p:sp>
        <p:nvSpPr>
          <p:cNvPr id="10919" name="Google Shape;10919;p9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0" name="Google Shape;10920;p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6" name="Shape 10926"/>
        <p:cNvGrpSpPr/>
        <p:nvPr/>
      </p:nvGrpSpPr>
      <p:grpSpPr>
        <a:xfrm>
          <a:off x="0" y="0"/>
          <a:ext cx="0" cy="0"/>
          <a:chOff x="0" y="0"/>
          <a:chExt cx="0" cy="0"/>
        </a:xfrm>
      </p:grpSpPr>
      <p:sp>
        <p:nvSpPr>
          <p:cNvPr id="10927" name="Google Shape;10927;p9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8" name="Google Shape;10928;p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8" name="Shape 10938"/>
        <p:cNvGrpSpPr/>
        <p:nvPr/>
      </p:nvGrpSpPr>
      <p:grpSpPr>
        <a:xfrm>
          <a:off x="0" y="0"/>
          <a:ext cx="0" cy="0"/>
          <a:chOff x="0" y="0"/>
          <a:chExt cx="0" cy="0"/>
        </a:xfrm>
      </p:grpSpPr>
      <p:sp>
        <p:nvSpPr>
          <p:cNvPr id="10939" name="Google Shape;10939;p9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0" name="Google Shape;10940;p9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9" name="Shape 10949"/>
        <p:cNvGrpSpPr/>
        <p:nvPr/>
      </p:nvGrpSpPr>
      <p:grpSpPr>
        <a:xfrm>
          <a:off x="0" y="0"/>
          <a:ext cx="0" cy="0"/>
          <a:chOff x="0" y="0"/>
          <a:chExt cx="0" cy="0"/>
        </a:xfrm>
      </p:grpSpPr>
      <p:sp>
        <p:nvSpPr>
          <p:cNvPr id="10950" name="Google Shape;10950;p9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1" name="Google Shape;10951;p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3" name="Shape 10963"/>
        <p:cNvGrpSpPr/>
        <p:nvPr/>
      </p:nvGrpSpPr>
      <p:grpSpPr>
        <a:xfrm>
          <a:off x="0" y="0"/>
          <a:ext cx="0" cy="0"/>
          <a:chOff x="0" y="0"/>
          <a:chExt cx="0" cy="0"/>
        </a:xfrm>
      </p:grpSpPr>
      <p:sp>
        <p:nvSpPr>
          <p:cNvPr id="10964" name="Google Shape;10964;p9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5" name="Google Shape;10965;p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4" name="Shape 10974"/>
        <p:cNvGrpSpPr/>
        <p:nvPr/>
      </p:nvGrpSpPr>
      <p:grpSpPr>
        <a:xfrm>
          <a:off x="0" y="0"/>
          <a:ext cx="0" cy="0"/>
          <a:chOff x="0" y="0"/>
          <a:chExt cx="0" cy="0"/>
        </a:xfrm>
      </p:grpSpPr>
      <p:sp>
        <p:nvSpPr>
          <p:cNvPr id="10975" name="Google Shape;10975;p9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6" name="Google Shape;10976;p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2" name="Shape 10982"/>
        <p:cNvGrpSpPr/>
        <p:nvPr/>
      </p:nvGrpSpPr>
      <p:grpSpPr>
        <a:xfrm>
          <a:off x="0" y="0"/>
          <a:ext cx="0" cy="0"/>
          <a:chOff x="0" y="0"/>
          <a:chExt cx="0" cy="0"/>
        </a:xfrm>
      </p:grpSpPr>
      <p:sp>
        <p:nvSpPr>
          <p:cNvPr id="10983" name="Google Shape;10983;p9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4" name="Google Shape;10984;p9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7" name="Shape 10997"/>
        <p:cNvGrpSpPr/>
        <p:nvPr/>
      </p:nvGrpSpPr>
      <p:grpSpPr>
        <a:xfrm>
          <a:off x="0" y="0"/>
          <a:ext cx="0" cy="0"/>
          <a:chOff x="0" y="0"/>
          <a:chExt cx="0" cy="0"/>
        </a:xfrm>
      </p:grpSpPr>
      <p:sp>
        <p:nvSpPr>
          <p:cNvPr id="10998" name="Google Shape;10998;p9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9" name="Google Shape;10999;p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6" name="Shape 11006"/>
        <p:cNvGrpSpPr/>
        <p:nvPr/>
      </p:nvGrpSpPr>
      <p:grpSpPr>
        <a:xfrm>
          <a:off x="0" y="0"/>
          <a:ext cx="0" cy="0"/>
          <a:chOff x="0" y="0"/>
          <a:chExt cx="0" cy="0"/>
        </a:xfrm>
      </p:grpSpPr>
      <p:sp>
        <p:nvSpPr>
          <p:cNvPr id="11007" name="Google Shape;11007;p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8" name="Google Shape;11008;p9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9" name="Google Shape;11009;p9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7" name="Shape 11017"/>
        <p:cNvGrpSpPr/>
        <p:nvPr/>
      </p:nvGrpSpPr>
      <p:grpSpPr>
        <a:xfrm>
          <a:off x="0" y="0"/>
          <a:ext cx="0" cy="0"/>
          <a:chOff x="0" y="0"/>
          <a:chExt cx="0" cy="0"/>
        </a:xfrm>
      </p:grpSpPr>
      <p:sp>
        <p:nvSpPr>
          <p:cNvPr id="11018" name="Google Shape;11018;p9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19" name="Google Shape;11019;p9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0" name="Google Shape;11020;p9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7" name="Shape 11027"/>
        <p:cNvGrpSpPr/>
        <p:nvPr/>
      </p:nvGrpSpPr>
      <p:grpSpPr>
        <a:xfrm>
          <a:off x="0" y="0"/>
          <a:ext cx="0" cy="0"/>
          <a:chOff x="0" y="0"/>
          <a:chExt cx="0" cy="0"/>
        </a:xfrm>
      </p:grpSpPr>
      <p:sp>
        <p:nvSpPr>
          <p:cNvPr id="11028" name="Google Shape;11028;p9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9" name="Google Shape;11029;p9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0" name="Google Shape;11030;p9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7" name="Shape 11037"/>
        <p:cNvGrpSpPr/>
        <p:nvPr/>
      </p:nvGrpSpPr>
      <p:grpSpPr>
        <a:xfrm>
          <a:off x="0" y="0"/>
          <a:ext cx="0" cy="0"/>
          <a:chOff x="0" y="0"/>
          <a:chExt cx="0" cy="0"/>
        </a:xfrm>
      </p:grpSpPr>
      <p:sp>
        <p:nvSpPr>
          <p:cNvPr id="11038" name="Google Shape;11038;p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39" name="Google Shape;11039;p9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0" name="Google Shape;11040;p9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7" name="Shape 11047"/>
        <p:cNvGrpSpPr/>
        <p:nvPr/>
      </p:nvGrpSpPr>
      <p:grpSpPr>
        <a:xfrm>
          <a:off x="0" y="0"/>
          <a:ext cx="0" cy="0"/>
          <a:chOff x="0" y="0"/>
          <a:chExt cx="0" cy="0"/>
        </a:xfrm>
      </p:grpSpPr>
      <p:sp>
        <p:nvSpPr>
          <p:cNvPr id="11048" name="Google Shape;11048;p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9" name="Google Shape;11049;p9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0" name="Google Shape;11050;p9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6" name="Shape 11056"/>
        <p:cNvGrpSpPr/>
        <p:nvPr/>
      </p:nvGrpSpPr>
      <p:grpSpPr>
        <a:xfrm>
          <a:off x="0" y="0"/>
          <a:ext cx="0" cy="0"/>
          <a:chOff x="0" y="0"/>
          <a:chExt cx="0" cy="0"/>
        </a:xfrm>
      </p:grpSpPr>
      <p:sp>
        <p:nvSpPr>
          <p:cNvPr id="11057" name="Google Shape;11057;p9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8" name="Google Shape;11058;p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4" name="Shape 11064"/>
        <p:cNvGrpSpPr/>
        <p:nvPr/>
      </p:nvGrpSpPr>
      <p:grpSpPr>
        <a:xfrm>
          <a:off x="0" y="0"/>
          <a:ext cx="0" cy="0"/>
          <a:chOff x="0" y="0"/>
          <a:chExt cx="0" cy="0"/>
        </a:xfrm>
      </p:grpSpPr>
      <p:sp>
        <p:nvSpPr>
          <p:cNvPr id="11065" name="Google Shape;11065;p9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6" name="Google Shape;11066;p9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9" name="Shape 11079"/>
        <p:cNvGrpSpPr/>
        <p:nvPr/>
      </p:nvGrpSpPr>
      <p:grpSpPr>
        <a:xfrm>
          <a:off x="0" y="0"/>
          <a:ext cx="0" cy="0"/>
          <a:chOff x="0" y="0"/>
          <a:chExt cx="0" cy="0"/>
        </a:xfrm>
      </p:grpSpPr>
      <p:sp>
        <p:nvSpPr>
          <p:cNvPr id="11080" name="Google Shape;11080;p9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1" name="Google Shape;11081;p9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5" name="Shape 11095"/>
        <p:cNvGrpSpPr/>
        <p:nvPr/>
      </p:nvGrpSpPr>
      <p:grpSpPr>
        <a:xfrm>
          <a:off x="0" y="0"/>
          <a:ext cx="0" cy="0"/>
          <a:chOff x="0" y="0"/>
          <a:chExt cx="0" cy="0"/>
        </a:xfrm>
      </p:grpSpPr>
      <p:sp>
        <p:nvSpPr>
          <p:cNvPr id="11096" name="Google Shape;11096;p9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7" name="Google Shape;11097;p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0" name="Shape 11110"/>
        <p:cNvGrpSpPr/>
        <p:nvPr/>
      </p:nvGrpSpPr>
      <p:grpSpPr>
        <a:xfrm>
          <a:off x="0" y="0"/>
          <a:ext cx="0" cy="0"/>
          <a:chOff x="0" y="0"/>
          <a:chExt cx="0" cy="0"/>
        </a:xfrm>
      </p:grpSpPr>
      <p:sp>
        <p:nvSpPr>
          <p:cNvPr id="11111" name="Google Shape;11111;p9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2" name="Google Shape;11112;p9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3" name="Shape 11123"/>
        <p:cNvGrpSpPr/>
        <p:nvPr/>
      </p:nvGrpSpPr>
      <p:grpSpPr>
        <a:xfrm>
          <a:off x="0" y="0"/>
          <a:ext cx="0" cy="0"/>
          <a:chOff x="0" y="0"/>
          <a:chExt cx="0" cy="0"/>
        </a:xfrm>
      </p:grpSpPr>
      <p:sp>
        <p:nvSpPr>
          <p:cNvPr id="11124" name="Google Shape;11124;p9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5" name="Google Shape;11125;p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7" name="Shape 11137"/>
        <p:cNvGrpSpPr/>
        <p:nvPr/>
      </p:nvGrpSpPr>
      <p:grpSpPr>
        <a:xfrm>
          <a:off x="0" y="0"/>
          <a:ext cx="0" cy="0"/>
          <a:chOff x="0" y="0"/>
          <a:chExt cx="0" cy="0"/>
        </a:xfrm>
      </p:grpSpPr>
      <p:sp>
        <p:nvSpPr>
          <p:cNvPr id="11138" name="Google Shape;11138;p9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9" name="Google Shape;11139;p9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6" name="Shape 11146"/>
        <p:cNvGrpSpPr/>
        <p:nvPr/>
      </p:nvGrpSpPr>
      <p:grpSpPr>
        <a:xfrm>
          <a:off x="0" y="0"/>
          <a:ext cx="0" cy="0"/>
          <a:chOff x="0" y="0"/>
          <a:chExt cx="0" cy="0"/>
        </a:xfrm>
      </p:grpSpPr>
      <p:sp>
        <p:nvSpPr>
          <p:cNvPr id="11147" name="Google Shape;11147;p9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8" name="Google Shape;11148;p9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5" name="Shape 11155"/>
        <p:cNvGrpSpPr/>
        <p:nvPr/>
      </p:nvGrpSpPr>
      <p:grpSpPr>
        <a:xfrm>
          <a:off x="0" y="0"/>
          <a:ext cx="0" cy="0"/>
          <a:chOff x="0" y="0"/>
          <a:chExt cx="0" cy="0"/>
        </a:xfrm>
      </p:grpSpPr>
      <p:sp>
        <p:nvSpPr>
          <p:cNvPr id="11156" name="Google Shape;11156;p9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7" name="Google Shape;11157;p9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6" name="Shape 11166"/>
        <p:cNvGrpSpPr/>
        <p:nvPr/>
      </p:nvGrpSpPr>
      <p:grpSpPr>
        <a:xfrm>
          <a:off x="0" y="0"/>
          <a:ext cx="0" cy="0"/>
          <a:chOff x="0" y="0"/>
          <a:chExt cx="0" cy="0"/>
        </a:xfrm>
      </p:grpSpPr>
      <p:sp>
        <p:nvSpPr>
          <p:cNvPr id="11167" name="Google Shape;11167;p9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8" name="Google Shape;11168;p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7" name="Shape 11177"/>
        <p:cNvGrpSpPr/>
        <p:nvPr/>
      </p:nvGrpSpPr>
      <p:grpSpPr>
        <a:xfrm>
          <a:off x="0" y="0"/>
          <a:ext cx="0" cy="0"/>
          <a:chOff x="0" y="0"/>
          <a:chExt cx="0" cy="0"/>
        </a:xfrm>
      </p:grpSpPr>
      <p:sp>
        <p:nvSpPr>
          <p:cNvPr id="11178" name="Google Shape;11178;p9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79" name="Google Shape;11179;p9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8" name="Shape 11188"/>
        <p:cNvGrpSpPr/>
        <p:nvPr/>
      </p:nvGrpSpPr>
      <p:grpSpPr>
        <a:xfrm>
          <a:off x="0" y="0"/>
          <a:ext cx="0" cy="0"/>
          <a:chOff x="0" y="0"/>
          <a:chExt cx="0" cy="0"/>
        </a:xfrm>
      </p:grpSpPr>
      <p:sp>
        <p:nvSpPr>
          <p:cNvPr id="11189" name="Google Shape;11189;p9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0" name="Google Shape;11190;p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0" name="Shape 11200"/>
        <p:cNvGrpSpPr/>
        <p:nvPr/>
      </p:nvGrpSpPr>
      <p:grpSpPr>
        <a:xfrm>
          <a:off x="0" y="0"/>
          <a:ext cx="0" cy="0"/>
          <a:chOff x="0" y="0"/>
          <a:chExt cx="0" cy="0"/>
        </a:xfrm>
      </p:grpSpPr>
      <p:sp>
        <p:nvSpPr>
          <p:cNvPr id="11201" name="Google Shape;11201;p9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2" name="Google Shape;11202;p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1" name="Shape 11211"/>
        <p:cNvGrpSpPr/>
        <p:nvPr/>
      </p:nvGrpSpPr>
      <p:grpSpPr>
        <a:xfrm>
          <a:off x="0" y="0"/>
          <a:ext cx="0" cy="0"/>
          <a:chOff x="0" y="0"/>
          <a:chExt cx="0" cy="0"/>
        </a:xfrm>
      </p:grpSpPr>
      <p:sp>
        <p:nvSpPr>
          <p:cNvPr id="11212" name="Google Shape;11212;p9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3" name="Google Shape;11213;p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2" name="Shape 11222"/>
        <p:cNvGrpSpPr/>
        <p:nvPr/>
      </p:nvGrpSpPr>
      <p:grpSpPr>
        <a:xfrm>
          <a:off x="0" y="0"/>
          <a:ext cx="0" cy="0"/>
          <a:chOff x="0" y="0"/>
          <a:chExt cx="0" cy="0"/>
        </a:xfrm>
      </p:grpSpPr>
      <p:sp>
        <p:nvSpPr>
          <p:cNvPr id="11223" name="Google Shape;11223;p9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4" name="Google Shape;11224;p9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3" name="Shape 11233"/>
        <p:cNvGrpSpPr/>
        <p:nvPr/>
      </p:nvGrpSpPr>
      <p:grpSpPr>
        <a:xfrm>
          <a:off x="0" y="0"/>
          <a:ext cx="0" cy="0"/>
          <a:chOff x="0" y="0"/>
          <a:chExt cx="0" cy="0"/>
        </a:xfrm>
      </p:grpSpPr>
      <p:sp>
        <p:nvSpPr>
          <p:cNvPr id="11234" name="Google Shape;11234;p9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5" name="Google Shape;11235;p9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6" name="Shape 11246"/>
        <p:cNvGrpSpPr/>
        <p:nvPr/>
      </p:nvGrpSpPr>
      <p:grpSpPr>
        <a:xfrm>
          <a:off x="0" y="0"/>
          <a:ext cx="0" cy="0"/>
          <a:chOff x="0" y="0"/>
          <a:chExt cx="0" cy="0"/>
        </a:xfrm>
      </p:grpSpPr>
      <p:sp>
        <p:nvSpPr>
          <p:cNvPr id="11247" name="Google Shape;11247;p9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8" name="Google Shape;11248;p9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8" name="Shape 11258"/>
        <p:cNvGrpSpPr/>
        <p:nvPr/>
      </p:nvGrpSpPr>
      <p:grpSpPr>
        <a:xfrm>
          <a:off x="0" y="0"/>
          <a:ext cx="0" cy="0"/>
          <a:chOff x="0" y="0"/>
          <a:chExt cx="0" cy="0"/>
        </a:xfrm>
      </p:grpSpPr>
      <p:sp>
        <p:nvSpPr>
          <p:cNvPr id="11259" name="Google Shape;11259;p9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60" name="Google Shape;11260;p9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9" name="Shape 11269"/>
        <p:cNvGrpSpPr/>
        <p:nvPr/>
      </p:nvGrpSpPr>
      <p:grpSpPr>
        <a:xfrm>
          <a:off x="0" y="0"/>
          <a:ext cx="0" cy="0"/>
          <a:chOff x="0" y="0"/>
          <a:chExt cx="0" cy="0"/>
        </a:xfrm>
      </p:grpSpPr>
      <p:sp>
        <p:nvSpPr>
          <p:cNvPr id="11270" name="Google Shape;11270;p9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1" name="Google Shape;11271;p9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1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1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1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6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17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17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1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16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16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1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1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16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1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16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16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1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1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1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1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1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1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16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16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16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16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1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1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1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1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6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6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16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1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6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68"/>
          <p:cNvSpPr/>
          <p:nvPr>
            <p:ph idx="2" type="pic"/>
          </p:nvPr>
        </p:nvSpPr>
        <p:spPr>
          <a:xfrm>
            <a:off x="1792288" y="612775"/>
            <a:ext cx="5486400" cy="4114800"/>
          </a:xfrm>
          <a:prstGeom prst="rect">
            <a:avLst/>
          </a:prstGeom>
          <a:noFill/>
          <a:ln>
            <a:noFill/>
          </a:ln>
        </p:spPr>
      </p:sp>
      <p:sp>
        <p:nvSpPr>
          <p:cNvPr id="68" name="Google Shape;68;p116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1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5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png"/><Relationship Id="rId4" Type="http://schemas.openxmlformats.org/officeDocument/2006/relationships/image" Target="../media/image114.png"/></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6.png"/><Relationship Id="rId6" Type="http://schemas.openxmlformats.org/officeDocument/2006/relationships/image" Target="../media/image1393.png"/></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2.png"/></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5.png"/></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4.png"/></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9.png"/></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0.png"/><Relationship Id="rId6" Type="http://schemas.openxmlformats.org/officeDocument/2006/relationships/image" Target="../media/image1398.png"/></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6.xml"/><Relationship Id="rId3" Type="http://schemas.openxmlformats.org/officeDocument/2006/relationships/image" Target="../media/image75.jpg"/></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7.xml"/><Relationship Id="rId3" Type="http://schemas.openxmlformats.org/officeDocument/2006/relationships/image" Target="../media/image3.png"/></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8.xml"/><Relationship Id="rId3" Type="http://schemas.openxmlformats.org/officeDocument/2006/relationships/image" Target="../media/image3.png"/><Relationship Id="rId4" Type="http://schemas.openxmlformats.org/officeDocument/2006/relationships/image" Target="../media/image1397.png"/></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9.xml"/><Relationship Id="rId3" Type="http://schemas.openxmlformats.org/officeDocument/2006/relationships/image" Target="../media/image3.png"/><Relationship Id="rId4" Type="http://schemas.openxmlformats.org/officeDocument/2006/relationships/image" Target="../media/image14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3.png"/><Relationship Id="rId4" Type="http://schemas.openxmlformats.org/officeDocument/2006/relationships/image" Target="../media/image112.png"/></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0.xml"/><Relationship Id="rId3" Type="http://schemas.openxmlformats.org/officeDocument/2006/relationships/image" Target="../media/image3.png"/><Relationship Id="rId4" Type="http://schemas.openxmlformats.org/officeDocument/2006/relationships/image" Target="../media/image1413.png"/></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1.xml"/><Relationship Id="rId3" Type="http://schemas.openxmlformats.org/officeDocument/2006/relationships/image" Target="../media/image3.png"/><Relationship Id="rId4" Type="http://schemas.openxmlformats.org/officeDocument/2006/relationships/image" Target="../media/image1410.png"/><Relationship Id="rId5" Type="http://schemas.openxmlformats.org/officeDocument/2006/relationships/image" Target="../media/image1401.png"/><Relationship Id="rId6" Type="http://schemas.openxmlformats.org/officeDocument/2006/relationships/image" Target="../media/image1405.png"/></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2.xml"/><Relationship Id="rId3" Type="http://schemas.openxmlformats.org/officeDocument/2006/relationships/image" Target="../media/image3.png"/><Relationship Id="rId4" Type="http://schemas.openxmlformats.org/officeDocument/2006/relationships/image" Target="../media/image1415.png"/></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3.xml"/><Relationship Id="rId3" Type="http://schemas.openxmlformats.org/officeDocument/2006/relationships/image" Target="../media/image3.png"/><Relationship Id="rId4" Type="http://schemas.openxmlformats.org/officeDocument/2006/relationships/image" Target="../media/image1417.png"/></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4.xml"/><Relationship Id="rId3" Type="http://schemas.openxmlformats.org/officeDocument/2006/relationships/image" Target="../media/image1403.png"/><Relationship Id="rId4" Type="http://schemas.openxmlformats.org/officeDocument/2006/relationships/image" Target="../media/image3.png"/><Relationship Id="rId5" Type="http://schemas.openxmlformats.org/officeDocument/2006/relationships/image" Target="../media/image1416.png"/><Relationship Id="rId6" Type="http://schemas.openxmlformats.org/officeDocument/2006/relationships/image" Target="../media/image1407.png"/></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5.xml"/><Relationship Id="rId3" Type="http://schemas.openxmlformats.org/officeDocument/2006/relationships/image" Target="../media/image3.png"/><Relationship Id="rId4" Type="http://schemas.openxmlformats.org/officeDocument/2006/relationships/image" Target="../media/image31.png"/></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6.xml"/><Relationship Id="rId3" Type="http://schemas.openxmlformats.org/officeDocument/2006/relationships/image" Target="../media/image3.png"/><Relationship Id="rId4" Type="http://schemas.openxmlformats.org/officeDocument/2006/relationships/image" Target="../media/image31.png"/></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7.xml"/><Relationship Id="rId3" Type="http://schemas.openxmlformats.org/officeDocument/2006/relationships/image" Target="../media/image3.png"/><Relationship Id="rId4" Type="http://schemas.openxmlformats.org/officeDocument/2006/relationships/image" Target="../media/image31.png"/></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8.xml"/><Relationship Id="rId3" Type="http://schemas.openxmlformats.org/officeDocument/2006/relationships/image" Target="../media/image3.png"/><Relationship Id="rId4" Type="http://schemas.openxmlformats.org/officeDocument/2006/relationships/image" Target="../media/image31.png"/></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9.xml"/><Relationship Id="rId3" Type="http://schemas.openxmlformats.org/officeDocument/2006/relationships/image" Target="../media/image3.png"/><Relationship Id="rId4" Type="http://schemas.openxmlformats.org/officeDocument/2006/relationships/image" Target="../media/image1409.png"/><Relationship Id="rId5" Type="http://schemas.openxmlformats.org/officeDocument/2006/relationships/image" Target="../media/image14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3.png"/><Relationship Id="rId4" Type="http://schemas.openxmlformats.org/officeDocument/2006/relationships/image" Target="../media/image121.png"/><Relationship Id="rId5" Type="http://schemas.openxmlformats.org/officeDocument/2006/relationships/image" Target="../media/image119.png"/></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0.xml"/><Relationship Id="rId3" Type="http://schemas.openxmlformats.org/officeDocument/2006/relationships/image" Target="../media/image3.png"/><Relationship Id="rId4" Type="http://schemas.openxmlformats.org/officeDocument/2006/relationships/image" Target="../media/image1406.png"/></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1.xml"/><Relationship Id="rId3" Type="http://schemas.openxmlformats.org/officeDocument/2006/relationships/image" Target="../media/image3.png"/><Relationship Id="rId4" Type="http://schemas.openxmlformats.org/officeDocument/2006/relationships/image" Target="../media/image1406.png"/><Relationship Id="rId5" Type="http://schemas.openxmlformats.org/officeDocument/2006/relationships/image" Target="../media/image1414.png"/></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2.xml"/><Relationship Id="rId3" Type="http://schemas.openxmlformats.org/officeDocument/2006/relationships/image" Target="../media/image3.png"/><Relationship Id="rId4" Type="http://schemas.openxmlformats.org/officeDocument/2006/relationships/image" Target="../media/image1418.png"/></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3.xml"/><Relationship Id="rId3" Type="http://schemas.openxmlformats.org/officeDocument/2006/relationships/image" Target="../media/image3.png"/><Relationship Id="rId4" Type="http://schemas.openxmlformats.org/officeDocument/2006/relationships/image" Target="../media/image1427.png"/><Relationship Id="rId5" Type="http://schemas.openxmlformats.org/officeDocument/2006/relationships/image" Target="../media/image1422.png"/></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4.xml"/><Relationship Id="rId3" Type="http://schemas.openxmlformats.org/officeDocument/2006/relationships/image" Target="../media/image3.png"/><Relationship Id="rId4" Type="http://schemas.openxmlformats.org/officeDocument/2006/relationships/image" Target="../media/image1411.png"/><Relationship Id="rId5" Type="http://schemas.openxmlformats.org/officeDocument/2006/relationships/image" Target="../media/image1423.png"/><Relationship Id="rId6" Type="http://schemas.openxmlformats.org/officeDocument/2006/relationships/image" Target="../media/image1421.png"/></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5.xml"/><Relationship Id="rId3" Type="http://schemas.openxmlformats.org/officeDocument/2006/relationships/image" Target="../media/image3.png"/><Relationship Id="rId4" Type="http://schemas.openxmlformats.org/officeDocument/2006/relationships/image" Target="../media/image1429.png"/></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6.xml"/><Relationship Id="rId3" Type="http://schemas.openxmlformats.org/officeDocument/2006/relationships/image" Target="../media/image3.png"/><Relationship Id="rId4" Type="http://schemas.openxmlformats.org/officeDocument/2006/relationships/image" Target="../media/image1419.png"/><Relationship Id="rId5" Type="http://schemas.openxmlformats.org/officeDocument/2006/relationships/image" Target="../media/image1431.png"/></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7.xml"/><Relationship Id="rId3" Type="http://schemas.openxmlformats.org/officeDocument/2006/relationships/image" Target="../media/image75.jpg"/></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8.xml"/><Relationship Id="rId3" Type="http://schemas.openxmlformats.org/officeDocument/2006/relationships/image" Target="../media/image3.png"/></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9.xml"/><Relationship Id="rId3" Type="http://schemas.openxmlformats.org/officeDocument/2006/relationships/image" Target="../media/image3.png"/><Relationship Id="rId4" Type="http://schemas.openxmlformats.org/officeDocument/2006/relationships/image" Target="../media/image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3.png"/><Relationship Id="rId4" Type="http://schemas.openxmlformats.org/officeDocument/2006/relationships/image" Target="../media/image126.png"/></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0.xml"/><Relationship Id="rId3" Type="http://schemas.openxmlformats.org/officeDocument/2006/relationships/image" Target="../media/image3.png"/><Relationship Id="rId4" Type="http://schemas.openxmlformats.org/officeDocument/2006/relationships/image" Target="../media/image44.png"/></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1.xml"/><Relationship Id="rId3" Type="http://schemas.openxmlformats.org/officeDocument/2006/relationships/image" Target="../media/image3.png"/><Relationship Id="rId4" Type="http://schemas.openxmlformats.org/officeDocument/2006/relationships/image" Target="../media/image1424.png"/></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2.xml"/><Relationship Id="rId3" Type="http://schemas.openxmlformats.org/officeDocument/2006/relationships/image" Target="../media/image3.png"/><Relationship Id="rId4" Type="http://schemas.openxmlformats.org/officeDocument/2006/relationships/image" Target="../media/image1420.png"/><Relationship Id="rId5" Type="http://schemas.openxmlformats.org/officeDocument/2006/relationships/image" Target="../media/image1425.png"/></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3.xml"/><Relationship Id="rId3" Type="http://schemas.openxmlformats.org/officeDocument/2006/relationships/image" Target="../media/image3.png"/><Relationship Id="rId4" Type="http://schemas.openxmlformats.org/officeDocument/2006/relationships/image" Target="../media/image1426.png"/></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4.xml"/><Relationship Id="rId3" Type="http://schemas.openxmlformats.org/officeDocument/2006/relationships/image" Target="../media/image3.png"/><Relationship Id="rId4" Type="http://schemas.openxmlformats.org/officeDocument/2006/relationships/image" Target="../media/image1432.png"/><Relationship Id="rId5" Type="http://schemas.openxmlformats.org/officeDocument/2006/relationships/image" Target="../media/image1430.png"/><Relationship Id="rId6" Type="http://schemas.openxmlformats.org/officeDocument/2006/relationships/image" Target="../media/image1428.png"/></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5.xml"/><Relationship Id="rId3" Type="http://schemas.openxmlformats.org/officeDocument/2006/relationships/image" Target="../media/image3.png"/><Relationship Id="rId4" Type="http://schemas.openxmlformats.org/officeDocument/2006/relationships/image" Target="../media/image1433.png"/></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6.xml"/><Relationship Id="rId3" Type="http://schemas.openxmlformats.org/officeDocument/2006/relationships/image" Target="../media/image3.png"/><Relationship Id="rId4" Type="http://schemas.openxmlformats.org/officeDocument/2006/relationships/image" Target="../media/image1435.png"/></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7.xml"/><Relationship Id="rId3" Type="http://schemas.openxmlformats.org/officeDocument/2006/relationships/image" Target="../media/image3.png"/><Relationship Id="rId4" Type="http://schemas.openxmlformats.org/officeDocument/2006/relationships/image" Target="../media/image1434.png"/></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8.xml"/><Relationship Id="rId3" Type="http://schemas.openxmlformats.org/officeDocument/2006/relationships/image" Target="../media/image3.png"/><Relationship Id="rId4" Type="http://schemas.openxmlformats.org/officeDocument/2006/relationships/image" Target="../media/image1440.png"/></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9.xml"/><Relationship Id="rId3" Type="http://schemas.openxmlformats.org/officeDocument/2006/relationships/image" Target="../media/image3.png"/><Relationship Id="rId4" Type="http://schemas.openxmlformats.org/officeDocument/2006/relationships/image" Target="../media/image1453.png"/><Relationship Id="rId5" Type="http://schemas.openxmlformats.org/officeDocument/2006/relationships/image" Target="../media/image1447.png"/><Relationship Id="rId6" Type="http://schemas.openxmlformats.org/officeDocument/2006/relationships/image" Target="../media/image14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png"/><Relationship Id="rId4" Type="http://schemas.openxmlformats.org/officeDocument/2006/relationships/image" Target="../media/image133.png"/></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0.xml"/><Relationship Id="rId3" Type="http://schemas.openxmlformats.org/officeDocument/2006/relationships/image" Target="../media/image3.png"/><Relationship Id="rId4" Type="http://schemas.openxmlformats.org/officeDocument/2006/relationships/image" Target="../media/image1453.png"/><Relationship Id="rId5" Type="http://schemas.openxmlformats.org/officeDocument/2006/relationships/image" Target="../media/image1447.png"/><Relationship Id="rId6" Type="http://schemas.openxmlformats.org/officeDocument/2006/relationships/image" Target="../media/image1438.png"/></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1.xml"/><Relationship Id="rId3" Type="http://schemas.openxmlformats.org/officeDocument/2006/relationships/image" Target="../media/image3.png"/><Relationship Id="rId4" Type="http://schemas.openxmlformats.org/officeDocument/2006/relationships/image" Target="../media/image1437.png"/></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2.xml"/><Relationship Id="rId3" Type="http://schemas.openxmlformats.org/officeDocument/2006/relationships/image" Target="../media/image3.png"/><Relationship Id="rId4" Type="http://schemas.openxmlformats.org/officeDocument/2006/relationships/image" Target="../media/image1451.png"/></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3.xml"/><Relationship Id="rId3" Type="http://schemas.openxmlformats.org/officeDocument/2006/relationships/image" Target="../media/image3.png"/><Relationship Id="rId4" Type="http://schemas.openxmlformats.org/officeDocument/2006/relationships/image" Target="../media/image1445.png"/><Relationship Id="rId5" Type="http://schemas.openxmlformats.org/officeDocument/2006/relationships/image" Target="../media/image1467.png"/></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4.xml"/><Relationship Id="rId3" Type="http://schemas.openxmlformats.org/officeDocument/2006/relationships/image" Target="../media/image3.png"/><Relationship Id="rId4" Type="http://schemas.openxmlformats.org/officeDocument/2006/relationships/image" Target="../media/image1443.png"/></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5.xml"/><Relationship Id="rId3" Type="http://schemas.openxmlformats.org/officeDocument/2006/relationships/image" Target="../media/image3.png"/><Relationship Id="rId4" Type="http://schemas.openxmlformats.org/officeDocument/2006/relationships/image" Target="../media/image1471.png"/></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6.xml"/><Relationship Id="rId3" Type="http://schemas.openxmlformats.org/officeDocument/2006/relationships/image" Target="../media/image75.jpg"/></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7.xml"/><Relationship Id="rId3" Type="http://schemas.openxmlformats.org/officeDocument/2006/relationships/image" Target="../media/image3.png"/></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8.xml"/><Relationship Id="rId3" Type="http://schemas.openxmlformats.org/officeDocument/2006/relationships/image" Target="../media/image3.png"/><Relationship Id="rId4" Type="http://schemas.openxmlformats.org/officeDocument/2006/relationships/image" Target="../media/image1444.png"/></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9.xml"/><Relationship Id="rId3" Type="http://schemas.openxmlformats.org/officeDocument/2006/relationships/image" Target="../media/image3.png"/><Relationship Id="rId4" Type="http://schemas.openxmlformats.org/officeDocument/2006/relationships/image" Target="../media/image14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0.xml"/><Relationship Id="rId3" Type="http://schemas.openxmlformats.org/officeDocument/2006/relationships/image" Target="../media/image3.png"/><Relationship Id="rId4" Type="http://schemas.openxmlformats.org/officeDocument/2006/relationships/image" Target="../media/image1446.png"/></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1.xml"/><Relationship Id="rId3" Type="http://schemas.openxmlformats.org/officeDocument/2006/relationships/image" Target="../media/image3.png"/><Relationship Id="rId4" Type="http://schemas.openxmlformats.org/officeDocument/2006/relationships/image" Target="../media/image1442.png"/></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2.xml"/><Relationship Id="rId3" Type="http://schemas.openxmlformats.org/officeDocument/2006/relationships/image" Target="../media/image3.png"/><Relationship Id="rId4" Type="http://schemas.openxmlformats.org/officeDocument/2006/relationships/image" Target="../media/image1458.png"/><Relationship Id="rId5" Type="http://schemas.openxmlformats.org/officeDocument/2006/relationships/image" Target="../media/image1452.png"/></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3.xml"/><Relationship Id="rId3" Type="http://schemas.openxmlformats.org/officeDocument/2006/relationships/image" Target="../media/image3.png"/><Relationship Id="rId4" Type="http://schemas.openxmlformats.org/officeDocument/2006/relationships/image" Target="../media/image1454.png"/><Relationship Id="rId5" Type="http://schemas.openxmlformats.org/officeDocument/2006/relationships/image" Target="../media/image1457.png"/></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4.xml"/><Relationship Id="rId3" Type="http://schemas.openxmlformats.org/officeDocument/2006/relationships/image" Target="../media/image75.jpg"/></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5.xml"/><Relationship Id="rId3" Type="http://schemas.openxmlformats.org/officeDocument/2006/relationships/image" Target="../media/image3.png"/></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6.xml"/><Relationship Id="rId3" Type="http://schemas.openxmlformats.org/officeDocument/2006/relationships/image" Target="../media/image3.png"/><Relationship Id="rId4" Type="http://schemas.openxmlformats.org/officeDocument/2006/relationships/image" Target="../media/image1449.png"/></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7.xml"/><Relationship Id="rId3" Type="http://schemas.openxmlformats.org/officeDocument/2006/relationships/image" Target="../media/image3.png"/><Relationship Id="rId4" Type="http://schemas.openxmlformats.org/officeDocument/2006/relationships/image" Target="../media/image1459.png"/></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8.xml"/><Relationship Id="rId3" Type="http://schemas.openxmlformats.org/officeDocument/2006/relationships/image" Target="../media/image3.png"/><Relationship Id="rId4" Type="http://schemas.openxmlformats.org/officeDocument/2006/relationships/image" Target="../media/image1450.png"/></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9.xml"/><Relationship Id="rId3" Type="http://schemas.openxmlformats.org/officeDocument/2006/relationships/image" Target="../media/image7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 Id="rId4" Type="http://schemas.openxmlformats.org/officeDocument/2006/relationships/image" Target="../media/image31.png"/></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0.xml"/><Relationship Id="rId3" Type="http://schemas.openxmlformats.org/officeDocument/2006/relationships/image" Target="../media/image3.png"/></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1.xml"/><Relationship Id="rId3" Type="http://schemas.openxmlformats.org/officeDocument/2006/relationships/image" Target="../media/image3.png"/><Relationship Id="rId4" Type="http://schemas.openxmlformats.org/officeDocument/2006/relationships/image" Target="../media/image31.png"/></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2.xml"/><Relationship Id="rId3" Type="http://schemas.openxmlformats.org/officeDocument/2006/relationships/image" Target="../media/image3.png"/><Relationship Id="rId4" Type="http://schemas.openxmlformats.org/officeDocument/2006/relationships/image" Target="../media/image44.png"/></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3.xml"/><Relationship Id="rId3" Type="http://schemas.openxmlformats.org/officeDocument/2006/relationships/image" Target="../media/image3.png"/><Relationship Id="rId4" Type="http://schemas.openxmlformats.org/officeDocument/2006/relationships/image" Target="../media/image1237.png"/></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4.xml"/><Relationship Id="rId3" Type="http://schemas.openxmlformats.org/officeDocument/2006/relationships/image" Target="../media/image3.png"/><Relationship Id="rId4" Type="http://schemas.openxmlformats.org/officeDocument/2006/relationships/image" Target="../media/image31.png"/></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5.xml"/><Relationship Id="rId3" Type="http://schemas.openxmlformats.org/officeDocument/2006/relationships/image" Target="../media/image3.png"/><Relationship Id="rId4" Type="http://schemas.openxmlformats.org/officeDocument/2006/relationships/image" Target="../media/image31.png"/></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6.xml"/><Relationship Id="rId3" Type="http://schemas.openxmlformats.org/officeDocument/2006/relationships/image" Target="../media/image1456.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1455.png"/><Relationship Id="rId7" Type="http://schemas.openxmlformats.org/officeDocument/2006/relationships/image" Target="../media/image1462.png"/></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7.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1475.png"/><Relationship Id="rId5" Type="http://schemas.openxmlformats.org/officeDocument/2006/relationships/image" Target="../media/image1461.png"/><Relationship Id="rId6" Type="http://schemas.openxmlformats.org/officeDocument/2006/relationships/image" Target="../media/image1455.png"/><Relationship Id="rId7" Type="http://schemas.openxmlformats.org/officeDocument/2006/relationships/image" Target="../media/image1463.png"/><Relationship Id="rId8" Type="http://schemas.openxmlformats.org/officeDocument/2006/relationships/image" Target="../media/image1465.png"/></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8.xml"/><Relationship Id="rId3" Type="http://schemas.openxmlformats.org/officeDocument/2006/relationships/image" Target="../media/image3.png"/><Relationship Id="rId4" Type="http://schemas.openxmlformats.org/officeDocument/2006/relationships/image" Target="../media/image31.png"/><Relationship Id="rId10" Type="http://schemas.openxmlformats.org/officeDocument/2006/relationships/image" Target="../media/image1468.png"/><Relationship Id="rId9" Type="http://schemas.openxmlformats.org/officeDocument/2006/relationships/image" Target="../media/image1476.png"/><Relationship Id="rId5" Type="http://schemas.openxmlformats.org/officeDocument/2006/relationships/image" Target="../media/image1489.png"/><Relationship Id="rId6" Type="http://schemas.openxmlformats.org/officeDocument/2006/relationships/image" Target="../media/image1464.png"/><Relationship Id="rId7" Type="http://schemas.openxmlformats.org/officeDocument/2006/relationships/image" Target="../media/image1469.png"/><Relationship Id="rId8" Type="http://schemas.openxmlformats.org/officeDocument/2006/relationships/image" Target="../media/image1470.png"/></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66.png"/><Relationship Id="rId6" Type="http://schemas.openxmlformats.org/officeDocument/2006/relationships/image" Target="../media/image14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7.png"/><Relationship Id="rId4" Type="http://schemas.openxmlformats.org/officeDocument/2006/relationships/image" Target="../media/image3.png"/></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73.png"/><Relationship Id="rId6" Type="http://schemas.openxmlformats.org/officeDocument/2006/relationships/image" Target="../media/image1472.png"/><Relationship Id="rId7" Type="http://schemas.openxmlformats.org/officeDocument/2006/relationships/image" Target="../media/image1477.png"/><Relationship Id="rId8" Type="http://schemas.openxmlformats.org/officeDocument/2006/relationships/image" Target="../media/image1480.png"/></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74.png"/><Relationship Id="rId6" Type="http://schemas.openxmlformats.org/officeDocument/2006/relationships/image" Target="../media/image1478.png"/></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79.png"/><Relationship Id="rId6" Type="http://schemas.openxmlformats.org/officeDocument/2006/relationships/image" Target="../media/image1482.png"/><Relationship Id="rId7" Type="http://schemas.openxmlformats.org/officeDocument/2006/relationships/image" Target="../media/image1481.png"/><Relationship Id="rId8" Type="http://schemas.openxmlformats.org/officeDocument/2006/relationships/image" Target="../media/image1483.png"/></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96.png"/></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87.png"/><Relationship Id="rId6" Type="http://schemas.openxmlformats.org/officeDocument/2006/relationships/image" Target="../media/image1486.png"/></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88.png"/><Relationship Id="rId6" Type="http://schemas.openxmlformats.org/officeDocument/2006/relationships/image" Target="../media/image1494.png"/></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84.png"/><Relationship Id="rId6" Type="http://schemas.openxmlformats.org/officeDocument/2006/relationships/image" Target="../media/image1500.png"/></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7.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1498.png"/><Relationship Id="rId5" Type="http://schemas.openxmlformats.org/officeDocument/2006/relationships/image" Target="../media/image1490.png"/><Relationship Id="rId6" Type="http://schemas.openxmlformats.org/officeDocument/2006/relationships/image" Target="../media/image1502.png"/><Relationship Id="rId7" Type="http://schemas.openxmlformats.org/officeDocument/2006/relationships/image" Target="../media/image1491.png"/><Relationship Id="rId8" Type="http://schemas.openxmlformats.org/officeDocument/2006/relationships/image" Target="../media/image1492.png"/></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01.png"/><Relationship Id="rId6" Type="http://schemas.openxmlformats.org/officeDocument/2006/relationships/image" Target="../media/image1493.png"/><Relationship Id="rId7" Type="http://schemas.openxmlformats.org/officeDocument/2006/relationships/image" Target="../media/image1504.png"/></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9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3.png"/><Relationship Id="rId4" Type="http://schemas.openxmlformats.org/officeDocument/2006/relationships/image" Target="../media/image116.png"/></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0.xml"/><Relationship Id="rId3" Type="http://schemas.openxmlformats.org/officeDocument/2006/relationships/image" Target="../media/image1503.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1497.png"/><Relationship Id="rId7" Type="http://schemas.openxmlformats.org/officeDocument/2006/relationships/image" Target="../media/image1508.png"/><Relationship Id="rId8" Type="http://schemas.openxmlformats.org/officeDocument/2006/relationships/image" Target="../media/image1505.png"/></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495.png"/></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2.xml"/><Relationship Id="rId3" Type="http://schemas.openxmlformats.org/officeDocument/2006/relationships/image" Target="../media/image3.png"/><Relationship Id="rId4" Type="http://schemas.openxmlformats.org/officeDocument/2006/relationships/image" Target="../media/image1506.png"/></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2.png"/></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4.xml"/><Relationship Id="rId3" Type="http://schemas.openxmlformats.org/officeDocument/2006/relationships/image" Target="../media/image75.jpg"/></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5.xml"/><Relationship Id="rId3" Type="http://schemas.openxmlformats.org/officeDocument/2006/relationships/image" Target="../media/image3.png"/></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6.xml"/><Relationship Id="rId3" Type="http://schemas.openxmlformats.org/officeDocument/2006/relationships/image" Target="../media/image3.png"/><Relationship Id="rId4" Type="http://schemas.openxmlformats.org/officeDocument/2006/relationships/image" Target="../media/image31.png"/></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7.xml"/><Relationship Id="rId3" Type="http://schemas.openxmlformats.org/officeDocument/2006/relationships/image" Target="../media/image3.png"/><Relationship Id="rId4" Type="http://schemas.openxmlformats.org/officeDocument/2006/relationships/image" Target="../media/image44.png"/></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8.xml"/><Relationship Id="rId3" Type="http://schemas.openxmlformats.org/officeDocument/2006/relationships/image" Target="../media/image3.png"/><Relationship Id="rId4" Type="http://schemas.openxmlformats.org/officeDocument/2006/relationships/image" Target="../media/image1237.png"/></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9.xml"/><Relationship Id="rId3" Type="http://schemas.openxmlformats.org/officeDocument/2006/relationships/image" Target="../media/image3.png"/><Relationship Id="rId4" Type="http://schemas.openxmlformats.org/officeDocument/2006/relationships/image" Target="../media/image123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3.png"/><Relationship Id="rId4" Type="http://schemas.openxmlformats.org/officeDocument/2006/relationships/image" Target="../media/image125.png"/></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0.xml"/><Relationship Id="rId3" Type="http://schemas.openxmlformats.org/officeDocument/2006/relationships/image" Target="../media/image3.png"/><Relationship Id="rId4" Type="http://schemas.openxmlformats.org/officeDocument/2006/relationships/image" Target="../media/image1237.png"/></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1.xml"/><Relationship Id="rId3" Type="http://schemas.openxmlformats.org/officeDocument/2006/relationships/image" Target="../media/image3.png"/><Relationship Id="rId4" Type="http://schemas.openxmlformats.org/officeDocument/2006/relationships/image" Target="../media/image1237.png"/></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2.xml"/><Relationship Id="rId3" Type="http://schemas.openxmlformats.org/officeDocument/2006/relationships/image" Target="../media/image3.png"/><Relationship Id="rId4" Type="http://schemas.openxmlformats.org/officeDocument/2006/relationships/image" Target="../media/image1237.png"/></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1.png"/></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8.png"/></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0.png"/></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07.png"/><Relationship Id="rId6" Type="http://schemas.openxmlformats.org/officeDocument/2006/relationships/image" Target="../media/image1509.png"/><Relationship Id="rId7" Type="http://schemas.openxmlformats.org/officeDocument/2006/relationships/image" Target="../media/image1521.png"/></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6.png"/><Relationship Id="rId6" Type="http://schemas.openxmlformats.org/officeDocument/2006/relationships/image" Target="../media/image1515.png"/><Relationship Id="rId7" Type="http://schemas.openxmlformats.org/officeDocument/2006/relationships/image" Target="../media/image1513.png"/></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6.png"/></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 Id="rId4" Type="http://schemas.openxmlformats.org/officeDocument/2006/relationships/image" Target="../media/image118.png"/></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9.png"/></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19.png"/></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9.png"/></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3.xml"/><Relationship Id="rId3" Type="http://schemas.openxmlformats.org/officeDocument/2006/relationships/image" Target="../media/image1514.png"/><Relationship Id="rId4" Type="http://schemas.openxmlformats.org/officeDocument/2006/relationships/image" Target="../media/image3.png"/><Relationship Id="rId5" Type="http://schemas.openxmlformats.org/officeDocument/2006/relationships/image" Target="../media/image31.png"/></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4.xml"/><Relationship Id="rId3" Type="http://schemas.openxmlformats.org/officeDocument/2006/relationships/image" Target="../media/image1517.png"/><Relationship Id="rId4" Type="http://schemas.openxmlformats.org/officeDocument/2006/relationships/image" Target="../media/image3.png"/><Relationship Id="rId5" Type="http://schemas.openxmlformats.org/officeDocument/2006/relationships/image" Target="../media/image31.png"/></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3.png"/></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0.png"/></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8.png"/><Relationship Id="rId6" Type="http://schemas.openxmlformats.org/officeDocument/2006/relationships/image" Target="../media/image1527.png"/></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1.png"/></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2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124.png"/></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7.png"/></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2.png"/></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0.png"/></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8.png"/></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4.png"/></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40.png"/></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6.png"/></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7.xml"/><Relationship Id="rId3" Type="http://schemas.openxmlformats.org/officeDocument/2006/relationships/image" Target="../media/image3.png"/></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8.xml"/><Relationship Id="rId3" Type="http://schemas.openxmlformats.org/officeDocument/2006/relationships/image" Target="../media/image3.png"/><Relationship Id="rId4" Type="http://schemas.openxmlformats.org/officeDocument/2006/relationships/image" Target="../media/image31.png"/></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9.xml"/><Relationship Id="rId3" Type="http://schemas.openxmlformats.org/officeDocument/2006/relationships/image" Target="../media/image3.png"/><Relationship Id="rId4"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3.png"/><Relationship Id="rId4" Type="http://schemas.openxmlformats.org/officeDocument/2006/relationships/image" Target="../media/image127.png"/></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0.xml"/><Relationship Id="rId3" Type="http://schemas.openxmlformats.org/officeDocument/2006/relationships/image" Target="../media/image3.png"/><Relationship Id="rId4" Type="http://schemas.openxmlformats.org/officeDocument/2006/relationships/image" Target="../media/image1237.png"/></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1.xml"/><Relationship Id="rId3" Type="http://schemas.openxmlformats.org/officeDocument/2006/relationships/image" Target="../media/image3.png"/><Relationship Id="rId4" Type="http://schemas.openxmlformats.org/officeDocument/2006/relationships/image" Target="../media/image1237.png"/></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2.xml"/><Relationship Id="rId3" Type="http://schemas.openxmlformats.org/officeDocument/2006/relationships/image" Target="../media/image3.png"/><Relationship Id="rId4" Type="http://schemas.openxmlformats.org/officeDocument/2006/relationships/image" Target="../media/image31.png"/></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5.png"/></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42.png"/></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65.png"/></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6.xml"/><Relationship Id="rId3" Type="http://schemas.openxmlformats.org/officeDocument/2006/relationships/image" Target="../media/image3.png"/><Relationship Id="rId4" Type="http://schemas.openxmlformats.org/officeDocument/2006/relationships/image" Target="../media/image31.png"/></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33.png"/><Relationship Id="rId6" Type="http://schemas.openxmlformats.org/officeDocument/2006/relationships/image" Target="../media/image1539.png"/><Relationship Id="rId7" Type="http://schemas.openxmlformats.org/officeDocument/2006/relationships/image" Target="../media/image1541.png"/><Relationship Id="rId8" Type="http://schemas.openxmlformats.org/officeDocument/2006/relationships/image" Target="../media/image1544.png"/></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8.xml"/><Relationship Id="rId3" Type="http://schemas.openxmlformats.org/officeDocument/2006/relationships/image" Target="../media/image1560.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1548.png"/><Relationship Id="rId7" Type="http://schemas.openxmlformats.org/officeDocument/2006/relationships/image" Target="../media/image1567.png"/></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3.png"/><Relationship Id="rId4" Type="http://schemas.openxmlformats.org/officeDocument/2006/relationships/image" Target="../media/image120.png"/></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43.png"/><Relationship Id="rId6" Type="http://schemas.openxmlformats.org/officeDocument/2006/relationships/image" Target="../media/image1546.png"/></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43.png"/><Relationship Id="rId6" Type="http://schemas.openxmlformats.org/officeDocument/2006/relationships/image" Target="../media/image1546.png"/></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61.png"/><Relationship Id="rId6" Type="http://schemas.openxmlformats.org/officeDocument/2006/relationships/image" Target="../media/image1550.png"/></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54.png"/><Relationship Id="rId6" Type="http://schemas.openxmlformats.org/officeDocument/2006/relationships/image" Target="../media/image1551.png"/><Relationship Id="rId7" Type="http://schemas.openxmlformats.org/officeDocument/2006/relationships/image" Target="../media/image1552.png"/></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4.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1557.png"/><Relationship Id="rId5" Type="http://schemas.openxmlformats.org/officeDocument/2006/relationships/image" Target="../media/image1563.png"/><Relationship Id="rId6" Type="http://schemas.openxmlformats.org/officeDocument/2006/relationships/image" Target="../media/image1558.png"/><Relationship Id="rId7" Type="http://schemas.openxmlformats.org/officeDocument/2006/relationships/image" Target="../media/image1564.png"/><Relationship Id="rId8" Type="http://schemas.openxmlformats.org/officeDocument/2006/relationships/image" Target="../media/image1553.png"/></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59.png"/><Relationship Id="rId6" Type="http://schemas.openxmlformats.org/officeDocument/2006/relationships/image" Target="../media/image1556.png"/></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55.png"/></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8.png"/></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62.png"/><Relationship Id="rId6" Type="http://schemas.openxmlformats.org/officeDocument/2006/relationships/image" Target="../media/image1568.png"/></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75.jpg"/></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85.png"/></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66.png"/></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1.png"/></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83.png"/></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5.png"/></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2.png"/><Relationship Id="rId6" Type="http://schemas.openxmlformats.org/officeDocument/2006/relationships/image" Target="../media/image1570.png"/><Relationship Id="rId7" Type="http://schemas.openxmlformats.org/officeDocument/2006/relationships/image" Target="../media/image1573.png"/></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69.png"/><Relationship Id="rId6" Type="http://schemas.openxmlformats.org/officeDocument/2006/relationships/image" Target="../media/image1581.png"/><Relationship Id="rId7" Type="http://schemas.openxmlformats.org/officeDocument/2006/relationships/image" Target="../media/image1589.png"/></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7.xml"/><Relationship Id="rId3" Type="http://schemas.openxmlformats.org/officeDocument/2006/relationships/image" Target="../media/image75.jpg"/></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8.xml"/><Relationship Id="rId3" Type="http://schemas.openxmlformats.org/officeDocument/2006/relationships/image" Target="../media/image3.png"/></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57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0.xml"/><Relationship Id="rId3" Type="http://schemas.openxmlformats.org/officeDocument/2006/relationships/image" Target="../media/image3.png"/><Relationship Id="rId4" Type="http://schemas.openxmlformats.org/officeDocument/2006/relationships/image" Target="../media/image1577.png"/></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1.xml"/><Relationship Id="rId3" Type="http://schemas.openxmlformats.org/officeDocument/2006/relationships/image" Target="../media/image3.png"/><Relationship Id="rId4" Type="http://schemas.openxmlformats.org/officeDocument/2006/relationships/image" Target="../media/image1582.png"/></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2.xml"/><Relationship Id="rId3" Type="http://schemas.openxmlformats.org/officeDocument/2006/relationships/image" Target="../media/image3.png"/><Relationship Id="rId4" Type="http://schemas.openxmlformats.org/officeDocument/2006/relationships/image" Target="../media/image1580.png"/></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3.xml"/><Relationship Id="rId3" Type="http://schemas.openxmlformats.org/officeDocument/2006/relationships/image" Target="../media/image3.png"/><Relationship Id="rId4" Type="http://schemas.openxmlformats.org/officeDocument/2006/relationships/image" Target="../media/image1574.png"/></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4.xml"/><Relationship Id="rId3" Type="http://schemas.openxmlformats.org/officeDocument/2006/relationships/image" Target="../media/image3.png"/><Relationship Id="rId4" Type="http://schemas.openxmlformats.org/officeDocument/2006/relationships/image" Target="../media/image1587.png"/></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5.xml"/><Relationship Id="rId3" Type="http://schemas.openxmlformats.org/officeDocument/2006/relationships/image" Target="../media/image3.png"/><Relationship Id="rId4" Type="http://schemas.openxmlformats.org/officeDocument/2006/relationships/image" Target="../media/image1586.png"/><Relationship Id="rId5" Type="http://schemas.openxmlformats.org/officeDocument/2006/relationships/image" Target="../media/image1584.png"/></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6.xml"/><Relationship Id="rId3" Type="http://schemas.openxmlformats.org/officeDocument/2006/relationships/image" Target="../media/image3.png"/><Relationship Id="rId4" Type="http://schemas.openxmlformats.org/officeDocument/2006/relationships/image" Target="../media/image1588.png"/></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7.xml"/><Relationship Id="rId3" Type="http://schemas.openxmlformats.org/officeDocument/2006/relationships/image" Target="../media/image3.png"/><Relationship Id="rId4" Type="http://schemas.openxmlformats.org/officeDocument/2006/relationships/image" Target="../media/image1590.png"/></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8.xml"/><Relationship Id="rId3" Type="http://schemas.openxmlformats.org/officeDocument/2006/relationships/image" Target="../media/image75.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1.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png"/><Relationship Id="rId4" Type="http://schemas.openxmlformats.org/officeDocument/2006/relationships/image" Target="../media/image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image" Target="../media/image1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13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31.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hyperlink" Target="https://www.btdersleri.com/ders.aspx?konu=247" TargetMode="External"/><Relationship Id="rId4" Type="http://schemas.openxmlformats.org/officeDocument/2006/relationships/hyperlink" Target="https://www.btdersleri.com/ders.aspx?konu=247" TargetMode="External"/><Relationship Id="rId5" Type="http://schemas.openxmlformats.org/officeDocument/2006/relationships/image" Target="../media/image3.png"/><Relationship Id="rId6" Type="http://schemas.openxmlformats.org/officeDocument/2006/relationships/image" Target="../media/image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3.png"/><Relationship Id="rId4" Type="http://schemas.openxmlformats.org/officeDocument/2006/relationships/image" Target="../media/image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31.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3.png"/><Relationship Id="rId4" Type="http://schemas.openxmlformats.org/officeDocument/2006/relationships/image" Target="../media/image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3.png"/><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png"/><Relationship Id="rId4" Type="http://schemas.openxmlformats.org/officeDocument/2006/relationships/image" Target="../media/image1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png"/><Relationship Id="rId4" Type="http://schemas.openxmlformats.org/officeDocument/2006/relationships/image" Target="../media/image1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3.png"/><Relationship Id="rId4" Type="http://schemas.openxmlformats.org/officeDocument/2006/relationships/image" Target="../media/image13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3.png"/><Relationship Id="rId4" Type="http://schemas.openxmlformats.org/officeDocument/2006/relationships/image" Target="../media/image13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3.png"/><Relationship Id="rId4" Type="http://schemas.openxmlformats.org/officeDocument/2006/relationships/image" Target="../media/image1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3.png"/><Relationship Id="rId4" Type="http://schemas.openxmlformats.org/officeDocument/2006/relationships/image" Target="../media/image1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3.png"/><Relationship Id="rId4" Type="http://schemas.openxmlformats.org/officeDocument/2006/relationships/image" Target="../media/image14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3.png"/><Relationship Id="rId4" Type="http://schemas.openxmlformats.org/officeDocument/2006/relationships/image" Target="../media/image14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3.png"/><Relationship Id="rId4" Type="http://schemas.openxmlformats.org/officeDocument/2006/relationships/image" Target="../media/image14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3.png"/><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png"/><Relationship Id="rId4" Type="http://schemas.openxmlformats.org/officeDocument/2006/relationships/image" Target="../media/image14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3.png"/><Relationship Id="rId4" Type="http://schemas.openxmlformats.org/officeDocument/2006/relationships/image" Target="../media/image1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3.png"/><Relationship Id="rId4" Type="http://schemas.openxmlformats.org/officeDocument/2006/relationships/image" Target="../media/image1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3.png"/><Relationship Id="rId4" Type="http://schemas.openxmlformats.org/officeDocument/2006/relationships/image" Target="../media/image1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3.png"/><Relationship Id="rId4" Type="http://schemas.openxmlformats.org/officeDocument/2006/relationships/image" Target="../media/image1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1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image" Target="../media/image15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15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3.png"/><Relationship Id="rId4" Type="http://schemas.openxmlformats.org/officeDocument/2006/relationships/image" Target="../media/image15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3.png"/><Relationship Id="rId4" Type="http://schemas.openxmlformats.org/officeDocument/2006/relationships/image" Target="../media/image15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163.png"/><Relationship Id="rId5" Type="http://schemas.openxmlformats.org/officeDocument/2006/relationships/image" Target="../media/image15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1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3.png"/><Relationship Id="rId4" Type="http://schemas.openxmlformats.org/officeDocument/2006/relationships/image" Target="../media/image1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3.png"/><Relationship Id="rId4" Type="http://schemas.openxmlformats.org/officeDocument/2006/relationships/image" Target="../media/image1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3.png"/><Relationship Id="rId4" Type="http://schemas.openxmlformats.org/officeDocument/2006/relationships/image" Target="../media/image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31.png"/><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3.png"/><Relationship Id="rId4" Type="http://schemas.openxmlformats.org/officeDocument/2006/relationships/image" Target="../media/image3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3.png"/><Relationship Id="rId4" Type="http://schemas.openxmlformats.org/officeDocument/2006/relationships/image" Target="../media/image1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3.png"/><Relationship Id="rId4" Type="http://schemas.openxmlformats.org/officeDocument/2006/relationships/image" Target="../media/image1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169.png"/><Relationship Id="rId4" Type="http://schemas.openxmlformats.org/officeDocument/2006/relationships/image" Target="../media/image168.png"/><Relationship Id="rId5" Type="http://schemas.openxmlformats.org/officeDocument/2006/relationships/image" Target="../media/image3.png"/><Relationship Id="rId6" Type="http://schemas.openxmlformats.org/officeDocument/2006/relationships/image" Target="../media/image164.png"/><Relationship Id="rId7" Type="http://schemas.openxmlformats.org/officeDocument/2006/relationships/image" Target="../media/image16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3.png"/><Relationship Id="rId4" Type="http://schemas.openxmlformats.org/officeDocument/2006/relationships/image" Target="../media/image17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67.png"/><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65.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3.png"/><Relationship Id="rId4" Type="http://schemas.openxmlformats.org/officeDocument/2006/relationships/image" Target="../media/image17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3.png"/><Relationship Id="rId4" Type="http://schemas.openxmlformats.org/officeDocument/2006/relationships/image" Target="../media/image17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3.png"/><Relationship Id="rId4" Type="http://schemas.openxmlformats.org/officeDocument/2006/relationships/image" Target="../media/image17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3.png"/><Relationship Id="rId4" Type="http://schemas.openxmlformats.org/officeDocument/2006/relationships/image" Target="../media/image1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3.png"/><Relationship Id="rId4" Type="http://schemas.openxmlformats.org/officeDocument/2006/relationships/image" Target="../media/image17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3.png"/><Relationship Id="rId4" Type="http://schemas.openxmlformats.org/officeDocument/2006/relationships/image" Target="../media/image178.png"/><Relationship Id="rId5" Type="http://schemas.openxmlformats.org/officeDocument/2006/relationships/image" Target="../media/image1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3.png"/><Relationship Id="rId4" Type="http://schemas.openxmlformats.org/officeDocument/2006/relationships/image" Target="../media/image17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3.png"/><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3.png"/><Relationship Id="rId4" Type="http://schemas.openxmlformats.org/officeDocument/2006/relationships/image" Target="../media/image182.png"/><Relationship Id="rId5" Type="http://schemas.openxmlformats.org/officeDocument/2006/relationships/image" Target="../media/image184.png"/><Relationship Id="rId6" Type="http://schemas.openxmlformats.org/officeDocument/2006/relationships/image" Target="../media/image181.png"/><Relationship Id="rId7" Type="http://schemas.openxmlformats.org/officeDocument/2006/relationships/image" Target="../media/image18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3.png"/><Relationship Id="rId4" Type="http://schemas.openxmlformats.org/officeDocument/2006/relationships/image" Target="../media/image18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3.png"/><Relationship Id="rId4" Type="http://schemas.openxmlformats.org/officeDocument/2006/relationships/image" Target="../media/image18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3.png"/><Relationship Id="rId4" Type="http://schemas.openxmlformats.org/officeDocument/2006/relationships/image" Target="../media/image18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1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18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18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3.png"/><Relationship Id="rId4" Type="http://schemas.openxmlformats.org/officeDocument/2006/relationships/image" Target="../media/image19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19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3.png"/><Relationship Id="rId4" Type="http://schemas.openxmlformats.org/officeDocument/2006/relationships/image" Target="../media/image3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3.png"/><Relationship Id="rId4" Type="http://schemas.openxmlformats.org/officeDocument/2006/relationships/image" Target="../media/image3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3.png"/><Relationship Id="rId4" Type="http://schemas.openxmlformats.org/officeDocument/2006/relationships/image" Target="../media/image3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31.png"/><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3.png"/><Relationship Id="rId4" Type="http://schemas.openxmlformats.org/officeDocument/2006/relationships/image" Target="../media/image1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3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196.png"/><Relationship Id="rId6" Type="http://schemas.openxmlformats.org/officeDocument/2006/relationships/image" Target="../media/image199.png"/><Relationship Id="rId7" Type="http://schemas.openxmlformats.org/officeDocument/2006/relationships/image" Target="../media/image194.png"/><Relationship Id="rId8" Type="http://schemas.openxmlformats.org/officeDocument/2006/relationships/image" Target="../media/image19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3.png"/><Relationship Id="rId4" Type="http://schemas.openxmlformats.org/officeDocument/2006/relationships/image" Target="../media/image19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3.png"/><Relationship Id="rId4" Type="http://schemas.openxmlformats.org/officeDocument/2006/relationships/image" Target="../media/image196.png"/><Relationship Id="rId5" Type="http://schemas.openxmlformats.org/officeDocument/2006/relationships/image" Target="../media/image199.png"/><Relationship Id="rId6" Type="http://schemas.openxmlformats.org/officeDocument/2006/relationships/image" Target="../media/image194.png"/><Relationship Id="rId7" Type="http://schemas.openxmlformats.org/officeDocument/2006/relationships/image" Target="../media/image19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3.png"/><Relationship Id="rId4" Type="http://schemas.openxmlformats.org/officeDocument/2006/relationships/image" Target="../media/image202.png"/><Relationship Id="rId5" Type="http://schemas.openxmlformats.org/officeDocument/2006/relationships/image" Target="../media/image219.png"/><Relationship Id="rId6" Type="http://schemas.openxmlformats.org/officeDocument/2006/relationships/image" Target="../media/image203.png"/><Relationship Id="rId7" Type="http://schemas.openxmlformats.org/officeDocument/2006/relationships/image" Target="../media/image20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3.png"/><Relationship Id="rId4" Type="http://schemas.openxmlformats.org/officeDocument/2006/relationships/image" Target="../media/image21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05.png"/><Relationship Id="rId4" Type="http://schemas.openxmlformats.org/officeDocument/2006/relationships/image" Target="../media/image208.png"/><Relationship Id="rId5" Type="http://schemas.openxmlformats.org/officeDocument/2006/relationships/image" Target="../media/image204.png"/><Relationship Id="rId6" Type="http://schemas.openxmlformats.org/officeDocument/2006/relationships/image" Target="../media/image209.png"/><Relationship Id="rId7" Type="http://schemas.openxmlformats.org/officeDocument/2006/relationships/image" Target="../media/image21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0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18.png"/><Relationship Id="rId4" Type="http://schemas.openxmlformats.org/officeDocument/2006/relationships/image" Target="../media/image216.png"/><Relationship Id="rId5" Type="http://schemas.openxmlformats.org/officeDocument/2006/relationships/image" Target="../media/image217.png"/><Relationship Id="rId6" Type="http://schemas.openxmlformats.org/officeDocument/2006/relationships/image" Target="../media/image214.png"/><Relationship Id="rId7" Type="http://schemas.openxmlformats.org/officeDocument/2006/relationships/image" Target="../media/image220.png"/><Relationship Id="rId8" Type="http://schemas.openxmlformats.org/officeDocument/2006/relationships/image" Target="../media/image2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14.png"/><Relationship Id="rId4" Type="http://schemas.openxmlformats.org/officeDocument/2006/relationships/image" Target="../media/image220.png"/><Relationship Id="rId5" Type="http://schemas.openxmlformats.org/officeDocument/2006/relationships/image" Target="../media/image222.png"/><Relationship Id="rId6" Type="http://schemas.openxmlformats.org/officeDocument/2006/relationships/image" Target="../media/image216.png"/><Relationship Id="rId7" Type="http://schemas.openxmlformats.org/officeDocument/2006/relationships/image" Target="../media/image21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3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24.png"/><Relationship Id="rId4" Type="http://schemas.openxmlformats.org/officeDocument/2006/relationships/image" Target="../media/image22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3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3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23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32.png"/><Relationship Id="rId4" Type="http://schemas.openxmlformats.org/officeDocument/2006/relationships/image" Target="../media/image23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4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32.png"/><Relationship Id="rId4" Type="http://schemas.openxmlformats.org/officeDocument/2006/relationships/image" Target="../media/image23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4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3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3.png"/><Relationship Id="rId4" Type="http://schemas.openxmlformats.org/officeDocument/2006/relationships/image" Target="../media/image3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3.png"/><Relationship Id="rId4" Type="http://schemas.openxmlformats.org/officeDocument/2006/relationships/image" Target="../media/image24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46.png"/><Relationship Id="rId6" Type="http://schemas.openxmlformats.org/officeDocument/2006/relationships/image" Target="../media/image244.png"/><Relationship Id="rId7" Type="http://schemas.openxmlformats.org/officeDocument/2006/relationships/image" Target="../media/image24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45.png"/><Relationship Id="rId6" Type="http://schemas.openxmlformats.org/officeDocument/2006/relationships/image" Target="../media/image250.png"/><Relationship Id="rId7" Type="http://schemas.openxmlformats.org/officeDocument/2006/relationships/image" Target="../media/image24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45.png"/><Relationship Id="rId6" Type="http://schemas.openxmlformats.org/officeDocument/2006/relationships/image" Target="../media/image250.png"/><Relationship Id="rId7" Type="http://schemas.openxmlformats.org/officeDocument/2006/relationships/image" Target="../media/image24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245.png"/><Relationship Id="rId6" Type="http://schemas.openxmlformats.org/officeDocument/2006/relationships/image" Target="../media/image250.png"/><Relationship Id="rId7" Type="http://schemas.openxmlformats.org/officeDocument/2006/relationships/image" Target="../media/image2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257.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5.png"/><Relationship Id="rId8" Type="http://schemas.openxmlformats.org/officeDocument/2006/relationships/image" Target="../media/image259.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3.png"/><Relationship Id="rId4" Type="http://schemas.openxmlformats.org/officeDocument/2006/relationships/image" Target="../media/image254.png"/><Relationship Id="rId5" Type="http://schemas.openxmlformats.org/officeDocument/2006/relationships/image" Target="../media/image256.png"/><Relationship Id="rId6" Type="http://schemas.openxmlformats.org/officeDocument/2006/relationships/image" Target="../media/image258.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3.png"/><Relationship Id="rId4" Type="http://schemas.openxmlformats.org/officeDocument/2006/relationships/image" Target="../media/image260.png"/><Relationship Id="rId5" Type="http://schemas.openxmlformats.org/officeDocument/2006/relationships/image" Target="../media/image25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3.png"/><Relationship Id="rId4" Type="http://schemas.openxmlformats.org/officeDocument/2006/relationships/image" Target="../media/image263.png"/><Relationship Id="rId5" Type="http://schemas.openxmlformats.org/officeDocument/2006/relationships/image" Target="../media/image250.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3.png"/><Relationship Id="rId4" Type="http://schemas.openxmlformats.org/officeDocument/2006/relationships/image" Target="../media/image264.png"/><Relationship Id="rId5" Type="http://schemas.openxmlformats.org/officeDocument/2006/relationships/image" Target="../media/image25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3.png"/><Relationship Id="rId4" Type="http://schemas.openxmlformats.org/officeDocument/2006/relationships/image" Target="../media/image262.png"/><Relationship Id="rId5" Type="http://schemas.openxmlformats.org/officeDocument/2006/relationships/image" Target="../media/image25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3.png"/><Relationship Id="rId4" Type="http://schemas.openxmlformats.org/officeDocument/2006/relationships/image" Target="../media/image261.png"/><Relationship Id="rId5" Type="http://schemas.openxmlformats.org/officeDocument/2006/relationships/image" Target="../media/image25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3.png"/><Relationship Id="rId4" Type="http://schemas.openxmlformats.org/officeDocument/2006/relationships/image" Target="../media/image265.png"/><Relationship Id="rId5" Type="http://schemas.openxmlformats.org/officeDocument/2006/relationships/image" Target="../media/image267.png"/><Relationship Id="rId6" Type="http://schemas.openxmlformats.org/officeDocument/2006/relationships/image" Target="../media/image266.png"/><Relationship Id="rId7" Type="http://schemas.openxmlformats.org/officeDocument/2006/relationships/image" Target="../media/image26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3.png"/><Relationship Id="rId4" Type="http://schemas.openxmlformats.org/officeDocument/2006/relationships/image" Target="../media/image275.png"/><Relationship Id="rId5" Type="http://schemas.openxmlformats.org/officeDocument/2006/relationships/image" Target="../media/image27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3.png"/><Relationship Id="rId4" Type="http://schemas.openxmlformats.org/officeDocument/2006/relationships/image" Target="../media/image269.png"/><Relationship Id="rId5"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3.png"/><Relationship Id="rId4" Type="http://schemas.openxmlformats.org/officeDocument/2006/relationships/image" Target="../media/image28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3.png"/><Relationship Id="rId4" Type="http://schemas.openxmlformats.org/officeDocument/2006/relationships/image" Target="../media/image27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3.png"/><Relationship Id="rId4" Type="http://schemas.openxmlformats.org/officeDocument/2006/relationships/image" Target="../media/image27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3.png"/><Relationship Id="rId4" Type="http://schemas.openxmlformats.org/officeDocument/2006/relationships/image" Target="../media/image27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3.png"/><Relationship Id="rId4" Type="http://schemas.openxmlformats.org/officeDocument/2006/relationships/image" Target="../media/image278.png"/><Relationship Id="rId5" Type="http://schemas.openxmlformats.org/officeDocument/2006/relationships/image" Target="../media/image28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3.png"/><Relationship Id="rId4" Type="http://schemas.openxmlformats.org/officeDocument/2006/relationships/image" Target="../media/image277.png"/><Relationship Id="rId5" Type="http://schemas.openxmlformats.org/officeDocument/2006/relationships/image" Target="../media/image276.png"/><Relationship Id="rId6" Type="http://schemas.openxmlformats.org/officeDocument/2006/relationships/image" Target="../media/image284.png"/><Relationship Id="rId7" Type="http://schemas.openxmlformats.org/officeDocument/2006/relationships/image" Target="../media/image279.png"/><Relationship Id="rId8" Type="http://schemas.openxmlformats.org/officeDocument/2006/relationships/image" Target="../media/image28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3.png"/><Relationship Id="rId4" Type="http://schemas.openxmlformats.org/officeDocument/2006/relationships/image" Target="../media/image3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 Id="rId3" Type="http://schemas.openxmlformats.org/officeDocument/2006/relationships/image" Target="../media/image3.png"/><Relationship Id="rId4" Type="http://schemas.openxmlformats.org/officeDocument/2006/relationships/image" Target="../media/image29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3.png"/><Relationship Id="rId4" Type="http://schemas.openxmlformats.org/officeDocument/2006/relationships/image" Target="../media/image281.png"/><Relationship Id="rId5" Type="http://schemas.openxmlformats.org/officeDocument/2006/relationships/image" Target="../media/image301.png"/><Relationship Id="rId6" Type="http://schemas.openxmlformats.org/officeDocument/2006/relationships/image" Target="../media/image2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3.png"/><Relationship Id="rId4" Type="http://schemas.openxmlformats.org/officeDocument/2006/relationships/image" Target="../media/image293.png"/><Relationship Id="rId5" Type="http://schemas.openxmlformats.org/officeDocument/2006/relationships/image" Target="../media/image287.png"/><Relationship Id="rId6" Type="http://schemas.openxmlformats.org/officeDocument/2006/relationships/image" Target="../media/image28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3.png"/><Relationship Id="rId4" Type="http://schemas.openxmlformats.org/officeDocument/2006/relationships/image" Target="../media/image285.png"/><Relationship Id="rId5" Type="http://schemas.openxmlformats.org/officeDocument/2006/relationships/image" Target="../media/image295.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image" Target="../media/image75.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image" Target="../media/image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image" Target="../media/image3.png"/><Relationship Id="rId4" Type="http://schemas.openxmlformats.org/officeDocument/2006/relationships/image" Target="../media/image290.png"/><Relationship Id="rId5" Type="http://schemas.openxmlformats.org/officeDocument/2006/relationships/image" Target="../media/image289.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image" Target="../media/image3.png"/><Relationship Id="rId4" Type="http://schemas.openxmlformats.org/officeDocument/2006/relationships/image" Target="../media/image292.png"/><Relationship Id="rId5" Type="http://schemas.openxmlformats.org/officeDocument/2006/relationships/image" Target="../media/image291.png"/><Relationship Id="rId6" Type="http://schemas.openxmlformats.org/officeDocument/2006/relationships/image" Target="../media/image304.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image" Target="../media/image3.png"/><Relationship Id="rId4" Type="http://schemas.openxmlformats.org/officeDocument/2006/relationships/image" Target="../media/image2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3.png"/><Relationship Id="rId4" Type="http://schemas.openxmlformats.org/officeDocument/2006/relationships/image" Target="../media/image303.png"/><Relationship Id="rId5" Type="http://schemas.openxmlformats.org/officeDocument/2006/relationships/image" Target="../media/image30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3.png"/><Relationship Id="rId4" Type="http://schemas.openxmlformats.org/officeDocument/2006/relationships/image" Target="../media/image299.png"/><Relationship Id="rId5" Type="http://schemas.openxmlformats.org/officeDocument/2006/relationships/image" Target="../media/image2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4.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3.png"/><Relationship Id="rId4" Type="http://schemas.openxmlformats.org/officeDocument/2006/relationships/image" Target="../media/image300.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3.png"/><Relationship Id="rId4" Type="http://schemas.openxmlformats.org/officeDocument/2006/relationships/image" Target="../media/image308.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3.png"/><Relationship Id="rId4" Type="http://schemas.openxmlformats.org/officeDocument/2006/relationships/image" Target="../media/image302.png"/><Relationship Id="rId5" Type="http://schemas.openxmlformats.org/officeDocument/2006/relationships/image" Target="../media/image29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3.png"/><Relationship Id="rId4" Type="http://schemas.openxmlformats.org/officeDocument/2006/relationships/image" Target="../media/image311.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3.png"/><Relationship Id="rId4" Type="http://schemas.openxmlformats.org/officeDocument/2006/relationships/image" Target="../media/image306.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 Id="rId3" Type="http://schemas.openxmlformats.org/officeDocument/2006/relationships/image" Target="../media/image3.png"/><Relationship Id="rId4" Type="http://schemas.openxmlformats.org/officeDocument/2006/relationships/image" Target="../media/image30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3.png"/><Relationship Id="rId4" Type="http://schemas.openxmlformats.org/officeDocument/2006/relationships/image" Target="../media/image309.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3.png"/><Relationship Id="rId4" Type="http://schemas.openxmlformats.org/officeDocument/2006/relationships/image" Target="../media/image31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3.png"/><Relationship Id="rId4" Type="http://schemas.openxmlformats.org/officeDocument/2006/relationships/image" Target="../media/image31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3.png"/><Relationship Id="rId4" Type="http://schemas.openxmlformats.org/officeDocument/2006/relationships/image" Target="../media/image31.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3.png"/><Relationship Id="rId4" Type="http://schemas.openxmlformats.org/officeDocument/2006/relationships/image" Target="../media/image31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3.png"/><Relationship Id="rId4" Type="http://schemas.openxmlformats.org/officeDocument/2006/relationships/image" Target="../media/image320.png"/><Relationship Id="rId5" Type="http://schemas.openxmlformats.org/officeDocument/2006/relationships/image" Target="../media/image323.png"/><Relationship Id="rId6" Type="http://schemas.openxmlformats.org/officeDocument/2006/relationships/image" Target="../media/image321.png"/><Relationship Id="rId7" Type="http://schemas.openxmlformats.org/officeDocument/2006/relationships/image" Target="../media/image315.png"/><Relationship Id="rId8" Type="http://schemas.openxmlformats.org/officeDocument/2006/relationships/image" Target="../media/image31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 Id="rId3" Type="http://schemas.openxmlformats.org/officeDocument/2006/relationships/image" Target="../media/image3.png"/><Relationship Id="rId4" Type="http://schemas.openxmlformats.org/officeDocument/2006/relationships/image" Target="../media/image318.png"/><Relationship Id="rId5" Type="http://schemas.openxmlformats.org/officeDocument/2006/relationships/image" Target="../media/image319.png"/><Relationship Id="rId6" Type="http://schemas.openxmlformats.org/officeDocument/2006/relationships/image" Target="../media/image314.png"/><Relationship Id="rId7" Type="http://schemas.openxmlformats.org/officeDocument/2006/relationships/image" Target="../media/image31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3.png"/><Relationship Id="rId4" Type="http://schemas.openxmlformats.org/officeDocument/2006/relationships/image" Target="../media/image32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3.png"/><Relationship Id="rId4" Type="http://schemas.openxmlformats.org/officeDocument/2006/relationships/image" Target="../media/image325.png"/><Relationship Id="rId5" Type="http://schemas.openxmlformats.org/officeDocument/2006/relationships/image" Target="../media/image326.png"/><Relationship Id="rId6" Type="http://schemas.openxmlformats.org/officeDocument/2006/relationships/image" Target="../media/image32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3.png"/><Relationship Id="rId4" Type="http://schemas.openxmlformats.org/officeDocument/2006/relationships/image" Target="../media/image328.png"/><Relationship Id="rId5" Type="http://schemas.openxmlformats.org/officeDocument/2006/relationships/image" Target="../media/image33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3.png"/><Relationship Id="rId4" Type="http://schemas.openxmlformats.org/officeDocument/2006/relationships/image" Target="../media/image33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3.png"/><Relationship Id="rId4" Type="http://schemas.openxmlformats.org/officeDocument/2006/relationships/image" Target="../media/image32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3.png"/><Relationship Id="rId4" Type="http://schemas.openxmlformats.org/officeDocument/2006/relationships/image" Target="../media/image3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image" Target="../media/image3.png"/><Relationship Id="rId4" Type="http://schemas.openxmlformats.org/officeDocument/2006/relationships/image" Target="../media/image331.png"/><Relationship Id="rId5" Type="http://schemas.openxmlformats.org/officeDocument/2006/relationships/image" Target="../media/image33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image" Target="../media/image3.png"/><Relationship Id="rId4" Type="http://schemas.openxmlformats.org/officeDocument/2006/relationships/image" Target="../media/image333.png"/><Relationship Id="rId5" Type="http://schemas.openxmlformats.org/officeDocument/2006/relationships/image" Target="../media/image33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3.png"/><Relationship Id="rId4" Type="http://schemas.openxmlformats.org/officeDocument/2006/relationships/image" Target="../media/image335.png"/><Relationship Id="rId5" Type="http://schemas.openxmlformats.org/officeDocument/2006/relationships/image" Target="../media/image34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3.png"/><Relationship Id="rId4" Type="http://schemas.openxmlformats.org/officeDocument/2006/relationships/image" Target="../media/image336.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3.png"/><Relationship Id="rId4" Type="http://schemas.openxmlformats.org/officeDocument/2006/relationships/image" Target="../media/image345.png"/><Relationship Id="rId5" Type="http://schemas.openxmlformats.org/officeDocument/2006/relationships/image" Target="../media/image34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3.png"/><Relationship Id="rId4" Type="http://schemas.openxmlformats.org/officeDocument/2006/relationships/image" Target="../media/image339.png"/><Relationship Id="rId5" Type="http://schemas.openxmlformats.org/officeDocument/2006/relationships/image" Target="../media/image338.png"/><Relationship Id="rId6" Type="http://schemas.openxmlformats.org/officeDocument/2006/relationships/image" Target="../media/image346.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3.png"/><Relationship Id="rId4" Type="http://schemas.openxmlformats.org/officeDocument/2006/relationships/image" Target="../media/image34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3.png"/><Relationship Id="rId4" Type="http://schemas.openxmlformats.org/officeDocument/2006/relationships/image" Target="../media/image352.png"/><Relationship Id="rId5" Type="http://schemas.openxmlformats.org/officeDocument/2006/relationships/image" Target="../media/image341.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75.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3.png"/><Relationship Id="rId4" Type="http://schemas.openxmlformats.org/officeDocument/2006/relationships/image" Target="../media/image348.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3.png"/><Relationship Id="rId4" Type="http://schemas.openxmlformats.org/officeDocument/2006/relationships/image" Target="../media/image34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3.png"/><Relationship Id="rId4" Type="http://schemas.openxmlformats.org/officeDocument/2006/relationships/image" Target="../media/image354.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3.png"/><Relationship Id="rId4" Type="http://schemas.openxmlformats.org/officeDocument/2006/relationships/image" Target="../media/image35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3.png"/><Relationship Id="rId4" Type="http://schemas.openxmlformats.org/officeDocument/2006/relationships/image" Target="../media/image34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image" Target="../media/image3.png"/><Relationship Id="rId4" Type="http://schemas.openxmlformats.org/officeDocument/2006/relationships/image" Target="../media/image35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3.png"/><Relationship Id="rId4" Type="http://schemas.openxmlformats.org/officeDocument/2006/relationships/image" Target="../media/image29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 Id="rId3" Type="http://schemas.openxmlformats.org/officeDocument/2006/relationships/image" Target="../media/image3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2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31.png"/><Relationship Id="rId4" Type="http://schemas.openxmlformats.org/officeDocument/2006/relationships/image" Target="../media/image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31.png"/><Relationship Id="rId4" Type="http://schemas.openxmlformats.org/officeDocument/2006/relationships/image" Target="../media/image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31.png"/><Relationship Id="rId4" Type="http://schemas.openxmlformats.org/officeDocument/2006/relationships/image" Target="../media/image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31.png"/><Relationship Id="rId4" Type="http://schemas.openxmlformats.org/officeDocument/2006/relationships/image" Target="../media/image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3.png"/><Relationship Id="rId4" Type="http://schemas.openxmlformats.org/officeDocument/2006/relationships/image" Target="../media/image360.png"/><Relationship Id="rId5" Type="http://schemas.openxmlformats.org/officeDocument/2006/relationships/image" Target="../media/image351.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3.png"/><Relationship Id="rId4" Type="http://schemas.openxmlformats.org/officeDocument/2006/relationships/image" Target="../media/image361.png"/><Relationship Id="rId5" Type="http://schemas.openxmlformats.org/officeDocument/2006/relationships/image" Target="../media/image353.png"/><Relationship Id="rId6" Type="http://schemas.openxmlformats.org/officeDocument/2006/relationships/image" Target="../media/image363.png"/><Relationship Id="rId7" Type="http://schemas.openxmlformats.org/officeDocument/2006/relationships/image" Target="../media/image36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3.png"/><Relationship Id="rId4" Type="http://schemas.openxmlformats.org/officeDocument/2006/relationships/image" Target="../media/image356.png"/><Relationship Id="rId5" Type="http://schemas.openxmlformats.org/officeDocument/2006/relationships/image" Target="../media/image358.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357.png"/><Relationship Id="rId4" Type="http://schemas.openxmlformats.org/officeDocument/2006/relationships/image" Target="../media/image368.png"/><Relationship Id="rId5" Type="http://schemas.openxmlformats.org/officeDocument/2006/relationships/image" Target="../media/image371.png"/><Relationship Id="rId6" Type="http://schemas.openxmlformats.org/officeDocument/2006/relationships/image" Target="../media/image370.png"/><Relationship Id="rId7" Type="http://schemas.openxmlformats.org/officeDocument/2006/relationships/image" Target="../media/image364.png"/><Relationship Id="rId8" Type="http://schemas.openxmlformats.org/officeDocument/2006/relationships/image" Target="../media/image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365.png"/><Relationship Id="rId4" Type="http://schemas.openxmlformats.org/officeDocument/2006/relationships/image" Target="../media/image357.png"/><Relationship Id="rId5" Type="http://schemas.openxmlformats.org/officeDocument/2006/relationships/image" Target="../media/image368.png"/><Relationship Id="rId6" Type="http://schemas.openxmlformats.org/officeDocument/2006/relationships/image" Target="../media/image371.png"/><Relationship Id="rId7" Type="http://schemas.openxmlformats.org/officeDocument/2006/relationships/image" Target="../media/image370.png"/><Relationship Id="rId8" Type="http://schemas.openxmlformats.org/officeDocument/2006/relationships/image" Target="../media/image3.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367.png"/><Relationship Id="rId4" Type="http://schemas.openxmlformats.org/officeDocument/2006/relationships/image" Target="../media/image357.png"/><Relationship Id="rId5" Type="http://schemas.openxmlformats.org/officeDocument/2006/relationships/image" Target="../media/image368.png"/><Relationship Id="rId6" Type="http://schemas.openxmlformats.org/officeDocument/2006/relationships/image" Target="../media/image371.png"/><Relationship Id="rId7" Type="http://schemas.openxmlformats.org/officeDocument/2006/relationships/image" Target="../media/image370.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357.png"/><Relationship Id="rId4" Type="http://schemas.openxmlformats.org/officeDocument/2006/relationships/image" Target="../media/image368.png"/><Relationship Id="rId9" Type="http://schemas.openxmlformats.org/officeDocument/2006/relationships/image" Target="../media/image14.png"/><Relationship Id="rId5" Type="http://schemas.openxmlformats.org/officeDocument/2006/relationships/image" Target="../media/image371.png"/><Relationship Id="rId6" Type="http://schemas.openxmlformats.org/officeDocument/2006/relationships/image" Target="../media/image370.png"/><Relationship Id="rId7" Type="http://schemas.openxmlformats.org/officeDocument/2006/relationships/image" Target="../media/image3.png"/><Relationship Id="rId8" Type="http://schemas.openxmlformats.org/officeDocument/2006/relationships/image" Target="../media/image37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357.png"/><Relationship Id="rId4" Type="http://schemas.openxmlformats.org/officeDocument/2006/relationships/image" Target="../media/image368.png"/><Relationship Id="rId9" Type="http://schemas.openxmlformats.org/officeDocument/2006/relationships/image" Target="../media/image376.png"/><Relationship Id="rId5" Type="http://schemas.openxmlformats.org/officeDocument/2006/relationships/image" Target="../media/image371.png"/><Relationship Id="rId6" Type="http://schemas.openxmlformats.org/officeDocument/2006/relationships/image" Target="../media/image370.png"/><Relationship Id="rId7" Type="http://schemas.openxmlformats.org/officeDocument/2006/relationships/image" Target="../media/image3.png"/><Relationship Id="rId8" Type="http://schemas.openxmlformats.org/officeDocument/2006/relationships/image" Target="../media/image374.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3.png"/><Relationship Id="rId4" Type="http://schemas.openxmlformats.org/officeDocument/2006/relationships/image" Target="../media/image374.png"/><Relationship Id="rId5" Type="http://schemas.openxmlformats.org/officeDocument/2006/relationships/image" Target="../media/image376.png"/><Relationship Id="rId6" Type="http://schemas.openxmlformats.org/officeDocument/2006/relationships/image" Target="../media/image379.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3.png"/><Relationship Id="rId4" Type="http://schemas.openxmlformats.org/officeDocument/2006/relationships/image" Target="../media/image379.png"/><Relationship Id="rId5" Type="http://schemas.openxmlformats.org/officeDocument/2006/relationships/image" Target="../media/image386.png"/><Relationship Id="rId6" Type="http://schemas.openxmlformats.org/officeDocument/2006/relationships/image" Target="../media/image384.png"/><Relationship Id="rId7" Type="http://schemas.openxmlformats.org/officeDocument/2006/relationships/image" Target="../media/image380.png"/><Relationship Id="rId8" Type="http://schemas.openxmlformats.org/officeDocument/2006/relationships/image" Target="../media/image390.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3.png"/><Relationship Id="rId4" Type="http://schemas.openxmlformats.org/officeDocument/2006/relationships/image" Target="../media/image386.png"/><Relationship Id="rId5" Type="http://schemas.openxmlformats.org/officeDocument/2006/relationships/image" Target="../media/image384.png"/><Relationship Id="rId6" Type="http://schemas.openxmlformats.org/officeDocument/2006/relationships/image" Target="../media/image380.png"/><Relationship Id="rId7" Type="http://schemas.openxmlformats.org/officeDocument/2006/relationships/image" Target="../media/image391.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31.png"/><Relationship Id="rId4" Type="http://schemas.openxmlformats.org/officeDocument/2006/relationships/image" Target="../media/image3.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22.png"/><Relationship Id="rId4" Type="http://schemas.openxmlformats.org/officeDocument/2006/relationships/image" Target="../media/image387.png"/><Relationship Id="rId5" Type="http://schemas.openxmlformats.org/officeDocument/2006/relationships/image" Target="../media/image3.png"/><Relationship Id="rId6" Type="http://schemas.openxmlformats.org/officeDocument/2006/relationships/image" Target="../media/image18.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397.png"/><Relationship Id="rId4" Type="http://schemas.openxmlformats.org/officeDocument/2006/relationships/image" Target="../media/image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3.png"/><Relationship Id="rId4" Type="http://schemas.openxmlformats.org/officeDocument/2006/relationships/image" Target="../media/image357.png"/><Relationship Id="rId5" Type="http://schemas.openxmlformats.org/officeDocument/2006/relationships/image" Target="../media/image368.png"/><Relationship Id="rId6" Type="http://schemas.openxmlformats.org/officeDocument/2006/relationships/image" Target="../media/image371.png"/><Relationship Id="rId7" Type="http://schemas.openxmlformats.org/officeDocument/2006/relationships/image" Target="../media/image370.png"/><Relationship Id="rId8" Type="http://schemas.openxmlformats.org/officeDocument/2006/relationships/image" Target="../media/image14.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3.png"/><Relationship Id="rId4" Type="http://schemas.openxmlformats.org/officeDocument/2006/relationships/image" Target="../media/image412.png"/><Relationship Id="rId5" Type="http://schemas.openxmlformats.org/officeDocument/2006/relationships/image" Target="../media/image395.png"/><Relationship Id="rId6" Type="http://schemas.openxmlformats.org/officeDocument/2006/relationships/image" Target="../media/image4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414.png"/><Relationship Id="rId4" Type="http://schemas.openxmlformats.org/officeDocument/2006/relationships/image" Target="../media/image3.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392.png"/><Relationship Id="rId4" Type="http://schemas.openxmlformats.org/officeDocument/2006/relationships/image" Target="../media/image3.png"/><Relationship Id="rId5" Type="http://schemas.openxmlformats.org/officeDocument/2006/relationships/image" Target="../media/image401.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3.png"/><Relationship Id="rId4" Type="http://schemas.openxmlformats.org/officeDocument/2006/relationships/image" Target="../media/image402.png"/><Relationship Id="rId5" Type="http://schemas.openxmlformats.org/officeDocument/2006/relationships/image" Target="../media/image404.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3.png"/><Relationship Id="rId4" Type="http://schemas.openxmlformats.org/officeDocument/2006/relationships/image" Target="../media/image411.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31.png"/><Relationship Id="rId4" Type="http://schemas.openxmlformats.org/officeDocument/2006/relationships/image" Target="../media/image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3.png"/><Relationship Id="rId4" Type="http://schemas.openxmlformats.org/officeDocument/2006/relationships/image" Target="../media/image31.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3.png"/><Relationship Id="rId4" Type="http://schemas.openxmlformats.org/officeDocument/2006/relationships/image" Target="../media/image3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3.png"/><Relationship Id="rId4" Type="http://schemas.openxmlformats.org/officeDocument/2006/relationships/image" Target="../media/image31.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3.png"/><Relationship Id="rId4" Type="http://schemas.openxmlformats.org/officeDocument/2006/relationships/image" Target="../media/image31.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 Id="rId3" Type="http://schemas.openxmlformats.org/officeDocument/2006/relationships/image" Target="../media/image3.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3.png"/><Relationship Id="rId4" Type="http://schemas.openxmlformats.org/officeDocument/2006/relationships/image" Target="../media/image31.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94.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398.png"/><Relationship Id="rId4" Type="http://schemas.openxmlformats.org/officeDocument/2006/relationships/image" Target="../media/image3.png"/><Relationship Id="rId5" Type="http://schemas.openxmlformats.org/officeDocument/2006/relationships/image" Target="../media/image31.png"/><Relationship Id="rId6" Type="http://schemas.openxmlformats.org/officeDocument/2006/relationships/image" Target="../media/image39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368.png"/><Relationship Id="rId4" Type="http://schemas.openxmlformats.org/officeDocument/2006/relationships/image" Target="../media/image371.png"/><Relationship Id="rId5" Type="http://schemas.openxmlformats.org/officeDocument/2006/relationships/image" Target="../media/image393.png"/><Relationship Id="rId6" Type="http://schemas.openxmlformats.org/officeDocument/2006/relationships/image" Target="../media/image399.png"/><Relationship Id="rId7" Type="http://schemas.openxmlformats.org/officeDocument/2006/relationships/image" Target="../media/image41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 Id="rId3" Type="http://schemas.openxmlformats.org/officeDocument/2006/relationships/image" Target="../media/image408.png"/><Relationship Id="rId4" Type="http://schemas.openxmlformats.org/officeDocument/2006/relationships/image" Target="../media/image405.png"/><Relationship Id="rId10" Type="http://schemas.openxmlformats.org/officeDocument/2006/relationships/image" Target="../media/image3.png"/><Relationship Id="rId9" Type="http://schemas.openxmlformats.org/officeDocument/2006/relationships/image" Target="../media/image399.png"/><Relationship Id="rId5" Type="http://schemas.openxmlformats.org/officeDocument/2006/relationships/image" Target="../media/image406.png"/><Relationship Id="rId6" Type="http://schemas.openxmlformats.org/officeDocument/2006/relationships/image" Target="../media/image368.png"/><Relationship Id="rId7" Type="http://schemas.openxmlformats.org/officeDocument/2006/relationships/image" Target="../media/image393.png"/><Relationship Id="rId8" Type="http://schemas.openxmlformats.org/officeDocument/2006/relationships/image" Target="../media/image371.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409.png"/><Relationship Id="rId4" Type="http://schemas.openxmlformats.org/officeDocument/2006/relationships/image" Target="../media/image413.png"/><Relationship Id="rId9" Type="http://schemas.openxmlformats.org/officeDocument/2006/relationships/image" Target="../media/image3.png"/><Relationship Id="rId5" Type="http://schemas.openxmlformats.org/officeDocument/2006/relationships/image" Target="../media/image368.png"/><Relationship Id="rId6" Type="http://schemas.openxmlformats.org/officeDocument/2006/relationships/image" Target="../media/image371.png"/><Relationship Id="rId7" Type="http://schemas.openxmlformats.org/officeDocument/2006/relationships/image" Target="../media/image393.png"/><Relationship Id="rId8" Type="http://schemas.openxmlformats.org/officeDocument/2006/relationships/image" Target="../media/image399.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368.png"/><Relationship Id="rId4" Type="http://schemas.openxmlformats.org/officeDocument/2006/relationships/image" Target="../media/image371.png"/><Relationship Id="rId5" Type="http://schemas.openxmlformats.org/officeDocument/2006/relationships/image" Target="../media/image393.png"/><Relationship Id="rId6" Type="http://schemas.openxmlformats.org/officeDocument/2006/relationships/image" Target="../media/image399.png"/><Relationship Id="rId7" Type="http://schemas.openxmlformats.org/officeDocument/2006/relationships/image" Target="../media/image417.png"/><Relationship Id="rId8" Type="http://schemas.openxmlformats.org/officeDocument/2006/relationships/image" Target="../media/image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368.png"/><Relationship Id="rId4" Type="http://schemas.openxmlformats.org/officeDocument/2006/relationships/image" Target="../media/image371.png"/><Relationship Id="rId5" Type="http://schemas.openxmlformats.org/officeDocument/2006/relationships/image" Target="../media/image393.png"/><Relationship Id="rId6" Type="http://schemas.openxmlformats.org/officeDocument/2006/relationships/image" Target="../media/image399.png"/><Relationship Id="rId7" Type="http://schemas.openxmlformats.org/officeDocument/2006/relationships/image" Target="../media/image415.png"/><Relationship Id="rId8" Type="http://schemas.openxmlformats.org/officeDocument/2006/relationships/image" Target="../media/image3.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415.png"/><Relationship Id="rId4" Type="http://schemas.openxmlformats.org/officeDocument/2006/relationships/image" Target="../media/image3.png"/><Relationship Id="rId5" Type="http://schemas.openxmlformats.org/officeDocument/2006/relationships/image" Target="../media/image428.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image" Target="../media/image434.png"/><Relationship Id="rId4" Type="http://schemas.openxmlformats.org/officeDocument/2006/relationships/image" Target="../media/image4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 Id="rId3" Type="http://schemas.openxmlformats.org/officeDocument/2006/relationships/image" Target="../media/image42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image" Target="../media/image31.png"/><Relationship Id="rId4" Type="http://schemas.openxmlformats.org/officeDocument/2006/relationships/image" Target="../media/image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 Id="rId3" Type="http://schemas.openxmlformats.org/officeDocument/2006/relationships/image" Target="../media/image3.png"/><Relationship Id="rId4" Type="http://schemas.openxmlformats.org/officeDocument/2006/relationships/image" Target="../media/image418.png"/><Relationship Id="rId11" Type="http://schemas.openxmlformats.org/officeDocument/2006/relationships/image" Target="../media/image424.png"/><Relationship Id="rId10" Type="http://schemas.openxmlformats.org/officeDocument/2006/relationships/image" Target="../media/image430.png"/><Relationship Id="rId9" Type="http://schemas.openxmlformats.org/officeDocument/2006/relationships/image" Target="../media/image422.png"/><Relationship Id="rId5" Type="http://schemas.openxmlformats.org/officeDocument/2006/relationships/image" Target="../media/image419.png"/><Relationship Id="rId6" Type="http://schemas.openxmlformats.org/officeDocument/2006/relationships/image" Target="../media/image433.png"/><Relationship Id="rId7" Type="http://schemas.openxmlformats.org/officeDocument/2006/relationships/image" Target="../media/image420.png"/><Relationship Id="rId8" Type="http://schemas.openxmlformats.org/officeDocument/2006/relationships/image" Target="../media/image42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 Id="rId3" Type="http://schemas.openxmlformats.org/officeDocument/2006/relationships/image" Target="../media/image420.png"/><Relationship Id="rId4" Type="http://schemas.openxmlformats.org/officeDocument/2006/relationships/image" Target="../media/image431.png"/><Relationship Id="rId11" Type="http://schemas.openxmlformats.org/officeDocument/2006/relationships/image" Target="../media/image449.png"/><Relationship Id="rId10" Type="http://schemas.openxmlformats.org/officeDocument/2006/relationships/image" Target="../media/image426.png"/><Relationship Id="rId12" Type="http://schemas.openxmlformats.org/officeDocument/2006/relationships/image" Target="../media/image446.png"/><Relationship Id="rId9" Type="http://schemas.openxmlformats.org/officeDocument/2006/relationships/image" Target="../media/image440.png"/><Relationship Id="rId5" Type="http://schemas.openxmlformats.org/officeDocument/2006/relationships/image" Target="../media/image3.png"/><Relationship Id="rId6" Type="http://schemas.openxmlformats.org/officeDocument/2006/relationships/image" Target="../media/image418.png"/><Relationship Id="rId7" Type="http://schemas.openxmlformats.org/officeDocument/2006/relationships/image" Target="../media/image419.png"/><Relationship Id="rId8" Type="http://schemas.openxmlformats.org/officeDocument/2006/relationships/image" Target="../media/image43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4.xml"/><Relationship Id="rId3" Type="http://schemas.openxmlformats.org/officeDocument/2006/relationships/image" Target="../media/image3.png"/><Relationship Id="rId4" Type="http://schemas.openxmlformats.org/officeDocument/2006/relationships/image" Target="../media/image429.png"/><Relationship Id="rId5" Type="http://schemas.openxmlformats.org/officeDocument/2006/relationships/image" Target="../media/image436.png"/><Relationship Id="rId6" Type="http://schemas.openxmlformats.org/officeDocument/2006/relationships/image" Target="../media/image442.png"/><Relationship Id="rId7" Type="http://schemas.openxmlformats.org/officeDocument/2006/relationships/image" Target="../media/image439.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 Id="rId3" Type="http://schemas.openxmlformats.org/officeDocument/2006/relationships/image" Target="../media/image3.png"/><Relationship Id="rId4" Type="http://schemas.openxmlformats.org/officeDocument/2006/relationships/image" Target="../media/image435.png"/><Relationship Id="rId5" Type="http://schemas.openxmlformats.org/officeDocument/2006/relationships/image" Target="../media/image436.png"/><Relationship Id="rId6" Type="http://schemas.openxmlformats.org/officeDocument/2006/relationships/image" Target="../media/image442.png"/><Relationship Id="rId7" Type="http://schemas.openxmlformats.org/officeDocument/2006/relationships/image" Target="../media/image448.png"/><Relationship Id="rId8" Type="http://schemas.openxmlformats.org/officeDocument/2006/relationships/image" Target="../media/image450.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6.xml"/><Relationship Id="rId3" Type="http://schemas.openxmlformats.org/officeDocument/2006/relationships/image" Target="../media/image3.png"/><Relationship Id="rId4" Type="http://schemas.openxmlformats.org/officeDocument/2006/relationships/image" Target="../media/image456.png"/><Relationship Id="rId9" Type="http://schemas.openxmlformats.org/officeDocument/2006/relationships/image" Target="../media/image448.png"/><Relationship Id="rId5" Type="http://schemas.openxmlformats.org/officeDocument/2006/relationships/image" Target="../media/image436.png"/><Relationship Id="rId6" Type="http://schemas.openxmlformats.org/officeDocument/2006/relationships/image" Target="../media/image442.png"/><Relationship Id="rId7" Type="http://schemas.openxmlformats.org/officeDocument/2006/relationships/image" Target="../media/image462.png"/><Relationship Id="rId8" Type="http://schemas.openxmlformats.org/officeDocument/2006/relationships/image" Target="../media/image45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 Id="rId3" Type="http://schemas.openxmlformats.org/officeDocument/2006/relationships/image" Target="../media/image3.png"/><Relationship Id="rId4" Type="http://schemas.openxmlformats.org/officeDocument/2006/relationships/image" Target="../media/image473.png"/><Relationship Id="rId9" Type="http://schemas.openxmlformats.org/officeDocument/2006/relationships/image" Target="../media/image448.png"/><Relationship Id="rId5" Type="http://schemas.openxmlformats.org/officeDocument/2006/relationships/image" Target="../media/image436.png"/><Relationship Id="rId6" Type="http://schemas.openxmlformats.org/officeDocument/2006/relationships/image" Target="../media/image442.png"/><Relationship Id="rId7" Type="http://schemas.openxmlformats.org/officeDocument/2006/relationships/image" Target="../media/image462.png"/><Relationship Id="rId8" Type="http://schemas.openxmlformats.org/officeDocument/2006/relationships/image" Target="../media/image460.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 Id="rId3" Type="http://schemas.openxmlformats.org/officeDocument/2006/relationships/image" Target="../media/image3.png"/><Relationship Id="rId4" Type="http://schemas.openxmlformats.org/officeDocument/2006/relationships/image" Target="../media/image470.png"/><Relationship Id="rId5" Type="http://schemas.openxmlformats.org/officeDocument/2006/relationships/image" Target="../media/image436.png"/><Relationship Id="rId6" Type="http://schemas.openxmlformats.org/officeDocument/2006/relationships/image" Target="../media/image442.png"/><Relationship Id="rId7" Type="http://schemas.openxmlformats.org/officeDocument/2006/relationships/image" Target="../media/image457.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 Id="rId3" Type="http://schemas.openxmlformats.org/officeDocument/2006/relationships/image" Target="../media/image3.png"/><Relationship Id="rId4" Type="http://schemas.openxmlformats.org/officeDocument/2006/relationships/image" Target="../media/image469.png"/><Relationship Id="rId5" Type="http://schemas.openxmlformats.org/officeDocument/2006/relationships/image" Target="../media/image4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 Id="rId3" Type="http://schemas.openxmlformats.org/officeDocument/2006/relationships/image" Target="../media/image3.png"/><Relationship Id="rId4" Type="http://schemas.openxmlformats.org/officeDocument/2006/relationships/image" Target="../media/image478.png"/><Relationship Id="rId5" Type="http://schemas.openxmlformats.org/officeDocument/2006/relationships/image" Target="../media/image475.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image" Target="../media/image475.png"/><Relationship Id="rId4" Type="http://schemas.openxmlformats.org/officeDocument/2006/relationships/image" Target="../media/image3.png"/><Relationship Id="rId5" Type="http://schemas.openxmlformats.org/officeDocument/2006/relationships/image" Target="../media/image478.png"/><Relationship Id="rId6" Type="http://schemas.openxmlformats.org/officeDocument/2006/relationships/image" Target="../media/image474.png"/><Relationship Id="rId7" Type="http://schemas.openxmlformats.org/officeDocument/2006/relationships/image" Target="../media/image472.png"/><Relationship Id="rId8" Type="http://schemas.openxmlformats.org/officeDocument/2006/relationships/image" Target="../media/image480.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2.xml"/><Relationship Id="rId3" Type="http://schemas.openxmlformats.org/officeDocument/2006/relationships/image" Target="../media/image3.png"/><Relationship Id="rId4" Type="http://schemas.openxmlformats.org/officeDocument/2006/relationships/image" Target="../media/image48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3.xml"/><Relationship Id="rId3" Type="http://schemas.openxmlformats.org/officeDocument/2006/relationships/image" Target="../media/image3.png"/><Relationship Id="rId4" Type="http://schemas.openxmlformats.org/officeDocument/2006/relationships/image" Target="../media/image485.png"/><Relationship Id="rId5" Type="http://schemas.openxmlformats.org/officeDocument/2006/relationships/image" Target="../media/image475.png"/><Relationship Id="rId6" Type="http://schemas.openxmlformats.org/officeDocument/2006/relationships/image" Target="../media/image478.png"/><Relationship Id="rId7" Type="http://schemas.openxmlformats.org/officeDocument/2006/relationships/image" Target="../media/image472.png"/><Relationship Id="rId8" Type="http://schemas.openxmlformats.org/officeDocument/2006/relationships/image" Target="../media/image480.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4.xml"/><Relationship Id="rId3" Type="http://schemas.openxmlformats.org/officeDocument/2006/relationships/image" Target="../media/image3.png"/><Relationship Id="rId4" Type="http://schemas.openxmlformats.org/officeDocument/2006/relationships/image" Target="../media/image486.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5.xml"/><Relationship Id="rId3" Type="http://schemas.openxmlformats.org/officeDocument/2006/relationships/image" Target="../media/image475.png"/><Relationship Id="rId4" Type="http://schemas.openxmlformats.org/officeDocument/2006/relationships/image" Target="../media/image3.png"/><Relationship Id="rId5" Type="http://schemas.openxmlformats.org/officeDocument/2006/relationships/image" Target="../media/image498.png"/><Relationship Id="rId6" Type="http://schemas.openxmlformats.org/officeDocument/2006/relationships/image" Target="../media/image478.png"/><Relationship Id="rId7" Type="http://schemas.openxmlformats.org/officeDocument/2006/relationships/image" Target="../media/image472.png"/><Relationship Id="rId8" Type="http://schemas.openxmlformats.org/officeDocument/2006/relationships/image" Target="../media/image480.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6.xml"/><Relationship Id="rId3" Type="http://schemas.openxmlformats.org/officeDocument/2006/relationships/image" Target="../media/image3.png"/><Relationship Id="rId4" Type="http://schemas.openxmlformats.org/officeDocument/2006/relationships/image" Target="../media/image495.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7.xml"/><Relationship Id="rId3" Type="http://schemas.openxmlformats.org/officeDocument/2006/relationships/image" Target="../media/image3.png"/><Relationship Id="rId4" Type="http://schemas.openxmlformats.org/officeDocument/2006/relationships/image" Target="../media/image500.png"/><Relationship Id="rId5" Type="http://schemas.openxmlformats.org/officeDocument/2006/relationships/image" Target="../media/image475.png"/><Relationship Id="rId6" Type="http://schemas.openxmlformats.org/officeDocument/2006/relationships/image" Target="../media/image478.png"/><Relationship Id="rId7" Type="http://schemas.openxmlformats.org/officeDocument/2006/relationships/image" Target="../media/image47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 Id="rId3" Type="http://schemas.openxmlformats.org/officeDocument/2006/relationships/image" Target="../media/image3.png"/><Relationship Id="rId4" Type="http://schemas.openxmlformats.org/officeDocument/2006/relationships/image" Target="../media/image484.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 Id="rId3" Type="http://schemas.openxmlformats.org/officeDocument/2006/relationships/image" Target="../media/image3.png"/><Relationship Id="rId4" Type="http://schemas.openxmlformats.org/officeDocument/2006/relationships/image" Target="../media/image496.png"/><Relationship Id="rId5" Type="http://schemas.openxmlformats.org/officeDocument/2006/relationships/image" Target="../media/image487.png"/><Relationship Id="rId6" Type="http://schemas.openxmlformats.org/officeDocument/2006/relationships/image" Target="../media/image490.png"/><Relationship Id="rId7" Type="http://schemas.openxmlformats.org/officeDocument/2006/relationships/image" Target="../media/image488.png"/><Relationship Id="rId8" Type="http://schemas.openxmlformats.org/officeDocument/2006/relationships/image" Target="../media/image4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0.xml"/><Relationship Id="rId3" Type="http://schemas.openxmlformats.org/officeDocument/2006/relationships/image" Target="../media/image3.png"/><Relationship Id="rId4" Type="http://schemas.openxmlformats.org/officeDocument/2006/relationships/image" Target="../media/image491.png"/><Relationship Id="rId5" Type="http://schemas.openxmlformats.org/officeDocument/2006/relationships/image" Target="../media/image492.png"/><Relationship Id="rId6" Type="http://schemas.openxmlformats.org/officeDocument/2006/relationships/image" Target="../media/image503.png"/><Relationship Id="rId7" Type="http://schemas.openxmlformats.org/officeDocument/2006/relationships/image" Target="../media/image502.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1.xml"/><Relationship Id="rId3" Type="http://schemas.openxmlformats.org/officeDocument/2006/relationships/image" Target="../media/image3.png"/><Relationship Id="rId4" Type="http://schemas.openxmlformats.org/officeDocument/2006/relationships/image" Target="../media/image501.png"/><Relationship Id="rId5" Type="http://schemas.openxmlformats.org/officeDocument/2006/relationships/image" Target="../media/image491.png"/><Relationship Id="rId6" Type="http://schemas.openxmlformats.org/officeDocument/2006/relationships/image" Target="../media/image49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2.xml"/><Relationship Id="rId3" Type="http://schemas.openxmlformats.org/officeDocument/2006/relationships/image" Target="../media/image3.png"/><Relationship Id="rId4" Type="http://schemas.openxmlformats.org/officeDocument/2006/relationships/image" Target="../media/image501.png"/><Relationship Id="rId5" Type="http://schemas.openxmlformats.org/officeDocument/2006/relationships/image" Target="../media/image49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3.xml"/><Relationship Id="rId3" Type="http://schemas.openxmlformats.org/officeDocument/2006/relationships/image" Target="../media/image3.png"/><Relationship Id="rId4" Type="http://schemas.openxmlformats.org/officeDocument/2006/relationships/image" Target="../media/image517.png"/><Relationship Id="rId5" Type="http://schemas.openxmlformats.org/officeDocument/2006/relationships/image" Target="../media/image491.png"/><Relationship Id="rId6" Type="http://schemas.openxmlformats.org/officeDocument/2006/relationships/image" Target="../media/image492.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4.xml"/><Relationship Id="rId3" Type="http://schemas.openxmlformats.org/officeDocument/2006/relationships/image" Target="../media/image3.png"/><Relationship Id="rId4" Type="http://schemas.openxmlformats.org/officeDocument/2006/relationships/image" Target="../media/image505.png"/><Relationship Id="rId5" Type="http://schemas.openxmlformats.org/officeDocument/2006/relationships/image" Target="../media/image491.png"/><Relationship Id="rId6" Type="http://schemas.openxmlformats.org/officeDocument/2006/relationships/image" Target="../media/image49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5.xml"/><Relationship Id="rId3" Type="http://schemas.openxmlformats.org/officeDocument/2006/relationships/image" Target="../media/image3.png"/><Relationship Id="rId4" Type="http://schemas.openxmlformats.org/officeDocument/2006/relationships/image" Target="../media/image491.png"/><Relationship Id="rId5" Type="http://schemas.openxmlformats.org/officeDocument/2006/relationships/image" Target="../media/image492.png"/><Relationship Id="rId6" Type="http://schemas.openxmlformats.org/officeDocument/2006/relationships/image" Target="../media/image518.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6.xml"/><Relationship Id="rId3" Type="http://schemas.openxmlformats.org/officeDocument/2006/relationships/image" Target="../media/image3.png"/><Relationship Id="rId4" Type="http://schemas.openxmlformats.org/officeDocument/2006/relationships/image" Target="../media/image506.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7.xml"/><Relationship Id="rId3" Type="http://schemas.openxmlformats.org/officeDocument/2006/relationships/image" Target="../media/image3.png"/><Relationship Id="rId4" Type="http://schemas.openxmlformats.org/officeDocument/2006/relationships/image" Target="../media/image512.png"/><Relationship Id="rId5" Type="http://schemas.openxmlformats.org/officeDocument/2006/relationships/image" Target="../media/image519.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8.xml"/><Relationship Id="rId3" Type="http://schemas.openxmlformats.org/officeDocument/2006/relationships/image" Target="../media/image3.png"/><Relationship Id="rId4" Type="http://schemas.openxmlformats.org/officeDocument/2006/relationships/image" Target="../media/image511.png"/><Relationship Id="rId5" Type="http://schemas.openxmlformats.org/officeDocument/2006/relationships/image" Target="../media/image509.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9.xml"/><Relationship Id="rId3" Type="http://schemas.openxmlformats.org/officeDocument/2006/relationships/image" Target="../media/image3.png"/><Relationship Id="rId4" Type="http://schemas.openxmlformats.org/officeDocument/2006/relationships/image" Target="../media/image504.png"/><Relationship Id="rId5" Type="http://schemas.openxmlformats.org/officeDocument/2006/relationships/image" Target="../media/image507.png"/><Relationship Id="rId6" Type="http://schemas.openxmlformats.org/officeDocument/2006/relationships/image" Target="../media/image5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0.xml"/><Relationship Id="rId3" Type="http://schemas.openxmlformats.org/officeDocument/2006/relationships/image" Target="../media/image3.png"/><Relationship Id="rId4" Type="http://schemas.openxmlformats.org/officeDocument/2006/relationships/image" Target="../media/image507.png"/><Relationship Id="rId5" Type="http://schemas.openxmlformats.org/officeDocument/2006/relationships/image" Target="../media/image516.png"/><Relationship Id="rId6" Type="http://schemas.openxmlformats.org/officeDocument/2006/relationships/image" Target="../media/image515.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1.xml"/><Relationship Id="rId3" Type="http://schemas.openxmlformats.org/officeDocument/2006/relationships/image" Target="../media/image510.png"/><Relationship Id="rId4" Type="http://schemas.openxmlformats.org/officeDocument/2006/relationships/image" Target="../media/image3.png"/><Relationship Id="rId11" Type="http://schemas.openxmlformats.org/officeDocument/2006/relationships/image" Target="../media/image525.png"/><Relationship Id="rId10" Type="http://schemas.openxmlformats.org/officeDocument/2006/relationships/image" Target="../media/image530.png"/><Relationship Id="rId9" Type="http://schemas.openxmlformats.org/officeDocument/2006/relationships/image" Target="../media/image526.png"/><Relationship Id="rId5" Type="http://schemas.openxmlformats.org/officeDocument/2006/relationships/image" Target="../media/image520.png"/><Relationship Id="rId6" Type="http://schemas.openxmlformats.org/officeDocument/2006/relationships/image" Target="../media/image524.png"/><Relationship Id="rId7" Type="http://schemas.openxmlformats.org/officeDocument/2006/relationships/image" Target="../media/image514.png"/><Relationship Id="rId8" Type="http://schemas.openxmlformats.org/officeDocument/2006/relationships/image" Target="../media/image523.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2.xml"/><Relationship Id="rId3" Type="http://schemas.openxmlformats.org/officeDocument/2006/relationships/image" Target="../media/image520.png"/><Relationship Id="rId4" Type="http://schemas.openxmlformats.org/officeDocument/2006/relationships/image" Target="../media/image523.png"/><Relationship Id="rId5" Type="http://schemas.openxmlformats.org/officeDocument/2006/relationships/image" Target="../media/image526.png"/><Relationship Id="rId6" Type="http://schemas.openxmlformats.org/officeDocument/2006/relationships/image" Target="../media/image530.png"/><Relationship Id="rId7" Type="http://schemas.openxmlformats.org/officeDocument/2006/relationships/image" Target="../media/image534.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3.xml"/><Relationship Id="rId3" Type="http://schemas.openxmlformats.org/officeDocument/2006/relationships/image" Target="../media/image534.png"/><Relationship Id="rId4" Type="http://schemas.openxmlformats.org/officeDocument/2006/relationships/image" Target="../media/image532.png"/><Relationship Id="rId5" Type="http://schemas.openxmlformats.org/officeDocument/2006/relationships/image" Target="../media/image539.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4.xml"/><Relationship Id="rId3" Type="http://schemas.openxmlformats.org/officeDocument/2006/relationships/image" Target="../media/image523.png"/><Relationship Id="rId4" Type="http://schemas.openxmlformats.org/officeDocument/2006/relationships/image" Target="../media/image526.png"/><Relationship Id="rId5" Type="http://schemas.openxmlformats.org/officeDocument/2006/relationships/image" Target="../media/image524.png"/><Relationship Id="rId6" Type="http://schemas.openxmlformats.org/officeDocument/2006/relationships/image" Target="../media/image525.png"/><Relationship Id="rId7" Type="http://schemas.openxmlformats.org/officeDocument/2006/relationships/image" Target="../media/image537.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5.xml"/><Relationship Id="rId3" Type="http://schemas.openxmlformats.org/officeDocument/2006/relationships/image" Target="../media/image510.png"/><Relationship Id="rId4" Type="http://schemas.openxmlformats.org/officeDocument/2006/relationships/image" Target="../media/image3.png"/><Relationship Id="rId5" Type="http://schemas.openxmlformats.org/officeDocument/2006/relationships/image" Target="../media/image514.png"/><Relationship Id="rId6" Type="http://schemas.openxmlformats.org/officeDocument/2006/relationships/image" Target="../media/image523.png"/><Relationship Id="rId7" Type="http://schemas.openxmlformats.org/officeDocument/2006/relationships/image" Target="../media/image526.png"/><Relationship Id="rId8" Type="http://schemas.openxmlformats.org/officeDocument/2006/relationships/image" Target="../media/image542.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6.xml"/><Relationship Id="rId3" Type="http://schemas.openxmlformats.org/officeDocument/2006/relationships/image" Target="../media/image3.png"/><Relationship Id="rId4" Type="http://schemas.openxmlformats.org/officeDocument/2006/relationships/image" Target="../media/image543.png"/><Relationship Id="rId5" Type="http://schemas.openxmlformats.org/officeDocument/2006/relationships/image" Target="../media/image553.png"/><Relationship Id="rId6" Type="http://schemas.openxmlformats.org/officeDocument/2006/relationships/image" Target="../media/image572.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7.xml"/><Relationship Id="rId3" Type="http://schemas.openxmlformats.org/officeDocument/2006/relationships/image" Target="../media/image3.png"/><Relationship Id="rId4" Type="http://schemas.openxmlformats.org/officeDocument/2006/relationships/image" Target="../media/image550.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8.xml"/><Relationship Id="rId3" Type="http://schemas.openxmlformats.org/officeDocument/2006/relationships/image" Target="../media/image3.png"/><Relationship Id="rId4" Type="http://schemas.openxmlformats.org/officeDocument/2006/relationships/image" Target="../media/image544.png"/><Relationship Id="rId5" Type="http://schemas.openxmlformats.org/officeDocument/2006/relationships/image" Target="../media/image549.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9.xml"/><Relationship Id="rId3" Type="http://schemas.openxmlformats.org/officeDocument/2006/relationships/image" Target="../media/image3.png"/><Relationship Id="rId4" Type="http://schemas.openxmlformats.org/officeDocument/2006/relationships/image" Target="../media/image558.png"/><Relationship Id="rId5" Type="http://schemas.openxmlformats.org/officeDocument/2006/relationships/image" Target="../media/image5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0.xml"/><Relationship Id="rId3" Type="http://schemas.openxmlformats.org/officeDocument/2006/relationships/image" Target="../media/image552.png"/><Relationship Id="rId4" Type="http://schemas.openxmlformats.org/officeDocument/2006/relationships/image" Target="../media/image3.png"/><Relationship Id="rId9" Type="http://schemas.openxmlformats.org/officeDocument/2006/relationships/image" Target="../media/image548.png"/><Relationship Id="rId5" Type="http://schemas.openxmlformats.org/officeDocument/2006/relationships/image" Target="../media/image561.png"/><Relationship Id="rId6" Type="http://schemas.openxmlformats.org/officeDocument/2006/relationships/image" Target="../media/image546.png"/><Relationship Id="rId7" Type="http://schemas.openxmlformats.org/officeDocument/2006/relationships/image" Target="../media/image554.png"/><Relationship Id="rId8" Type="http://schemas.openxmlformats.org/officeDocument/2006/relationships/image" Target="../media/image547.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1.xml"/><Relationship Id="rId3" Type="http://schemas.openxmlformats.org/officeDocument/2006/relationships/image" Target="../media/image3.png"/><Relationship Id="rId4" Type="http://schemas.openxmlformats.org/officeDocument/2006/relationships/image" Target="../media/image554.png"/><Relationship Id="rId5" Type="http://schemas.openxmlformats.org/officeDocument/2006/relationships/image" Target="../media/image547.png"/><Relationship Id="rId6" Type="http://schemas.openxmlformats.org/officeDocument/2006/relationships/image" Target="../media/image567.png"/><Relationship Id="rId7" Type="http://schemas.openxmlformats.org/officeDocument/2006/relationships/image" Target="../media/image564.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2.xml"/><Relationship Id="rId3" Type="http://schemas.openxmlformats.org/officeDocument/2006/relationships/image" Target="../media/image3.png"/><Relationship Id="rId4" Type="http://schemas.openxmlformats.org/officeDocument/2006/relationships/image" Target="../media/image554.png"/><Relationship Id="rId5" Type="http://schemas.openxmlformats.org/officeDocument/2006/relationships/image" Target="../media/image547.png"/><Relationship Id="rId6" Type="http://schemas.openxmlformats.org/officeDocument/2006/relationships/image" Target="../media/image557.png"/><Relationship Id="rId7" Type="http://schemas.openxmlformats.org/officeDocument/2006/relationships/image" Target="../media/image548.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3.xml"/><Relationship Id="rId3" Type="http://schemas.openxmlformats.org/officeDocument/2006/relationships/image" Target="../media/image3.png"/><Relationship Id="rId4" Type="http://schemas.openxmlformats.org/officeDocument/2006/relationships/image" Target="../media/image56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4.xml"/><Relationship Id="rId3" Type="http://schemas.openxmlformats.org/officeDocument/2006/relationships/image" Target="../media/image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5.xml"/><Relationship Id="rId3" Type="http://schemas.openxmlformats.org/officeDocument/2006/relationships/image" Target="../media/image3.png"/><Relationship Id="rId4" Type="http://schemas.openxmlformats.org/officeDocument/2006/relationships/image" Target="../media/image31.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6.xml"/><Relationship Id="rId3" Type="http://schemas.openxmlformats.org/officeDocument/2006/relationships/image" Target="../media/image31.png"/><Relationship Id="rId4" Type="http://schemas.openxmlformats.org/officeDocument/2006/relationships/image" Target="../media/image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7.xml"/><Relationship Id="rId3" Type="http://schemas.openxmlformats.org/officeDocument/2006/relationships/image" Target="../media/image3.png"/><Relationship Id="rId4" Type="http://schemas.openxmlformats.org/officeDocument/2006/relationships/image" Target="../media/image559.png"/><Relationship Id="rId5" Type="http://schemas.openxmlformats.org/officeDocument/2006/relationships/image" Target="../media/image520.png"/><Relationship Id="rId6" Type="http://schemas.openxmlformats.org/officeDocument/2006/relationships/image" Target="../media/image433.png"/><Relationship Id="rId7" Type="http://schemas.openxmlformats.org/officeDocument/2006/relationships/image" Target="../media/image420.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8.xml"/><Relationship Id="rId3" Type="http://schemas.openxmlformats.org/officeDocument/2006/relationships/image" Target="../media/image3.png"/><Relationship Id="rId4" Type="http://schemas.openxmlformats.org/officeDocument/2006/relationships/image" Target="../media/image31.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9.xml"/><Relationship Id="rId3" Type="http://schemas.openxmlformats.org/officeDocument/2006/relationships/image" Target="../media/image3.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0.xml"/><Relationship Id="rId3" Type="http://schemas.openxmlformats.org/officeDocument/2006/relationships/image" Target="../media/image3.png"/><Relationship Id="rId4" Type="http://schemas.openxmlformats.org/officeDocument/2006/relationships/image" Target="../media/image573.png"/><Relationship Id="rId5" Type="http://schemas.openxmlformats.org/officeDocument/2006/relationships/image" Target="../media/image563.png"/><Relationship Id="rId6" Type="http://schemas.openxmlformats.org/officeDocument/2006/relationships/image" Target="../media/image565.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1.xml"/><Relationship Id="rId3" Type="http://schemas.openxmlformats.org/officeDocument/2006/relationships/image" Target="../media/image3.png"/><Relationship Id="rId4" Type="http://schemas.openxmlformats.org/officeDocument/2006/relationships/image" Target="../media/image573.png"/><Relationship Id="rId5" Type="http://schemas.openxmlformats.org/officeDocument/2006/relationships/image" Target="../media/image563.png"/><Relationship Id="rId6" Type="http://schemas.openxmlformats.org/officeDocument/2006/relationships/image" Target="../media/image579.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2.xml"/><Relationship Id="rId3" Type="http://schemas.openxmlformats.org/officeDocument/2006/relationships/image" Target="../media/image3.png"/><Relationship Id="rId4" Type="http://schemas.openxmlformats.org/officeDocument/2006/relationships/image" Target="../media/image560.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3.xml"/><Relationship Id="rId3" Type="http://schemas.openxmlformats.org/officeDocument/2006/relationships/image" Target="../media/image3.png"/><Relationship Id="rId4" Type="http://schemas.openxmlformats.org/officeDocument/2006/relationships/image" Target="../media/image568.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4.xml"/><Relationship Id="rId3" Type="http://schemas.openxmlformats.org/officeDocument/2006/relationships/image" Target="../media/image3.png"/><Relationship Id="rId4" Type="http://schemas.openxmlformats.org/officeDocument/2006/relationships/image" Target="../media/image582.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5.xml"/><Relationship Id="rId3" Type="http://schemas.openxmlformats.org/officeDocument/2006/relationships/image" Target="../media/image3.png"/><Relationship Id="rId4" Type="http://schemas.openxmlformats.org/officeDocument/2006/relationships/image" Target="../media/image566.png"/><Relationship Id="rId5" Type="http://schemas.openxmlformats.org/officeDocument/2006/relationships/image" Target="../media/image573.png"/><Relationship Id="rId6" Type="http://schemas.openxmlformats.org/officeDocument/2006/relationships/image" Target="../media/image563.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6.xml"/><Relationship Id="rId3" Type="http://schemas.openxmlformats.org/officeDocument/2006/relationships/image" Target="../media/image3.png"/><Relationship Id="rId4" Type="http://schemas.openxmlformats.org/officeDocument/2006/relationships/image" Target="../media/image569.png"/><Relationship Id="rId5" Type="http://schemas.openxmlformats.org/officeDocument/2006/relationships/image" Target="../media/image575.png"/><Relationship Id="rId6" Type="http://schemas.openxmlformats.org/officeDocument/2006/relationships/image" Target="../media/image578.png"/><Relationship Id="rId7" Type="http://schemas.openxmlformats.org/officeDocument/2006/relationships/image" Target="../media/image594.png"/><Relationship Id="rId8" Type="http://schemas.openxmlformats.org/officeDocument/2006/relationships/image" Target="../media/image589.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7.xml"/><Relationship Id="rId3" Type="http://schemas.openxmlformats.org/officeDocument/2006/relationships/image" Target="../media/image3.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8.xml"/><Relationship Id="rId3" Type="http://schemas.openxmlformats.org/officeDocument/2006/relationships/image" Target="../media/image3.png"/><Relationship Id="rId4" Type="http://schemas.openxmlformats.org/officeDocument/2006/relationships/image" Target="../media/image31.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9.xml"/><Relationship Id="rId3" Type="http://schemas.openxmlformats.org/officeDocument/2006/relationships/image" Target="../media/image3.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3.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0.xml"/><Relationship Id="rId3" Type="http://schemas.openxmlformats.org/officeDocument/2006/relationships/image" Target="../media/image3.png"/><Relationship Id="rId4" Type="http://schemas.openxmlformats.org/officeDocument/2006/relationships/image" Target="../media/image581.png"/><Relationship Id="rId5" Type="http://schemas.openxmlformats.org/officeDocument/2006/relationships/image" Target="../media/image590.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1.xml"/><Relationship Id="rId3" Type="http://schemas.openxmlformats.org/officeDocument/2006/relationships/image" Target="../media/image586.png"/><Relationship Id="rId4" Type="http://schemas.openxmlformats.org/officeDocument/2006/relationships/image" Target="../media/image581.png"/><Relationship Id="rId5" Type="http://schemas.openxmlformats.org/officeDocument/2006/relationships/image" Target="../media/image3.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2.xml"/><Relationship Id="rId3" Type="http://schemas.openxmlformats.org/officeDocument/2006/relationships/image" Target="../media/image3.png"/><Relationship Id="rId4" Type="http://schemas.openxmlformats.org/officeDocument/2006/relationships/image" Target="../media/image599.png"/><Relationship Id="rId5" Type="http://schemas.openxmlformats.org/officeDocument/2006/relationships/image" Target="../media/image585.png"/><Relationship Id="rId6" Type="http://schemas.openxmlformats.org/officeDocument/2006/relationships/image" Target="../media/image587.png"/><Relationship Id="rId7" Type="http://schemas.openxmlformats.org/officeDocument/2006/relationships/image" Target="../media/image583.png"/><Relationship Id="rId8" Type="http://schemas.openxmlformats.org/officeDocument/2006/relationships/image" Target="../media/image59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3.xml"/><Relationship Id="rId3" Type="http://schemas.openxmlformats.org/officeDocument/2006/relationships/image" Target="../media/image3.png"/><Relationship Id="rId4" Type="http://schemas.openxmlformats.org/officeDocument/2006/relationships/image" Target="../media/image583.png"/><Relationship Id="rId5" Type="http://schemas.openxmlformats.org/officeDocument/2006/relationships/image" Target="../media/image593.png"/><Relationship Id="rId6" Type="http://schemas.openxmlformats.org/officeDocument/2006/relationships/image" Target="../media/image588.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4.xml"/><Relationship Id="rId3" Type="http://schemas.openxmlformats.org/officeDocument/2006/relationships/image" Target="../media/image3.png"/><Relationship Id="rId4" Type="http://schemas.openxmlformats.org/officeDocument/2006/relationships/image" Target="../media/image583.png"/><Relationship Id="rId5" Type="http://schemas.openxmlformats.org/officeDocument/2006/relationships/image" Target="../media/image593.png"/><Relationship Id="rId6" Type="http://schemas.openxmlformats.org/officeDocument/2006/relationships/image" Target="../media/image596.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5.xml"/><Relationship Id="rId3" Type="http://schemas.openxmlformats.org/officeDocument/2006/relationships/image" Target="../media/image3.png"/><Relationship Id="rId4" Type="http://schemas.openxmlformats.org/officeDocument/2006/relationships/image" Target="../media/image600.png"/><Relationship Id="rId5" Type="http://schemas.openxmlformats.org/officeDocument/2006/relationships/image" Target="../media/image592.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6.xml"/><Relationship Id="rId3" Type="http://schemas.openxmlformats.org/officeDocument/2006/relationships/image" Target="../media/image3.png"/><Relationship Id="rId4" Type="http://schemas.openxmlformats.org/officeDocument/2006/relationships/image" Target="../media/image598.png"/><Relationship Id="rId5" Type="http://schemas.openxmlformats.org/officeDocument/2006/relationships/image" Target="../media/image595.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7.xml"/><Relationship Id="rId3" Type="http://schemas.openxmlformats.org/officeDocument/2006/relationships/image" Target="../media/image3.png"/><Relationship Id="rId4" Type="http://schemas.openxmlformats.org/officeDocument/2006/relationships/image" Target="../media/image601.png"/><Relationship Id="rId5" Type="http://schemas.openxmlformats.org/officeDocument/2006/relationships/image" Target="../media/image595.png"/><Relationship Id="rId6" Type="http://schemas.openxmlformats.org/officeDocument/2006/relationships/image" Target="../media/image598.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8.xml"/><Relationship Id="rId3" Type="http://schemas.openxmlformats.org/officeDocument/2006/relationships/image" Target="../media/image3.png"/><Relationship Id="rId4" Type="http://schemas.openxmlformats.org/officeDocument/2006/relationships/image" Target="../media/image595.png"/><Relationship Id="rId5" Type="http://schemas.openxmlformats.org/officeDocument/2006/relationships/image" Target="../media/image607.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9.xml"/><Relationship Id="rId3" Type="http://schemas.openxmlformats.org/officeDocument/2006/relationships/image" Target="../media/image612.png"/><Relationship Id="rId4" Type="http://schemas.openxmlformats.org/officeDocument/2006/relationships/image" Target="../media/image3.png"/><Relationship Id="rId5" Type="http://schemas.openxmlformats.org/officeDocument/2006/relationships/image" Target="../media/image602.png"/><Relationship Id="rId6" Type="http://schemas.openxmlformats.org/officeDocument/2006/relationships/image" Target="../media/image609.png"/><Relationship Id="rId7" Type="http://schemas.openxmlformats.org/officeDocument/2006/relationships/image" Target="../media/image6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0.xml"/><Relationship Id="rId3" Type="http://schemas.openxmlformats.org/officeDocument/2006/relationships/image" Target="../media/image3.png"/><Relationship Id="rId4" Type="http://schemas.openxmlformats.org/officeDocument/2006/relationships/image" Target="../media/image602.png"/><Relationship Id="rId5" Type="http://schemas.openxmlformats.org/officeDocument/2006/relationships/image" Target="../media/image609.png"/><Relationship Id="rId6" Type="http://schemas.openxmlformats.org/officeDocument/2006/relationships/image" Target="../media/image619.png"/><Relationship Id="rId7" Type="http://schemas.openxmlformats.org/officeDocument/2006/relationships/image" Target="../media/image605.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1.xml"/><Relationship Id="rId3" Type="http://schemas.openxmlformats.org/officeDocument/2006/relationships/image" Target="../media/image3.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2.xml"/><Relationship Id="rId3" Type="http://schemas.openxmlformats.org/officeDocument/2006/relationships/image" Target="../media/image3.png"/><Relationship Id="rId4" Type="http://schemas.openxmlformats.org/officeDocument/2006/relationships/image" Target="../media/image31.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3.xml"/><Relationship Id="rId3" Type="http://schemas.openxmlformats.org/officeDocument/2006/relationships/image" Target="../media/image3.png"/><Relationship Id="rId4" Type="http://schemas.openxmlformats.org/officeDocument/2006/relationships/image" Target="../media/image31.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4.xml"/><Relationship Id="rId3" Type="http://schemas.openxmlformats.org/officeDocument/2006/relationships/image" Target="../media/image3.png"/><Relationship Id="rId4" Type="http://schemas.openxmlformats.org/officeDocument/2006/relationships/image" Target="../media/image608.png"/><Relationship Id="rId5" Type="http://schemas.openxmlformats.org/officeDocument/2006/relationships/image" Target="../media/image618.png"/><Relationship Id="rId6" Type="http://schemas.openxmlformats.org/officeDocument/2006/relationships/image" Target="../media/image615.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5.xml"/><Relationship Id="rId3" Type="http://schemas.openxmlformats.org/officeDocument/2006/relationships/image" Target="../media/image3.png"/><Relationship Id="rId4" Type="http://schemas.openxmlformats.org/officeDocument/2006/relationships/image" Target="../media/image618.png"/><Relationship Id="rId5" Type="http://schemas.openxmlformats.org/officeDocument/2006/relationships/image" Target="../media/image615.png"/><Relationship Id="rId6" Type="http://schemas.openxmlformats.org/officeDocument/2006/relationships/image" Target="../media/image613.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6.xml"/><Relationship Id="rId3" Type="http://schemas.openxmlformats.org/officeDocument/2006/relationships/image" Target="../media/image3.png"/><Relationship Id="rId4" Type="http://schemas.openxmlformats.org/officeDocument/2006/relationships/image" Target="../media/image611.png"/><Relationship Id="rId5" Type="http://schemas.openxmlformats.org/officeDocument/2006/relationships/image" Target="../media/image615.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7.xml"/><Relationship Id="rId3" Type="http://schemas.openxmlformats.org/officeDocument/2006/relationships/image" Target="../media/image3.png"/><Relationship Id="rId4" Type="http://schemas.openxmlformats.org/officeDocument/2006/relationships/image" Target="../media/image62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8.xml"/><Relationship Id="rId3" Type="http://schemas.openxmlformats.org/officeDocument/2006/relationships/image" Target="../media/image3.png"/><Relationship Id="rId4" Type="http://schemas.openxmlformats.org/officeDocument/2006/relationships/image" Target="../media/image623.png"/><Relationship Id="rId5" Type="http://schemas.openxmlformats.org/officeDocument/2006/relationships/image" Target="../media/image627.png"/><Relationship Id="rId6" Type="http://schemas.openxmlformats.org/officeDocument/2006/relationships/image" Target="../media/image635.png"/><Relationship Id="rId7" Type="http://schemas.openxmlformats.org/officeDocument/2006/relationships/image" Target="../media/image616.png"/><Relationship Id="rId8" Type="http://schemas.openxmlformats.org/officeDocument/2006/relationships/image" Target="../media/image622.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9.xml"/><Relationship Id="rId3" Type="http://schemas.openxmlformats.org/officeDocument/2006/relationships/image" Target="../media/image3.png"/><Relationship Id="rId4" Type="http://schemas.openxmlformats.org/officeDocument/2006/relationships/image" Target="../media/image613.png"/><Relationship Id="rId5" Type="http://schemas.openxmlformats.org/officeDocument/2006/relationships/image" Target="../media/image622.png"/><Relationship Id="rId6" Type="http://schemas.openxmlformats.org/officeDocument/2006/relationships/image" Target="../media/image6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3.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0.xml"/><Relationship Id="rId3" Type="http://schemas.openxmlformats.org/officeDocument/2006/relationships/image" Target="../media/image3.png"/><Relationship Id="rId4" Type="http://schemas.openxmlformats.org/officeDocument/2006/relationships/image" Target="../media/image628.png"/><Relationship Id="rId5" Type="http://schemas.openxmlformats.org/officeDocument/2006/relationships/image" Target="../media/image618.png"/><Relationship Id="rId6" Type="http://schemas.openxmlformats.org/officeDocument/2006/relationships/image" Target="../media/image615.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1.xml"/><Relationship Id="rId3" Type="http://schemas.openxmlformats.org/officeDocument/2006/relationships/image" Target="../media/image3.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2.xml"/><Relationship Id="rId3" Type="http://schemas.openxmlformats.org/officeDocument/2006/relationships/image" Target="../media/image3.png"/><Relationship Id="rId4" Type="http://schemas.openxmlformats.org/officeDocument/2006/relationships/image" Target="../media/image31.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3.xml"/><Relationship Id="rId3" Type="http://schemas.openxmlformats.org/officeDocument/2006/relationships/image" Target="../media/image3.png"/><Relationship Id="rId4" Type="http://schemas.openxmlformats.org/officeDocument/2006/relationships/image" Target="../media/image31.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4.xml"/><Relationship Id="rId3" Type="http://schemas.openxmlformats.org/officeDocument/2006/relationships/image" Target="../media/image3.png"/><Relationship Id="rId4" Type="http://schemas.openxmlformats.org/officeDocument/2006/relationships/image" Target="../media/image632.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5.xml"/><Relationship Id="rId3" Type="http://schemas.openxmlformats.org/officeDocument/2006/relationships/image" Target="../media/image3.png"/><Relationship Id="rId4" Type="http://schemas.openxmlformats.org/officeDocument/2006/relationships/image" Target="../media/image630.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6.xml"/><Relationship Id="rId3" Type="http://schemas.openxmlformats.org/officeDocument/2006/relationships/image" Target="../media/image3.png"/><Relationship Id="rId4" Type="http://schemas.openxmlformats.org/officeDocument/2006/relationships/image" Target="../media/image636.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7.xml"/><Relationship Id="rId3" Type="http://schemas.openxmlformats.org/officeDocument/2006/relationships/image" Target="../media/image3.png"/><Relationship Id="rId4" Type="http://schemas.openxmlformats.org/officeDocument/2006/relationships/image" Target="../media/image629.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8.xml"/><Relationship Id="rId3" Type="http://schemas.openxmlformats.org/officeDocument/2006/relationships/image" Target="../media/image3.png"/><Relationship Id="rId4" Type="http://schemas.openxmlformats.org/officeDocument/2006/relationships/image" Target="../media/image633.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9.xml"/><Relationship Id="rId3" Type="http://schemas.openxmlformats.org/officeDocument/2006/relationships/image" Target="../media/image3.png"/><Relationship Id="rId4" Type="http://schemas.openxmlformats.org/officeDocument/2006/relationships/image" Target="../media/image6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3.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0.xml"/><Relationship Id="rId3" Type="http://schemas.openxmlformats.org/officeDocument/2006/relationships/image" Target="../media/image3.png"/><Relationship Id="rId4" Type="http://schemas.openxmlformats.org/officeDocument/2006/relationships/image" Target="../media/image645.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1.xml"/><Relationship Id="rId3" Type="http://schemas.openxmlformats.org/officeDocument/2006/relationships/image" Target="../media/image3.png"/><Relationship Id="rId4" Type="http://schemas.openxmlformats.org/officeDocument/2006/relationships/image" Target="../media/image650.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2.xml"/><Relationship Id="rId3" Type="http://schemas.openxmlformats.org/officeDocument/2006/relationships/image" Target="../media/image3.png"/><Relationship Id="rId4" Type="http://schemas.openxmlformats.org/officeDocument/2006/relationships/image" Target="../media/image634.png"/><Relationship Id="rId5" Type="http://schemas.openxmlformats.org/officeDocument/2006/relationships/image" Target="../media/image646.png"/><Relationship Id="rId6" Type="http://schemas.openxmlformats.org/officeDocument/2006/relationships/image" Target="../media/image642.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3.xml"/><Relationship Id="rId3" Type="http://schemas.openxmlformats.org/officeDocument/2006/relationships/image" Target="../media/image3.png"/><Relationship Id="rId4" Type="http://schemas.openxmlformats.org/officeDocument/2006/relationships/image" Target="../media/image646.png"/><Relationship Id="rId5" Type="http://schemas.openxmlformats.org/officeDocument/2006/relationships/image" Target="../media/image639.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4.xml"/><Relationship Id="rId3" Type="http://schemas.openxmlformats.org/officeDocument/2006/relationships/image" Target="../media/image3.png"/><Relationship Id="rId4" Type="http://schemas.openxmlformats.org/officeDocument/2006/relationships/image" Target="../media/image638.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5.xml"/><Relationship Id="rId3" Type="http://schemas.openxmlformats.org/officeDocument/2006/relationships/image" Target="../media/image3.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6.xml"/><Relationship Id="rId3" Type="http://schemas.openxmlformats.org/officeDocument/2006/relationships/image" Target="../media/image3.png"/><Relationship Id="rId4" Type="http://schemas.openxmlformats.org/officeDocument/2006/relationships/image" Target="../media/image31.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7.xml"/><Relationship Id="rId3" Type="http://schemas.openxmlformats.org/officeDocument/2006/relationships/image" Target="../media/image3.png"/><Relationship Id="rId4" Type="http://schemas.openxmlformats.org/officeDocument/2006/relationships/image" Target="../media/image31.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8.xml"/><Relationship Id="rId3" Type="http://schemas.openxmlformats.org/officeDocument/2006/relationships/image" Target="../media/image3.png"/><Relationship Id="rId4" Type="http://schemas.openxmlformats.org/officeDocument/2006/relationships/image" Target="../media/image655.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9.xml"/><Relationship Id="rId3" Type="http://schemas.openxmlformats.org/officeDocument/2006/relationships/image" Target="../media/image3.png"/><Relationship Id="rId4" Type="http://schemas.openxmlformats.org/officeDocument/2006/relationships/image" Target="../media/image6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53.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0.xml"/><Relationship Id="rId3" Type="http://schemas.openxmlformats.org/officeDocument/2006/relationships/image" Target="../media/image3.png"/><Relationship Id="rId4" Type="http://schemas.openxmlformats.org/officeDocument/2006/relationships/image" Target="../media/image648.png"/><Relationship Id="rId5" Type="http://schemas.openxmlformats.org/officeDocument/2006/relationships/image" Target="../media/image640.png"/><Relationship Id="rId6" Type="http://schemas.openxmlformats.org/officeDocument/2006/relationships/image" Target="../media/image637.png"/><Relationship Id="rId7" Type="http://schemas.openxmlformats.org/officeDocument/2006/relationships/image" Target="../media/image649.png"/><Relationship Id="rId8" Type="http://schemas.openxmlformats.org/officeDocument/2006/relationships/image" Target="../media/image643.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1.xml"/><Relationship Id="rId3" Type="http://schemas.openxmlformats.org/officeDocument/2006/relationships/image" Target="../media/image3.png"/><Relationship Id="rId4" Type="http://schemas.openxmlformats.org/officeDocument/2006/relationships/image" Target="../media/image648.png"/><Relationship Id="rId5" Type="http://schemas.openxmlformats.org/officeDocument/2006/relationships/image" Target="../media/image640.png"/><Relationship Id="rId6" Type="http://schemas.openxmlformats.org/officeDocument/2006/relationships/image" Target="../media/image637.png"/><Relationship Id="rId7" Type="http://schemas.openxmlformats.org/officeDocument/2006/relationships/image" Target="../media/image649.png"/><Relationship Id="rId8" Type="http://schemas.openxmlformats.org/officeDocument/2006/relationships/image" Target="../media/image653.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2.xml"/><Relationship Id="rId3" Type="http://schemas.openxmlformats.org/officeDocument/2006/relationships/image" Target="../media/image3.png"/><Relationship Id="rId4" Type="http://schemas.openxmlformats.org/officeDocument/2006/relationships/image" Target="../media/image648.png"/><Relationship Id="rId5" Type="http://schemas.openxmlformats.org/officeDocument/2006/relationships/image" Target="../media/image640.png"/><Relationship Id="rId6" Type="http://schemas.openxmlformats.org/officeDocument/2006/relationships/image" Target="../media/image637.png"/><Relationship Id="rId7" Type="http://schemas.openxmlformats.org/officeDocument/2006/relationships/image" Target="../media/image649.png"/><Relationship Id="rId8" Type="http://schemas.openxmlformats.org/officeDocument/2006/relationships/image" Target="../media/image653.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3.xml"/><Relationship Id="rId3" Type="http://schemas.openxmlformats.org/officeDocument/2006/relationships/image" Target="../media/image3.png"/><Relationship Id="rId4" Type="http://schemas.openxmlformats.org/officeDocument/2006/relationships/image" Target="../media/image648.png"/><Relationship Id="rId5" Type="http://schemas.openxmlformats.org/officeDocument/2006/relationships/image" Target="../media/image640.png"/><Relationship Id="rId6" Type="http://schemas.openxmlformats.org/officeDocument/2006/relationships/image" Target="../media/image637.png"/><Relationship Id="rId7" Type="http://schemas.openxmlformats.org/officeDocument/2006/relationships/image" Target="../media/image649.png"/><Relationship Id="rId8" Type="http://schemas.openxmlformats.org/officeDocument/2006/relationships/image" Target="../media/image657.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4.xml"/><Relationship Id="rId3" Type="http://schemas.openxmlformats.org/officeDocument/2006/relationships/image" Target="../media/image3.png"/><Relationship Id="rId4" Type="http://schemas.openxmlformats.org/officeDocument/2006/relationships/image" Target="../media/image656.png"/><Relationship Id="rId9" Type="http://schemas.openxmlformats.org/officeDocument/2006/relationships/image" Target="../media/image658.png"/><Relationship Id="rId5" Type="http://schemas.openxmlformats.org/officeDocument/2006/relationships/image" Target="../media/image648.png"/><Relationship Id="rId6" Type="http://schemas.openxmlformats.org/officeDocument/2006/relationships/image" Target="../media/image640.png"/><Relationship Id="rId7" Type="http://schemas.openxmlformats.org/officeDocument/2006/relationships/image" Target="../media/image637.png"/><Relationship Id="rId8" Type="http://schemas.openxmlformats.org/officeDocument/2006/relationships/image" Target="../media/image649.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5.xml"/><Relationship Id="rId3" Type="http://schemas.openxmlformats.org/officeDocument/2006/relationships/image" Target="../media/image3.png"/><Relationship Id="rId4" Type="http://schemas.openxmlformats.org/officeDocument/2006/relationships/image" Target="../media/image666.png"/><Relationship Id="rId5" Type="http://schemas.openxmlformats.org/officeDocument/2006/relationships/image" Target="../media/image658.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6.xml"/><Relationship Id="rId3" Type="http://schemas.openxmlformats.org/officeDocument/2006/relationships/image" Target="../media/image3.png"/><Relationship Id="rId4" Type="http://schemas.openxmlformats.org/officeDocument/2006/relationships/image" Target="../media/image668.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7.xml"/><Relationship Id="rId3" Type="http://schemas.openxmlformats.org/officeDocument/2006/relationships/image" Target="../media/image3.png"/><Relationship Id="rId4" Type="http://schemas.openxmlformats.org/officeDocument/2006/relationships/image" Target="../media/image667.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8.xml"/><Relationship Id="rId3" Type="http://schemas.openxmlformats.org/officeDocument/2006/relationships/image" Target="../media/image3.png"/><Relationship Id="rId4" Type="http://schemas.openxmlformats.org/officeDocument/2006/relationships/image" Target="../media/image662.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9.xml"/><Relationship Id="rId3" Type="http://schemas.openxmlformats.org/officeDocument/2006/relationships/image" Target="../media/image3.png"/><Relationship Id="rId4" Type="http://schemas.openxmlformats.org/officeDocument/2006/relationships/image" Target="../media/image6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5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0.xml"/><Relationship Id="rId3" Type="http://schemas.openxmlformats.org/officeDocument/2006/relationships/image" Target="../media/image3.png"/><Relationship Id="rId4" Type="http://schemas.openxmlformats.org/officeDocument/2006/relationships/image" Target="../media/image674.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1.xml"/><Relationship Id="rId3" Type="http://schemas.openxmlformats.org/officeDocument/2006/relationships/image" Target="../media/image3.png"/><Relationship Id="rId4" Type="http://schemas.openxmlformats.org/officeDocument/2006/relationships/image" Target="../media/image672.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2.xml"/><Relationship Id="rId3" Type="http://schemas.openxmlformats.org/officeDocument/2006/relationships/image" Target="../media/image3.png"/><Relationship Id="rId4" Type="http://schemas.openxmlformats.org/officeDocument/2006/relationships/image" Target="../media/image665.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3.xml"/><Relationship Id="rId3" Type="http://schemas.openxmlformats.org/officeDocument/2006/relationships/image" Target="../media/image3.png"/><Relationship Id="rId4" Type="http://schemas.openxmlformats.org/officeDocument/2006/relationships/image" Target="../media/image659.png"/><Relationship Id="rId5" Type="http://schemas.openxmlformats.org/officeDocument/2006/relationships/image" Target="../media/image664.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4.xml"/><Relationship Id="rId3" Type="http://schemas.openxmlformats.org/officeDocument/2006/relationships/image" Target="../media/image3.png"/><Relationship Id="rId4" Type="http://schemas.openxmlformats.org/officeDocument/2006/relationships/image" Target="../media/image660.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5.xml"/><Relationship Id="rId3" Type="http://schemas.openxmlformats.org/officeDocument/2006/relationships/image" Target="../media/image3.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6.xml"/><Relationship Id="rId3" Type="http://schemas.openxmlformats.org/officeDocument/2006/relationships/image" Target="../media/image3.png"/><Relationship Id="rId4" Type="http://schemas.openxmlformats.org/officeDocument/2006/relationships/image" Target="../media/image31.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7.xml"/><Relationship Id="rId3" Type="http://schemas.openxmlformats.org/officeDocument/2006/relationships/image" Target="../media/image3.png"/><Relationship Id="rId4" Type="http://schemas.openxmlformats.org/officeDocument/2006/relationships/image" Target="../media/image663.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8.xml"/><Relationship Id="rId3" Type="http://schemas.openxmlformats.org/officeDocument/2006/relationships/image" Target="../media/image3.png"/><Relationship Id="rId4" Type="http://schemas.openxmlformats.org/officeDocument/2006/relationships/image" Target="../media/image677.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9.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5.jp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0.xml"/><Relationship Id="rId3" Type="http://schemas.openxmlformats.org/officeDocument/2006/relationships/image" Target="../media/image3.png"/><Relationship Id="rId4" Type="http://schemas.openxmlformats.org/officeDocument/2006/relationships/image" Target="../media/image31.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1.xml"/><Relationship Id="rId3" Type="http://schemas.openxmlformats.org/officeDocument/2006/relationships/image" Target="../media/image3.png"/><Relationship Id="rId4" Type="http://schemas.openxmlformats.org/officeDocument/2006/relationships/image" Target="../media/image31.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2.xml"/><Relationship Id="rId3" Type="http://schemas.openxmlformats.org/officeDocument/2006/relationships/image" Target="../media/image3.png"/><Relationship Id="rId4" Type="http://schemas.openxmlformats.org/officeDocument/2006/relationships/image" Target="../media/image31.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3.xml"/><Relationship Id="rId3" Type="http://schemas.openxmlformats.org/officeDocument/2006/relationships/image" Target="../media/image3.png"/><Relationship Id="rId4" Type="http://schemas.openxmlformats.org/officeDocument/2006/relationships/image" Target="../media/image31.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4.xml"/><Relationship Id="rId3" Type="http://schemas.openxmlformats.org/officeDocument/2006/relationships/image" Target="../media/image3.png"/><Relationship Id="rId4" Type="http://schemas.openxmlformats.org/officeDocument/2006/relationships/image" Target="../media/image673.png"/><Relationship Id="rId5" Type="http://schemas.openxmlformats.org/officeDocument/2006/relationships/image" Target="../media/image671.png"/><Relationship Id="rId6" Type="http://schemas.openxmlformats.org/officeDocument/2006/relationships/image" Target="../media/image670.png"/><Relationship Id="rId7" Type="http://schemas.openxmlformats.org/officeDocument/2006/relationships/image" Target="../media/image681.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5.xml"/><Relationship Id="rId3" Type="http://schemas.openxmlformats.org/officeDocument/2006/relationships/image" Target="../media/image3.png"/><Relationship Id="rId4" Type="http://schemas.openxmlformats.org/officeDocument/2006/relationships/image" Target="../media/image671.png"/><Relationship Id="rId5" Type="http://schemas.openxmlformats.org/officeDocument/2006/relationships/image" Target="../media/image670.png"/><Relationship Id="rId6" Type="http://schemas.openxmlformats.org/officeDocument/2006/relationships/image" Target="../media/image678.png"/><Relationship Id="rId7" Type="http://schemas.openxmlformats.org/officeDocument/2006/relationships/image" Target="../media/image67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6.xml"/><Relationship Id="rId3" Type="http://schemas.openxmlformats.org/officeDocument/2006/relationships/image" Target="../media/image3.png"/><Relationship Id="rId4" Type="http://schemas.openxmlformats.org/officeDocument/2006/relationships/image" Target="../media/image671.png"/><Relationship Id="rId5" Type="http://schemas.openxmlformats.org/officeDocument/2006/relationships/image" Target="../media/image670.png"/><Relationship Id="rId6" Type="http://schemas.openxmlformats.org/officeDocument/2006/relationships/image" Target="../media/image684.png"/><Relationship Id="rId7" Type="http://schemas.openxmlformats.org/officeDocument/2006/relationships/image" Target="../media/image682.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7.xml"/><Relationship Id="rId3" Type="http://schemas.openxmlformats.org/officeDocument/2006/relationships/image" Target="../media/image3.png"/><Relationship Id="rId4" Type="http://schemas.openxmlformats.org/officeDocument/2006/relationships/image" Target="../media/image671.png"/><Relationship Id="rId5" Type="http://schemas.openxmlformats.org/officeDocument/2006/relationships/image" Target="../media/image670.png"/><Relationship Id="rId6" Type="http://schemas.openxmlformats.org/officeDocument/2006/relationships/image" Target="../media/image688.png"/><Relationship Id="rId7" Type="http://schemas.openxmlformats.org/officeDocument/2006/relationships/image" Target="../media/image687.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8.xml"/><Relationship Id="rId3" Type="http://schemas.openxmlformats.org/officeDocument/2006/relationships/image" Target="../media/image3.png"/><Relationship Id="rId4" Type="http://schemas.openxmlformats.org/officeDocument/2006/relationships/image" Target="../media/image671.png"/><Relationship Id="rId5" Type="http://schemas.openxmlformats.org/officeDocument/2006/relationships/image" Target="../media/image670.png"/><Relationship Id="rId6" Type="http://schemas.openxmlformats.org/officeDocument/2006/relationships/image" Target="../media/image685.png"/><Relationship Id="rId7" Type="http://schemas.openxmlformats.org/officeDocument/2006/relationships/image" Target="../media/image675.png"/><Relationship Id="rId8" Type="http://schemas.openxmlformats.org/officeDocument/2006/relationships/image" Target="../media/image678.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9.xml"/><Relationship Id="rId3" Type="http://schemas.openxmlformats.org/officeDocument/2006/relationships/image" Target="../media/image3.png"/><Relationship Id="rId4" Type="http://schemas.openxmlformats.org/officeDocument/2006/relationships/image" Target="../media/image690.png"/><Relationship Id="rId5" Type="http://schemas.openxmlformats.org/officeDocument/2006/relationships/image" Target="../media/image689.png"/><Relationship Id="rId6" Type="http://schemas.openxmlformats.org/officeDocument/2006/relationships/image" Target="../media/image6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0.xml"/><Relationship Id="rId3" Type="http://schemas.openxmlformats.org/officeDocument/2006/relationships/image" Target="../media/image3.png"/><Relationship Id="rId4" Type="http://schemas.openxmlformats.org/officeDocument/2006/relationships/image" Target="../media/image690.png"/><Relationship Id="rId5" Type="http://schemas.openxmlformats.org/officeDocument/2006/relationships/image" Target="../media/image689.png"/><Relationship Id="rId6" Type="http://schemas.openxmlformats.org/officeDocument/2006/relationships/image" Target="../media/image700.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1.xml"/><Relationship Id="rId3" Type="http://schemas.openxmlformats.org/officeDocument/2006/relationships/image" Target="../media/image3.png"/><Relationship Id="rId4" Type="http://schemas.openxmlformats.org/officeDocument/2006/relationships/image" Target="../media/image690.png"/><Relationship Id="rId5" Type="http://schemas.openxmlformats.org/officeDocument/2006/relationships/image" Target="../media/image689.png"/><Relationship Id="rId6" Type="http://schemas.openxmlformats.org/officeDocument/2006/relationships/image" Target="../media/image704.png"/><Relationship Id="rId7" Type="http://schemas.openxmlformats.org/officeDocument/2006/relationships/image" Target="../media/image699.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2.xml"/><Relationship Id="rId3" Type="http://schemas.openxmlformats.org/officeDocument/2006/relationships/image" Target="../media/image3.png"/><Relationship Id="rId4" Type="http://schemas.openxmlformats.org/officeDocument/2006/relationships/image" Target="../media/image696.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3.xml"/><Relationship Id="rId3" Type="http://schemas.openxmlformats.org/officeDocument/2006/relationships/image" Target="../media/image3.png"/><Relationship Id="rId4" Type="http://schemas.openxmlformats.org/officeDocument/2006/relationships/image" Target="../media/image695.png"/><Relationship Id="rId5" Type="http://schemas.openxmlformats.org/officeDocument/2006/relationships/image" Target="../media/image690.png"/><Relationship Id="rId6" Type="http://schemas.openxmlformats.org/officeDocument/2006/relationships/image" Target="../media/image689.png"/><Relationship Id="rId7" Type="http://schemas.openxmlformats.org/officeDocument/2006/relationships/image" Target="../media/image70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4.xml"/><Relationship Id="rId3" Type="http://schemas.openxmlformats.org/officeDocument/2006/relationships/image" Target="../media/image3.png"/><Relationship Id="rId4" Type="http://schemas.openxmlformats.org/officeDocument/2006/relationships/image" Target="../media/image697.png"/><Relationship Id="rId5" Type="http://schemas.openxmlformats.org/officeDocument/2006/relationships/image" Target="../media/image698.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5.xml"/><Relationship Id="rId3" Type="http://schemas.openxmlformats.org/officeDocument/2006/relationships/image" Target="../media/image701.png"/><Relationship Id="rId4" Type="http://schemas.openxmlformats.org/officeDocument/2006/relationships/image" Target="../media/image3.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6.xml"/><Relationship Id="rId3" Type="http://schemas.openxmlformats.org/officeDocument/2006/relationships/image" Target="../media/image705.jpg"/><Relationship Id="rId4" Type="http://schemas.openxmlformats.org/officeDocument/2006/relationships/image" Target="../media/image706.png"/><Relationship Id="rId5" Type="http://schemas.openxmlformats.org/officeDocument/2006/relationships/image" Target="../media/image3.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7.xml"/><Relationship Id="rId3" Type="http://schemas.openxmlformats.org/officeDocument/2006/relationships/image" Target="../media/image3.png"/><Relationship Id="rId4" Type="http://schemas.openxmlformats.org/officeDocument/2006/relationships/image" Target="../media/image710.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8.xml"/><Relationship Id="rId3" Type="http://schemas.openxmlformats.org/officeDocument/2006/relationships/image" Target="../media/image3.png"/><Relationship Id="rId4" Type="http://schemas.openxmlformats.org/officeDocument/2006/relationships/image" Target="../media/image708.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09.png"/><Relationship Id="rId6" Type="http://schemas.openxmlformats.org/officeDocument/2006/relationships/image" Target="../media/image7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31.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14.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11.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18.png"/><Relationship Id="rId6" Type="http://schemas.openxmlformats.org/officeDocument/2006/relationships/image" Target="../media/image721.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16.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6.png"/><Relationship Id="rId6" Type="http://schemas.openxmlformats.org/officeDocument/2006/relationships/image" Target="../media/image723.png"/><Relationship Id="rId7" Type="http://schemas.openxmlformats.org/officeDocument/2006/relationships/image" Target="../media/image717.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0.png"/><Relationship Id="rId6" Type="http://schemas.openxmlformats.org/officeDocument/2006/relationships/image" Target="../media/image724.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2.png"/><Relationship Id="rId6" Type="http://schemas.openxmlformats.org/officeDocument/2006/relationships/image" Target="../media/image715.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0.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8.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19.png"/><Relationship Id="rId6" Type="http://schemas.openxmlformats.org/officeDocument/2006/relationships/image" Target="../media/image741.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5.png"/><Relationship Id="rId6" Type="http://schemas.openxmlformats.org/officeDocument/2006/relationships/image" Target="../media/image72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3.xml"/><Relationship Id="rId3" Type="http://schemas.openxmlformats.org/officeDocument/2006/relationships/image" Target="../media/image736.png"/><Relationship Id="rId4" Type="http://schemas.openxmlformats.org/officeDocument/2006/relationships/image" Target="../media/image3.png"/><Relationship Id="rId5" Type="http://schemas.openxmlformats.org/officeDocument/2006/relationships/image" Target="../media/image712.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2.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1.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27.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4.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3.png"/><Relationship Id="rId6" Type="http://schemas.openxmlformats.org/officeDocument/2006/relationships/image" Target="../media/image7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2.png"/><Relationship Id="rId6" Type="http://schemas.openxmlformats.org/officeDocument/2006/relationships/image" Target="../media/image735.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37.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6.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0.png"/><Relationship Id="rId6" Type="http://schemas.openxmlformats.org/officeDocument/2006/relationships/image" Target="../media/image745.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3.png"/><Relationship Id="rId6" Type="http://schemas.openxmlformats.org/officeDocument/2006/relationships/image" Target="../media/image749.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2.png"/><Relationship Id="rId6" Type="http://schemas.openxmlformats.org/officeDocument/2006/relationships/image" Target="../media/image747.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48.png"/><Relationship Id="rId6" Type="http://schemas.openxmlformats.org/officeDocument/2006/relationships/image" Target="../media/image751.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9.png"/><Relationship Id="rId6" Type="http://schemas.openxmlformats.org/officeDocument/2006/relationships/image" Target="../media/image758.png"/><Relationship Id="rId7" Type="http://schemas.openxmlformats.org/officeDocument/2006/relationships/image" Target="../media/image757.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6.png"/><Relationship Id="rId6" Type="http://schemas.openxmlformats.org/officeDocument/2006/relationships/image" Target="../media/image7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54.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0.png"/><Relationship Id="rId6" Type="http://schemas.openxmlformats.org/officeDocument/2006/relationships/image" Target="../media/image755.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64.png"/><Relationship Id="rId6" Type="http://schemas.openxmlformats.org/officeDocument/2006/relationships/image" Target="../media/image760.png"/><Relationship Id="rId7" Type="http://schemas.openxmlformats.org/officeDocument/2006/relationships/image" Target="../media/image789.png"/><Relationship Id="rId8" Type="http://schemas.openxmlformats.org/officeDocument/2006/relationships/image" Target="../media/image767.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63.png"/><Relationship Id="rId6" Type="http://schemas.openxmlformats.org/officeDocument/2006/relationships/image" Target="../media/image765.png"/><Relationship Id="rId7" Type="http://schemas.openxmlformats.org/officeDocument/2006/relationships/image" Target="../media/image773.png"/><Relationship Id="rId8" Type="http://schemas.openxmlformats.org/officeDocument/2006/relationships/image" Target="../media/image761.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5.png"/><Relationship Id="rId6" Type="http://schemas.openxmlformats.org/officeDocument/2006/relationships/image" Target="../media/image76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68.png"/><Relationship Id="rId6" Type="http://schemas.openxmlformats.org/officeDocument/2006/relationships/image" Target="../media/image77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72.png"/><Relationship Id="rId6" Type="http://schemas.openxmlformats.org/officeDocument/2006/relationships/image" Target="../media/image776.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66.png"/><Relationship Id="rId6" Type="http://schemas.openxmlformats.org/officeDocument/2006/relationships/image" Target="../media/image769.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4.png"/><Relationship Id="rId6" Type="http://schemas.openxmlformats.org/officeDocument/2006/relationships/image" Target="../media/image775.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70.png"/><Relationship Id="rId6" Type="http://schemas.openxmlformats.org/officeDocument/2006/relationships/image" Target="../media/image771.png"/><Relationship Id="rId7" Type="http://schemas.openxmlformats.org/officeDocument/2006/relationships/image" Target="../media/image774.png"/><Relationship Id="rId8" Type="http://schemas.openxmlformats.org/officeDocument/2006/relationships/image" Target="../media/image7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1.png"/><Relationship Id="rId6" Type="http://schemas.openxmlformats.org/officeDocument/2006/relationships/image" Target="../media/image78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7.png"/><Relationship Id="rId6" Type="http://schemas.openxmlformats.org/officeDocument/2006/relationships/image" Target="../media/image796.png"/><Relationship Id="rId7" Type="http://schemas.openxmlformats.org/officeDocument/2006/relationships/image" Target="../media/image786.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82.png"/><Relationship Id="rId6" Type="http://schemas.openxmlformats.org/officeDocument/2006/relationships/image" Target="../media/image788.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91.png"/><Relationship Id="rId6" Type="http://schemas.openxmlformats.org/officeDocument/2006/relationships/image" Target="../media/image790.png"/><Relationship Id="rId7" Type="http://schemas.openxmlformats.org/officeDocument/2006/relationships/image" Target="../media/image793.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92.png"/><Relationship Id="rId6" Type="http://schemas.openxmlformats.org/officeDocument/2006/relationships/image" Target="../media/image798.png"/><Relationship Id="rId7" Type="http://schemas.openxmlformats.org/officeDocument/2006/relationships/image" Target="../media/image794.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5.xml"/><Relationship Id="rId3" Type="http://schemas.openxmlformats.org/officeDocument/2006/relationships/image" Target="../media/image3.png"/><Relationship Id="rId4" Type="http://schemas.openxmlformats.org/officeDocument/2006/relationships/image" Target="../media/image697.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6.xml"/><Relationship Id="rId3" Type="http://schemas.openxmlformats.org/officeDocument/2006/relationships/image" Target="../media/image3.png"/><Relationship Id="rId4" Type="http://schemas.openxmlformats.org/officeDocument/2006/relationships/image" Target="../media/image806.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7.xml"/><Relationship Id="rId3" Type="http://schemas.openxmlformats.org/officeDocument/2006/relationships/image" Target="../media/image705.jpg"/><Relationship Id="rId4" Type="http://schemas.openxmlformats.org/officeDocument/2006/relationships/image" Target="../media/image706.png"/><Relationship Id="rId5" Type="http://schemas.openxmlformats.org/officeDocument/2006/relationships/image" Target="../media/image3.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97.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1.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3.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799.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8.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2.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14.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17.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0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19.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35.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1.xml"/><Relationship Id="rId3" Type="http://schemas.openxmlformats.org/officeDocument/2006/relationships/image" Target="../media/image3.png"/><Relationship Id="rId4" Type="http://schemas.openxmlformats.org/officeDocument/2006/relationships/image" Target="../media/image697.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2.xml"/><Relationship Id="rId3" Type="http://schemas.openxmlformats.org/officeDocument/2006/relationships/image" Target="../media/image3.png"/><Relationship Id="rId4" Type="http://schemas.openxmlformats.org/officeDocument/2006/relationships/image" Target="../media/image809.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3.xml"/><Relationship Id="rId3" Type="http://schemas.openxmlformats.org/officeDocument/2006/relationships/image" Target="../media/image705.jpg"/><Relationship Id="rId4" Type="http://schemas.openxmlformats.org/officeDocument/2006/relationships/image" Target="../media/image706.png"/><Relationship Id="rId5" Type="http://schemas.openxmlformats.org/officeDocument/2006/relationships/image" Target="../media/image3.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11.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5.xml"/><Relationship Id="rId3" Type="http://schemas.openxmlformats.org/officeDocument/2006/relationships/image" Target="../media/image807.png"/><Relationship Id="rId4" Type="http://schemas.openxmlformats.org/officeDocument/2006/relationships/image" Target="../media/image712.png"/><Relationship Id="rId5" Type="http://schemas.openxmlformats.org/officeDocument/2006/relationships/image" Target="../media/image815.png"/><Relationship Id="rId6" Type="http://schemas.openxmlformats.org/officeDocument/2006/relationships/image" Target="../media/image812.png"/><Relationship Id="rId7" Type="http://schemas.openxmlformats.org/officeDocument/2006/relationships/image" Target="../media/image820.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6.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13.png"/><Relationship Id="rId6" Type="http://schemas.openxmlformats.org/officeDocument/2006/relationships/image" Target="../media/image822.png"/><Relationship Id="rId7" Type="http://schemas.openxmlformats.org/officeDocument/2006/relationships/image" Target="../media/image821.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7.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16.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8.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18.png"/><Relationship Id="rId6" Type="http://schemas.openxmlformats.org/officeDocument/2006/relationships/image" Target="../media/image826.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9.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25.png"/><Relationship Id="rId6" Type="http://schemas.openxmlformats.org/officeDocument/2006/relationships/image" Target="../media/image8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0.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24.png"/><Relationship Id="rId6" Type="http://schemas.openxmlformats.org/officeDocument/2006/relationships/image" Target="../media/image836.png"/><Relationship Id="rId7" Type="http://schemas.openxmlformats.org/officeDocument/2006/relationships/image" Target="../media/image830.png"/><Relationship Id="rId8" Type="http://schemas.openxmlformats.org/officeDocument/2006/relationships/image" Target="../media/image823.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1.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27.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2.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31.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3.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33.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4.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34.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5.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40.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6.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45.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7.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37.png"/><Relationship Id="rId6" Type="http://schemas.openxmlformats.org/officeDocument/2006/relationships/image" Target="../media/image832.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8.xml"/><Relationship Id="rId3" Type="http://schemas.openxmlformats.org/officeDocument/2006/relationships/image" Target="../media/image712.png"/><Relationship Id="rId4" Type="http://schemas.openxmlformats.org/officeDocument/2006/relationships/image" Target="../media/image3.png"/><Relationship Id="rId5" Type="http://schemas.openxmlformats.org/officeDocument/2006/relationships/image" Target="../media/image839.png"/><Relationship Id="rId6" Type="http://schemas.openxmlformats.org/officeDocument/2006/relationships/image" Target="../media/image829.png"/><Relationship Id="rId7" Type="http://schemas.openxmlformats.org/officeDocument/2006/relationships/image" Target="../media/image849.png"/><Relationship Id="rId8" Type="http://schemas.openxmlformats.org/officeDocument/2006/relationships/image" Target="../media/image843.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9.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38.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48.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41.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42.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4.xml"/><Relationship Id="rId3" Type="http://schemas.openxmlformats.org/officeDocument/2006/relationships/image" Target="../media/image3.png"/><Relationship Id="rId4" Type="http://schemas.openxmlformats.org/officeDocument/2006/relationships/image" Target="../media/image846.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5.xml"/><Relationship Id="rId3" Type="http://schemas.openxmlformats.org/officeDocument/2006/relationships/image" Target="../media/image3.png"/><Relationship Id="rId4" Type="http://schemas.openxmlformats.org/officeDocument/2006/relationships/image" Target="../media/image847.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6.xml"/><Relationship Id="rId3" Type="http://schemas.openxmlformats.org/officeDocument/2006/relationships/image" Target="../media/image3.png"/><Relationship Id="rId4" Type="http://schemas.openxmlformats.org/officeDocument/2006/relationships/image" Target="../media/image844.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7.xml"/><Relationship Id="rId3" Type="http://schemas.openxmlformats.org/officeDocument/2006/relationships/image" Target="../media/image3.png"/><Relationship Id="rId4" Type="http://schemas.openxmlformats.org/officeDocument/2006/relationships/image" Target="../media/image856.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8.xml"/><Relationship Id="rId3" Type="http://schemas.openxmlformats.org/officeDocument/2006/relationships/image" Target="../media/image3.png"/><Relationship Id="rId4" Type="http://schemas.openxmlformats.org/officeDocument/2006/relationships/image" Target="../media/image851.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9.xml"/><Relationship Id="rId3" Type="http://schemas.openxmlformats.org/officeDocument/2006/relationships/image" Target="../media/image3.png"/><Relationship Id="rId4" Type="http://schemas.openxmlformats.org/officeDocument/2006/relationships/image" Target="../media/image8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31.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0.xml"/><Relationship Id="rId3" Type="http://schemas.openxmlformats.org/officeDocument/2006/relationships/image" Target="../media/image3.png"/><Relationship Id="rId4" Type="http://schemas.openxmlformats.org/officeDocument/2006/relationships/image" Target="../media/image854.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1.xml"/><Relationship Id="rId3" Type="http://schemas.openxmlformats.org/officeDocument/2006/relationships/image" Target="../media/image3.png"/><Relationship Id="rId4" Type="http://schemas.openxmlformats.org/officeDocument/2006/relationships/image" Target="../media/image868.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2.xml"/><Relationship Id="rId3" Type="http://schemas.openxmlformats.org/officeDocument/2006/relationships/image" Target="../media/image3.png"/><Relationship Id="rId4" Type="http://schemas.openxmlformats.org/officeDocument/2006/relationships/image" Target="../media/image859.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3.xml"/><Relationship Id="rId3" Type="http://schemas.openxmlformats.org/officeDocument/2006/relationships/image" Target="../media/image3.png"/><Relationship Id="rId4" Type="http://schemas.openxmlformats.org/officeDocument/2006/relationships/image" Target="../media/image853.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4.xml"/><Relationship Id="rId3" Type="http://schemas.openxmlformats.org/officeDocument/2006/relationships/image" Target="../media/image3.png"/><Relationship Id="rId4" Type="http://schemas.openxmlformats.org/officeDocument/2006/relationships/image" Target="../media/image863.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5.xml"/><Relationship Id="rId3" Type="http://schemas.openxmlformats.org/officeDocument/2006/relationships/image" Target="../media/image3.png"/><Relationship Id="rId4" Type="http://schemas.openxmlformats.org/officeDocument/2006/relationships/image" Target="../media/image857.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6.xml"/><Relationship Id="rId3" Type="http://schemas.openxmlformats.org/officeDocument/2006/relationships/image" Target="../media/image3.png"/><Relationship Id="rId4" Type="http://schemas.openxmlformats.org/officeDocument/2006/relationships/image" Target="../media/image697.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7.xml"/><Relationship Id="rId3" Type="http://schemas.openxmlformats.org/officeDocument/2006/relationships/image" Target="../media/image705.jpg"/><Relationship Id="rId4" Type="http://schemas.openxmlformats.org/officeDocument/2006/relationships/image" Target="../media/image706.png"/><Relationship Id="rId5" Type="http://schemas.openxmlformats.org/officeDocument/2006/relationships/image" Target="../media/image3.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61.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44.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52.png"/><Relationship Id="rId6" Type="http://schemas.openxmlformats.org/officeDocument/2006/relationships/image" Target="../media/image855.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71.png"/><Relationship Id="rId6" Type="http://schemas.openxmlformats.org/officeDocument/2006/relationships/image" Target="../media/image862.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58.png"/><Relationship Id="rId6" Type="http://schemas.openxmlformats.org/officeDocument/2006/relationships/image" Target="../media/image866.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70.png"/><Relationship Id="rId6" Type="http://schemas.openxmlformats.org/officeDocument/2006/relationships/image" Target="../media/image865.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64.png"/><Relationship Id="rId6" Type="http://schemas.openxmlformats.org/officeDocument/2006/relationships/image" Target="../media/image867.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74.png"/><Relationship Id="rId6" Type="http://schemas.openxmlformats.org/officeDocument/2006/relationships/image" Target="../media/image869.png"/><Relationship Id="rId7" Type="http://schemas.openxmlformats.org/officeDocument/2006/relationships/image" Target="../media/image877.png"/><Relationship Id="rId8" Type="http://schemas.openxmlformats.org/officeDocument/2006/relationships/image" Target="../media/image873.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79.png"/><Relationship Id="rId6" Type="http://schemas.openxmlformats.org/officeDocument/2006/relationships/image" Target="../media/image876.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1.png"/><Relationship Id="rId6" Type="http://schemas.openxmlformats.org/officeDocument/2006/relationships/image" Target="../media/image872.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3.png"/><Relationship Id="rId6" Type="http://schemas.openxmlformats.org/officeDocument/2006/relationships/image" Target="../media/image875.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6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8.png"/><Relationship Id="rId6" Type="http://schemas.openxmlformats.org/officeDocument/2006/relationships/image" Target="../media/image884.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04.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0.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3.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2.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4.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01.png"/><Relationship Id="rId6" Type="http://schemas.openxmlformats.org/officeDocument/2006/relationships/image" Target="../media/image885.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5.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5.png"/><Relationship Id="rId6" Type="http://schemas.openxmlformats.org/officeDocument/2006/relationships/image" Target="../media/image887.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6.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5.png"/><Relationship Id="rId6" Type="http://schemas.openxmlformats.org/officeDocument/2006/relationships/image" Target="../media/image905.png"/><Relationship Id="rId7" Type="http://schemas.openxmlformats.org/officeDocument/2006/relationships/image" Target="../media/image893.png"/><Relationship Id="rId8" Type="http://schemas.openxmlformats.org/officeDocument/2006/relationships/image" Target="../media/image899.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7.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89.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8.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894.png"/><Relationship Id="rId6" Type="http://schemas.openxmlformats.org/officeDocument/2006/relationships/image" Target="../media/image890.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9.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07.png"/><Relationship Id="rId6" Type="http://schemas.openxmlformats.org/officeDocument/2006/relationships/image" Target="../media/image8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47.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0.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10.png"/><Relationship Id="rId6" Type="http://schemas.openxmlformats.org/officeDocument/2006/relationships/image" Target="../media/image902.png"/><Relationship Id="rId7" Type="http://schemas.openxmlformats.org/officeDocument/2006/relationships/image" Target="../media/image895.png"/><Relationship Id="rId8" Type="http://schemas.openxmlformats.org/officeDocument/2006/relationships/image" Target="../media/image891.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1.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03.png"/><Relationship Id="rId6" Type="http://schemas.openxmlformats.org/officeDocument/2006/relationships/image" Target="../media/image892.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2.xml"/><Relationship Id="rId3" Type="http://schemas.openxmlformats.org/officeDocument/2006/relationships/image" Target="../media/image3.png"/><Relationship Id="rId4" Type="http://schemas.openxmlformats.org/officeDocument/2006/relationships/image" Target="../media/image712.png"/><Relationship Id="rId5" Type="http://schemas.openxmlformats.org/officeDocument/2006/relationships/image" Target="../media/image900.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3.xml"/><Relationship Id="rId3" Type="http://schemas.openxmlformats.org/officeDocument/2006/relationships/image" Target="../media/image3.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4.xml"/><Relationship Id="rId3" Type="http://schemas.openxmlformats.org/officeDocument/2006/relationships/image" Target="../media/image3.png"/><Relationship Id="rId4" Type="http://schemas.openxmlformats.org/officeDocument/2006/relationships/image" Target="../media/image896.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5.xml"/><Relationship Id="rId3" Type="http://schemas.openxmlformats.org/officeDocument/2006/relationships/image" Target="../media/image3.png"/><Relationship Id="rId4" Type="http://schemas.openxmlformats.org/officeDocument/2006/relationships/image" Target="../media/image897.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6.xml"/><Relationship Id="rId3" Type="http://schemas.openxmlformats.org/officeDocument/2006/relationships/image" Target="../media/image3.png"/><Relationship Id="rId4" Type="http://schemas.openxmlformats.org/officeDocument/2006/relationships/image" Target="../media/image906.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7.xml"/><Relationship Id="rId3" Type="http://schemas.openxmlformats.org/officeDocument/2006/relationships/image" Target="../media/image3.png"/><Relationship Id="rId4" Type="http://schemas.openxmlformats.org/officeDocument/2006/relationships/image" Target="../media/image909.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8.xml"/><Relationship Id="rId3" Type="http://schemas.openxmlformats.org/officeDocument/2006/relationships/image" Target="../media/image3.png"/><Relationship Id="rId4" Type="http://schemas.openxmlformats.org/officeDocument/2006/relationships/image" Target="../media/image911.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9.xml"/><Relationship Id="rId3" Type="http://schemas.openxmlformats.org/officeDocument/2006/relationships/image" Target="../media/image3.png"/><Relationship Id="rId4" Type="http://schemas.openxmlformats.org/officeDocument/2006/relationships/image" Target="../media/image9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46.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0.xml"/><Relationship Id="rId3" Type="http://schemas.openxmlformats.org/officeDocument/2006/relationships/image" Target="../media/image3.png"/><Relationship Id="rId4" Type="http://schemas.openxmlformats.org/officeDocument/2006/relationships/image" Target="../media/image923.png"/><Relationship Id="rId5" Type="http://schemas.openxmlformats.org/officeDocument/2006/relationships/image" Target="../media/image912.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1.xml"/><Relationship Id="rId3" Type="http://schemas.openxmlformats.org/officeDocument/2006/relationships/image" Target="../media/image3.png"/><Relationship Id="rId4" Type="http://schemas.openxmlformats.org/officeDocument/2006/relationships/image" Target="../media/image908.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2.xml"/><Relationship Id="rId3" Type="http://schemas.openxmlformats.org/officeDocument/2006/relationships/image" Target="../media/image3.png"/><Relationship Id="rId4" Type="http://schemas.openxmlformats.org/officeDocument/2006/relationships/image" Target="../media/image919.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3.xml"/><Relationship Id="rId3" Type="http://schemas.openxmlformats.org/officeDocument/2006/relationships/image" Target="../media/image3.png"/><Relationship Id="rId4" Type="http://schemas.openxmlformats.org/officeDocument/2006/relationships/image" Target="../media/image925.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4.xml"/><Relationship Id="rId3" Type="http://schemas.openxmlformats.org/officeDocument/2006/relationships/image" Target="../media/image3.png"/><Relationship Id="rId4" Type="http://schemas.openxmlformats.org/officeDocument/2006/relationships/image" Target="../media/image920.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5.xml"/><Relationship Id="rId3" Type="http://schemas.openxmlformats.org/officeDocument/2006/relationships/image" Target="../media/image3.png"/><Relationship Id="rId4" Type="http://schemas.openxmlformats.org/officeDocument/2006/relationships/image" Target="../media/image916.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6.xml"/><Relationship Id="rId3" Type="http://schemas.openxmlformats.org/officeDocument/2006/relationships/image" Target="../media/image3.png"/><Relationship Id="rId4" Type="http://schemas.openxmlformats.org/officeDocument/2006/relationships/image" Target="../media/image922.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7.xml"/><Relationship Id="rId3" Type="http://schemas.openxmlformats.org/officeDocument/2006/relationships/image" Target="../media/image3.png"/><Relationship Id="rId4" Type="http://schemas.openxmlformats.org/officeDocument/2006/relationships/image" Target="../media/image917.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8.xml"/><Relationship Id="rId3" Type="http://schemas.openxmlformats.org/officeDocument/2006/relationships/image" Target="../media/image3.png"/><Relationship Id="rId4" Type="http://schemas.openxmlformats.org/officeDocument/2006/relationships/image" Target="../media/image914.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9.xml"/><Relationship Id="rId3" Type="http://schemas.openxmlformats.org/officeDocument/2006/relationships/image" Target="../media/image3.png"/><Relationship Id="rId4" Type="http://schemas.openxmlformats.org/officeDocument/2006/relationships/image" Target="../media/image918.png"/><Relationship Id="rId5" Type="http://schemas.openxmlformats.org/officeDocument/2006/relationships/image" Target="../media/image9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2.pn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0.xml"/><Relationship Id="rId3" Type="http://schemas.openxmlformats.org/officeDocument/2006/relationships/image" Target="../media/image3.png"/><Relationship Id="rId4" Type="http://schemas.openxmlformats.org/officeDocument/2006/relationships/image" Target="../media/image921.png"/><Relationship Id="rId5" Type="http://schemas.openxmlformats.org/officeDocument/2006/relationships/image" Target="../media/image934.png"/><Relationship Id="rId6" Type="http://schemas.openxmlformats.org/officeDocument/2006/relationships/image" Target="../media/image915.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1.xml"/><Relationship Id="rId3" Type="http://schemas.openxmlformats.org/officeDocument/2006/relationships/image" Target="../media/image3.png"/><Relationship Id="rId4" Type="http://schemas.openxmlformats.org/officeDocument/2006/relationships/image" Target="../media/image921.png"/><Relationship Id="rId5" Type="http://schemas.openxmlformats.org/officeDocument/2006/relationships/image" Target="../media/image915.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2.xml"/><Relationship Id="rId3" Type="http://schemas.openxmlformats.org/officeDocument/2006/relationships/image" Target="../media/image3.png"/><Relationship Id="rId4" Type="http://schemas.openxmlformats.org/officeDocument/2006/relationships/image" Target="../media/image938.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3.xml"/><Relationship Id="rId3" Type="http://schemas.openxmlformats.org/officeDocument/2006/relationships/image" Target="../media/image3.png"/><Relationship Id="rId4" Type="http://schemas.openxmlformats.org/officeDocument/2006/relationships/image" Target="../media/image936.png"/><Relationship Id="rId5" Type="http://schemas.openxmlformats.org/officeDocument/2006/relationships/image" Target="../media/image93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4.xml"/><Relationship Id="rId3" Type="http://schemas.openxmlformats.org/officeDocument/2006/relationships/image" Target="../media/image3.png"/><Relationship Id="rId4" Type="http://schemas.openxmlformats.org/officeDocument/2006/relationships/image" Target="../media/image936.png"/><Relationship Id="rId5" Type="http://schemas.openxmlformats.org/officeDocument/2006/relationships/image" Target="../media/image930.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5.xml"/><Relationship Id="rId3" Type="http://schemas.openxmlformats.org/officeDocument/2006/relationships/image" Target="../media/image3.png"/><Relationship Id="rId4" Type="http://schemas.openxmlformats.org/officeDocument/2006/relationships/image" Target="../media/image932.png"/><Relationship Id="rId5" Type="http://schemas.openxmlformats.org/officeDocument/2006/relationships/image" Target="../media/image930.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6.xml"/><Relationship Id="rId3" Type="http://schemas.openxmlformats.org/officeDocument/2006/relationships/image" Target="../media/image3.png"/><Relationship Id="rId4" Type="http://schemas.openxmlformats.org/officeDocument/2006/relationships/image" Target="../media/image939.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7.xml"/><Relationship Id="rId3" Type="http://schemas.openxmlformats.org/officeDocument/2006/relationships/image" Target="../media/image3.png"/><Relationship Id="rId4" Type="http://schemas.openxmlformats.org/officeDocument/2006/relationships/image" Target="../media/image941.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8.xml"/><Relationship Id="rId3" Type="http://schemas.openxmlformats.org/officeDocument/2006/relationships/image" Target="../media/image3.png"/><Relationship Id="rId4" Type="http://schemas.openxmlformats.org/officeDocument/2006/relationships/image" Target="../media/image943.png"/><Relationship Id="rId5" Type="http://schemas.openxmlformats.org/officeDocument/2006/relationships/image" Target="../media/image949.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9.xml"/><Relationship Id="rId3" Type="http://schemas.openxmlformats.org/officeDocument/2006/relationships/image" Target="../media/image3.png"/><Relationship Id="rId4" Type="http://schemas.openxmlformats.org/officeDocument/2006/relationships/image" Target="../media/image9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54.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0.xml"/><Relationship Id="rId3" Type="http://schemas.openxmlformats.org/officeDocument/2006/relationships/image" Target="../media/image3.png"/><Relationship Id="rId4" Type="http://schemas.openxmlformats.org/officeDocument/2006/relationships/image" Target="../media/image935.png"/><Relationship Id="rId5" Type="http://schemas.openxmlformats.org/officeDocument/2006/relationships/image" Target="../media/image937.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1.xml"/><Relationship Id="rId3" Type="http://schemas.openxmlformats.org/officeDocument/2006/relationships/image" Target="../media/image3.png"/><Relationship Id="rId4" Type="http://schemas.openxmlformats.org/officeDocument/2006/relationships/image" Target="../media/image950.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2.xml"/><Relationship Id="rId3" Type="http://schemas.openxmlformats.org/officeDocument/2006/relationships/image" Target="../media/image3.png"/><Relationship Id="rId4" Type="http://schemas.openxmlformats.org/officeDocument/2006/relationships/image" Target="../media/image940.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3.xml"/><Relationship Id="rId3" Type="http://schemas.openxmlformats.org/officeDocument/2006/relationships/image" Target="../media/image3.png"/><Relationship Id="rId4" Type="http://schemas.openxmlformats.org/officeDocument/2006/relationships/image" Target="../media/image962.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4.xml"/><Relationship Id="rId3" Type="http://schemas.openxmlformats.org/officeDocument/2006/relationships/image" Target="../media/image75.jp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5.xml"/><Relationship Id="rId3" Type="http://schemas.openxmlformats.org/officeDocument/2006/relationships/image" Target="../media/image3.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6.xml"/><Relationship Id="rId3" Type="http://schemas.openxmlformats.org/officeDocument/2006/relationships/image" Target="../media/image3.png"/><Relationship Id="rId4" Type="http://schemas.openxmlformats.org/officeDocument/2006/relationships/image" Target="../media/image31.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7.xml"/><Relationship Id="rId3" Type="http://schemas.openxmlformats.org/officeDocument/2006/relationships/image" Target="../media/image3.png"/><Relationship Id="rId4" Type="http://schemas.openxmlformats.org/officeDocument/2006/relationships/image" Target="../media/image44.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8.xml"/><Relationship Id="rId3" Type="http://schemas.openxmlformats.org/officeDocument/2006/relationships/image" Target="../media/image3.png"/><Relationship Id="rId4" Type="http://schemas.openxmlformats.org/officeDocument/2006/relationships/image" Target="../media/image942.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9.xml"/><Relationship Id="rId3" Type="http://schemas.openxmlformats.org/officeDocument/2006/relationships/image" Target="../media/image3.png"/><Relationship Id="rId4" Type="http://schemas.openxmlformats.org/officeDocument/2006/relationships/image" Target="../media/image9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71.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0.xml"/><Relationship Id="rId3" Type="http://schemas.openxmlformats.org/officeDocument/2006/relationships/image" Target="../media/image3.png"/><Relationship Id="rId4" Type="http://schemas.openxmlformats.org/officeDocument/2006/relationships/image" Target="../media/image945.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1.xml"/><Relationship Id="rId3" Type="http://schemas.openxmlformats.org/officeDocument/2006/relationships/image" Target="../media/image3.png"/><Relationship Id="rId4" Type="http://schemas.openxmlformats.org/officeDocument/2006/relationships/image" Target="../media/image944.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2.xml"/><Relationship Id="rId3" Type="http://schemas.openxmlformats.org/officeDocument/2006/relationships/image" Target="../media/image3.png"/><Relationship Id="rId4" Type="http://schemas.openxmlformats.org/officeDocument/2006/relationships/image" Target="../media/image947.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3.xml"/><Relationship Id="rId3" Type="http://schemas.openxmlformats.org/officeDocument/2006/relationships/image" Target="../media/image3.png"/><Relationship Id="rId4" Type="http://schemas.openxmlformats.org/officeDocument/2006/relationships/image" Target="../media/image95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4.xml"/><Relationship Id="rId3" Type="http://schemas.openxmlformats.org/officeDocument/2006/relationships/image" Target="../media/image3.png"/><Relationship Id="rId4" Type="http://schemas.openxmlformats.org/officeDocument/2006/relationships/image" Target="../media/image951.png"/><Relationship Id="rId5" Type="http://schemas.openxmlformats.org/officeDocument/2006/relationships/image" Target="../media/image960.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5.xml"/><Relationship Id="rId3" Type="http://schemas.openxmlformats.org/officeDocument/2006/relationships/image" Target="../media/image3.png"/><Relationship Id="rId4" Type="http://schemas.openxmlformats.org/officeDocument/2006/relationships/image" Target="../media/image957.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6.xml"/><Relationship Id="rId3" Type="http://schemas.openxmlformats.org/officeDocument/2006/relationships/image" Target="../media/image75.jp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7.xml"/><Relationship Id="rId3" Type="http://schemas.openxmlformats.org/officeDocument/2006/relationships/image" Target="../media/image3.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8.xml"/><Relationship Id="rId3" Type="http://schemas.openxmlformats.org/officeDocument/2006/relationships/image" Target="../media/image3.png"/><Relationship Id="rId4" Type="http://schemas.openxmlformats.org/officeDocument/2006/relationships/image" Target="../media/image31.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9.xml"/><Relationship Id="rId3" Type="http://schemas.openxmlformats.org/officeDocument/2006/relationships/image" Target="../media/image3.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56.png"/><Relationship Id="rId9" Type="http://schemas.openxmlformats.org/officeDocument/2006/relationships/image" Target="../media/image57.png"/><Relationship Id="rId5" Type="http://schemas.openxmlformats.org/officeDocument/2006/relationships/image" Target="../media/image49.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8.pn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0.xml"/><Relationship Id="rId3" Type="http://schemas.openxmlformats.org/officeDocument/2006/relationships/image" Target="../media/image3.png"/><Relationship Id="rId4" Type="http://schemas.openxmlformats.org/officeDocument/2006/relationships/image" Target="../media/image31.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1.xml"/><Relationship Id="rId3" Type="http://schemas.openxmlformats.org/officeDocument/2006/relationships/image" Target="../media/image3.png"/><Relationship Id="rId4" Type="http://schemas.openxmlformats.org/officeDocument/2006/relationships/image" Target="../media/image948.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2.xml"/><Relationship Id="rId3" Type="http://schemas.openxmlformats.org/officeDocument/2006/relationships/image" Target="../media/image955.png"/><Relationship Id="rId4" Type="http://schemas.openxmlformats.org/officeDocument/2006/relationships/image" Target="../media/image3.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3.xml"/><Relationship Id="rId3" Type="http://schemas.openxmlformats.org/officeDocument/2006/relationships/image" Target="../media/image974.png"/><Relationship Id="rId4" Type="http://schemas.openxmlformats.org/officeDocument/2006/relationships/image" Target="../media/image3.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4.xml"/><Relationship Id="rId3" Type="http://schemas.openxmlformats.org/officeDocument/2006/relationships/image" Target="../media/image953.png"/><Relationship Id="rId4" Type="http://schemas.openxmlformats.org/officeDocument/2006/relationships/image" Target="../media/image3.pn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5.xml"/><Relationship Id="rId3" Type="http://schemas.openxmlformats.org/officeDocument/2006/relationships/image" Target="../media/image3.png"/><Relationship Id="rId4" Type="http://schemas.openxmlformats.org/officeDocument/2006/relationships/image" Target="../media/image956.pn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6.xml"/><Relationship Id="rId3" Type="http://schemas.openxmlformats.org/officeDocument/2006/relationships/image" Target="../media/image3.png"/><Relationship Id="rId4" Type="http://schemas.openxmlformats.org/officeDocument/2006/relationships/image" Target="../media/image965.png"/><Relationship Id="rId5" Type="http://schemas.openxmlformats.org/officeDocument/2006/relationships/image" Target="../media/image959.png"/></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7.xml"/><Relationship Id="rId3" Type="http://schemas.openxmlformats.org/officeDocument/2006/relationships/image" Target="../media/image3.png"/><Relationship Id="rId4" Type="http://schemas.openxmlformats.org/officeDocument/2006/relationships/image" Target="../media/image961.png"/><Relationship Id="rId5" Type="http://schemas.openxmlformats.org/officeDocument/2006/relationships/image" Target="../media/image959.pn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8.xml"/><Relationship Id="rId3" Type="http://schemas.openxmlformats.org/officeDocument/2006/relationships/image" Target="../media/image3.png"/><Relationship Id="rId4" Type="http://schemas.openxmlformats.org/officeDocument/2006/relationships/image" Target="../media/image958.png"/></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9.xml"/><Relationship Id="rId3" Type="http://schemas.openxmlformats.org/officeDocument/2006/relationships/image" Target="../media/image3.png"/><Relationship Id="rId4" Type="http://schemas.openxmlformats.org/officeDocument/2006/relationships/image" Target="../media/image9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0.xml"/><Relationship Id="rId3" Type="http://schemas.openxmlformats.org/officeDocument/2006/relationships/image" Target="../media/image3.png"/><Relationship Id="rId4" Type="http://schemas.openxmlformats.org/officeDocument/2006/relationships/image" Target="../media/image963.png"/></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1.xml"/><Relationship Id="rId3" Type="http://schemas.openxmlformats.org/officeDocument/2006/relationships/image" Target="../media/image3.png"/><Relationship Id="rId4" Type="http://schemas.openxmlformats.org/officeDocument/2006/relationships/image" Target="../media/image968.pn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2.xml"/><Relationship Id="rId3" Type="http://schemas.openxmlformats.org/officeDocument/2006/relationships/image" Target="../media/image3.png"/><Relationship Id="rId4" Type="http://schemas.openxmlformats.org/officeDocument/2006/relationships/image" Target="../media/image976.pn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3.xml"/><Relationship Id="rId3" Type="http://schemas.openxmlformats.org/officeDocument/2006/relationships/image" Target="../media/image3.png"/><Relationship Id="rId4" Type="http://schemas.openxmlformats.org/officeDocument/2006/relationships/image" Target="../media/image966.png"/><Relationship Id="rId5" Type="http://schemas.openxmlformats.org/officeDocument/2006/relationships/image" Target="../media/image964.png"/></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4.xml"/><Relationship Id="rId3" Type="http://schemas.openxmlformats.org/officeDocument/2006/relationships/image" Target="../media/image3.png"/><Relationship Id="rId4" Type="http://schemas.openxmlformats.org/officeDocument/2006/relationships/image" Target="../media/image971.png"/><Relationship Id="rId5" Type="http://schemas.openxmlformats.org/officeDocument/2006/relationships/image" Target="../media/image967.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5.xml"/><Relationship Id="rId3" Type="http://schemas.openxmlformats.org/officeDocument/2006/relationships/image" Target="../media/image3.png"/><Relationship Id="rId4" Type="http://schemas.openxmlformats.org/officeDocument/2006/relationships/image" Target="../media/image970.png"/></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6.xml"/><Relationship Id="rId3" Type="http://schemas.openxmlformats.org/officeDocument/2006/relationships/image" Target="../media/image3.png"/><Relationship Id="rId4" Type="http://schemas.openxmlformats.org/officeDocument/2006/relationships/image" Target="../media/image972.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7.xml"/><Relationship Id="rId3" Type="http://schemas.openxmlformats.org/officeDocument/2006/relationships/image" Target="../media/image3.png"/><Relationship Id="rId4" Type="http://schemas.openxmlformats.org/officeDocument/2006/relationships/image" Target="../media/image969.png"/></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8.xml"/><Relationship Id="rId3" Type="http://schemas.openxmlformats.org/officeDocument/2006/relationships/image" Target="../media/image3.png"/><Relationship Id="rId4" Type="http://schemas.openxmlformats.org/officeDocument/2006/relationships/image" Target="../media/image980.png"/><Relationship Id="rId5" Type="http://schemas.openxmlformats.org/officeDocument/2006/relationships/image" Target="../media/image997.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9.xml"/><Relationship Id="rId3" Type="http://schemas.openxmlformats.org/officeDocument/2006/relationships/image" Target="../media/image3.png"/><Relationship Id="rId4" Type="http://schemas.openxmlformats.org/officeDocument/2006/relationships/image" Target="../media/image997.png"/><Relationship Id="rId5" Type="http://schemas.openxmlformats.org/officeDocument/2006/relationships/image" Target="../media/image975.png"/><Relationship Id="rId6" Type="http://schemas.openxmlformats.org/officeDocument/2006/relationships/image" Target="../media/image979.png"/><Relationship Id="rId7" Type="http://schemas.openxmlformats.org/officeDocument/2006/relationships/image" Target="../media/image983.png"/><Relationship Id="rId8" Type="http://schemas.openxmlformats.org/officeDocument/2006/relationships/image" Target="../media/image9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31.pn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0.xml"/><Relationship Id="rId3" Type="http://schemas.openxmlformats.org/officeDocument/2006/relationships/image" Target="../media/image3.png"/><Relationship Id="rId4" Type="http://schemas.openxmlformats.org/officeDocument/2006/relationships/image" Target="../media/image987.png"/><Relationship Id="rId5" Type="http://schemas.openxmlformats.org/officeDocument/2006/relationships/image" Target="../media/image995.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1.xml"/><Relationship Id="rId3" Type="http://schemas.openxmlformats.org/officeDocument/2006/relationships/image" Target="../media/image75.jp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2.xml"/><Relationship Id="rId3" Type="http://schemas.openxmlformats.org/officeDocument/2006/relationships/image" Target="../media/image3.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3.xml"/><Relationship Id="rId3" Type="http://schemas.openxmlformats.org/officeDocument/2006/relationships/image" Target="../media/image3.png"/><Relationship Id="rId4" Type="http://schemas.openxmlformats.org/officeDocument/2006/relationships/image" Target="../media/image978.png"/></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4.xml"/><Relationship Id="rId3" Type="http://schemas.openxmlformats.org/officeDocument/2006/relationships/image" Target="../media/image981.png"/><Relationship Id="rId4" Type="http://schemas.openxmlformats.org/officeDocument/2006/relationships/image" Target="../media/image3.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5.xml"/><Relationship Id="rId3" Type="http://schemas.openxmlformats.org/officeDocument/2006/relationships/image" Target="../media/image3.png"/><Relationship Id="rId4" Type="http://schemas.openxmlformats.org/officeDocument/2006/relationships/image" Target="../media/image989.png"/></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6.xml"/><Relationship Id="rId3" Type="http://schemas.openxmlformats.org/officeDocument/2006/relationships/image" Target="../media/image3.png"/><Relationship Id="rId4" Type="http://schemas.openxmlformats.org/officeDocument/2006/relationships/image" Target="../media/image984.png"/></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7.xml"/><Relationship Id="rId3" Type="http://schemas.openxmlformats.org/officeDocument/2006/relationships/image" Target="../media/image3.png"/><Relationship Id="rId4" Type="http://schemas.openxmlformats.org/officeDocument/2006/relationships/image" Target="../media/image988.png"/><Relationship Id="rId5" Type="http://schemas.openxmlformats.org/officeDocument/2006/relationships/image" Target="../media/image982.pn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8.xml"/><Relationship Id="rId3" Type="http://schemas.openxmlformats.org/officeDocument/2006/relationships/image" Target="../media/image3.png"/><Relationship Id="rId4" Type="http://schemas.openxmlformats.org/officeDocument/2006/relationships/image" Target="../media/image994.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9.xml"/><Relationship Id="rId3" Type="http://schemas.openxmlformats.org/officeDocument/2006/relationships/image" Target="../media/image986.png"/><Relationship Id="rId4" Type="http://schemas.openxmlformats.org/officeDocument/2006/relationships/image" Target="../media/image3.png"/><Relationship Id="rId5" Type="http://schemas.openxmlformats.org/officeDocument/2006/relationships/image" Target="../media/image999.png"/><Relationship Id="rId6" Type="http://schemas.openxmlformats.org/officeDocument/2006/relationships/image" Target="../media/image9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44.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0.xml"/><Relationship Id="rId3" Type="http://schemas.openxmlformats.org/officeDocument/2006/relationships/image" Target="../media/image3.png"/><Relationship Id="rId4" Type="http://schemas.openxmlformats.org/officeDocument/2006/relationships/image" Target="../media/image990.png"/><Relationship Id="rId5" Type="http://schemas.openxmlformats.org/officeDocument/2006/relationships/image" Target="../media/image1000.png"/><Relationship Id="rId6" Type="http://schemas.openxmlformats.org/officeDocument/2006/relationships/image" Target="../media/image991.png"/><Relationship Id="rId7" Type="http://schemas.openxmlformats.org/officeDocument/2006/relationships/image" Target="../media/image992.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1.xml"/><Relationship Id="rId3" Type="http://schemas.openxmlformats.org/officeDocument/2006/relationships/image" Target="../media/image3.png"/><Relationship Id="rId4" Type="http://schemas.openxmlformats.org/officeDocument/2006/relationships/image" Target="../media/image1002.png"/></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2.xml"/><Relationship Id="rId3" Type="http://schemas.openxmlformats.org/officeDocument/2006/relationships/image" Target="../media/image3.png"/><Relationship Id="rId4" Type="http://schemas.openxmlformats.org/officeDocument/2006/relationships/image" Target="../media/image1013.png"/></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3.xml"/><Relationship Id="rId3" Type="http://schemas.openxmlformats.org/officeDocument/2006/relationships/image" Target="../media/image3.png"/><Relationship Id="rId4" Type="http://schemas.openxmlformats.org/officeDocument/2006/relationships/image" Target="../media/image1008.pn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4.xml"/><Relationship Id="rId3" Type="http://schemas.openxmlformats.org/officeDocument/2006/relationships/image" Target="../media/image3.png"/><Relationship Id="rId4" Type="http://schemas.openxmlformats.org/officeDocument/2006/relationships/image" Target="../media/image1004.png"/></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5.xml"/><Relationship Id="rId3" Type="http://schemas.openxmlformats.org/officeDocument/2006/relationships/image" Target="../media/image3.png"/><Relationship Id="rId4" Type="http://schemas.openxmlformats.org/officeDocument/2006/relationships/image" Target="../media/image998.png"/></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6.xml"/><Relationship Id="rId3" Type="http://schemas.openxmlformats.org/officeDocument/2006/relationships/image" Target="../media/image3.png"/><Relationship Id="rId4" Type="http://schemas.openxmlformats.org/officeDocument/2006/relationships/image" Target="../media/image1015.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7.xml"/><Relationship Id="rId3" Type="http://schemas.openxmlformats.org/officeDocument/2006/relationships/image" Target="../media/image3.png"/><Relationship Id="rId4" Type="http://schemas.openxmlformats.org/officeDocument/2006/relationships/image" Target="../media/image1003.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8.xml"/><Relationship Id="rId3" Type="http://schemas.openxmlformats.org/officeDocument/2006/relationships/image" Target="../media/image3.png"/><Relationship Id="rId4" Type="http://schemas.openxmlformats.org/officeDocument/2006/relationships/image" Target="../media/image1006.pn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9.xml"/><Relationship Id="rId3" Type="http://schemas.openxmlformats.org/officeDocument/2006/relationships/image" Target="../media/image3.png"/><Relationship Id="rId4" Type="http://schemas.openxmlformats.org/officeDocument/2006/relationships/image" Target="../media/image9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73.png"/><Relationship Id="rId6" Type="http://schemas.openxmlformats.org/officeDocument/2006/relationships/image" Target="../media/image64.pn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0.xml"/><Relationship Id="rId3" Type="http://schemas.openxmlformats.org/officeDocument/2006/relationships/image" Target="../media/image3.png"/><Relationship Id="rId4" Type="http://schemas.openxmlformats.org/officeDocument/2006/relationships/image" Target="../media/image1005.png"/></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1.xml"/><Relationship Id="rId3" Type="http://schemas.openxmlformats.org/officeDocument/2006/relationships/image" Target="../media/image3.png"/><Relationship Id="rId4" Type="http://schemas.openxmlformats.org/officeDocument/2006/relationships/image" Target="../media/image1001.png"/></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2.xml"/><Relationship Id="rId3" Type="http://schemas.openxmlformats.org/officeDocument/2006/relationships/image" Target="../media/image3.png"/><Relationship Id="rId4" Type="http://schemas.openxmlformats.org/officeDocument/2006/relationships/image" Target="../media/image1011.png"/><Relationship Id="rId5" Type="http://schemas.openxmlformats.org/officeDocument/2006/relationships/image" Target="../media/image1010.png"/></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3.xml"/><Relationship Id="rId3" Type="http://schemas.openxmlformats.org/officeDocument/2006/relationships/image" Target="../media/image3.png"/><Relationship Id="rId4" Type="http://schemas.openxmlformats.org/officeDocument/2006/relationships/image" Target="../media/image1018.pn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4.xml"/><Relationship Id="rId3" Type="http://schemas.openxmlformats.org/officeDocument/2006/relationships/image" Target="../media/image3.png"/><Relationship Id="rId4" Type="http://schemas.openxmlformats.org/officeDocument/2006/relationships/image" Target="../media/image1019.pn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5.xml"/><Relationship Id="rId3" Type="http://schemas.openxmlformats.org/officeDocument/2006/relationships/image" Target="../media/image3.png"/><Relationship Id="rId4" Type="http://schemas.openxmlformats.org/officeDocument/2006/relationships/image" Target="../media/image1007.png"/></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6.xml"/><Relationship Id="rId3" Type="http://schemas.openxmlformats.org/officeDocument/2006/relationships/image" Target="../media/image3.png"/><Relationship Id="rId4" Type="http://schemas.openxmlformats.org/officeDocument/2006/relationships/image" Target="../media/image1016.pn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7.xml"/><Relationship Id="rId3" Type="http://schemas.openxmlformats.org/officeDocument/2006/relationships/image" Target="../media/image3.png"/><Relationship Id="rId4" Type="http://schemas.openxmlformats.org/officeDocument/2006/relationships/image" Target="../media/image1014.pn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8.xml"/><Relationship Id="rId3" Type="http://schemas.openxmlformats.org/officeDocument/2006/relationships/image" Target="../media/image3.png"/><Relationship Id="rId4" Type="http://schemas.openxmlformats.org/officeDocument/2006/relationships/image" Target="../media/image1017.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9.xml"/><Relationship Id="rId3" Type="http://schemas.openxmlformats.org/officeDocument/2006/relationships/image" Target="../media/image3.png"/><Relationship Id="rId4" Type="http://schemas.openxmlformats.org/officeDocument/2006/relationships/image" Target="../media/image10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69.pn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0.xml"/><Relationship Id="rId3" Type="http://schemas.openxmlformats.org/officeDocument/2006/relationships/image" Target="../media/image3.png"/><Relationship Id="rId4" Type="http://schemas.openxmlformats.org/officeDocument/2006/relationships/image" Target="../media/image1009.png"/></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1.xml"/><Relationship Id="rId3" Type="http://schemas.openxmlformats.org/officeDocument/2006/relationships/image" Target="../media/image3.png"/><Relationship Id="rId4" Type="http://schemas.openxmlformats.org/officeDocument/2006/relationships/image" Target="../media/image1012.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2.xml"/><Relationship Id="rId3" Type="http://schemas.openxmlformats.org/officeDocument/2006/relationships/image" Target="../media/image3.png"/><Relationship Id="rId4" Type="http://schemas.openxmlformats.org/officeDocument/2006/relationships/image" Target="../media/image1033.png"/></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3.xml"/><Relationship Id="rId3" Type="http://schemas.openxmlformats.org/officeDocument/2006/relationships/image" Target="../media/image3.png"/><Relationship Id="rId4" Type="http://schemas.openxmlformats.org/officeDocument/2006/relationships/image" Target="../media/image1023.png"/></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4.xml"/><Relationship Id="rId3" Type="http://schemas.openxmlformats.org/officeDocument/2006/relationships/image" Target="../media/image3.png"/><Relationship Id="rId4" Type="http://schemas.openxmlformats.org/officeDocument/2006/relationships/image" Target="../media/image1028.png"/></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5.xml"/><Relationship Id="rId3" Type="http://schemas.openxmlformats.org/officeDocument/2006/relationships/image" Target="../media/image3.png"/><Relationship Id="rId4" Type="http://schemas.openxmlformats.org/officeDocument/2006/relationships/image" Target="../media/image1020.pn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6.xml"/><Relationship Id="rId3" Type="http://schemas.openxmlformats.org/officeDocument/2006/relationships/image" Target="../media/image3.png"/><Relationship Id="rId4" Type="http://schemas.openxmlformats.org/officeDocument/2006/relationships/image" Target="../media/image1026.png"/></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7.xml"/><Relationship Id="rId3" Type="http://schemas.openxmlformats.org/officeDocument/2006/relationships/image" Target="../media/image1038.png"/><Relationship Id="rId4" Type="http://schemas.openxmlformats.org/officeDocument/2006/relationships/image" Target="../media/image3.png"/></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8.xml"/><Relationship Id="rId3" Type="http://schemas.openxmlformats.org/officeDocument/2006/relationships/image" Target="../media/image75.jpg"/></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67.png"/><Relationship Id="rId5" Type="http://schemas.openxmlformats.org/officeDocument/2006/relationships/image" Target="../media/image113.png"/><Relationship Id="rId6" Type="http://schemas.openxmlformats.org/officeDocument/2006/relationships/image" Target="../media/image66.pn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0.xml"/><Relationship Id="rId3" Type="http://schemas.openxmlformats.org/officeDocument/2006/relationships/image" Target="../media/image3.png"/><Relationship Id="rId4" Type="http://schemas.openxmlformats.org/officeDocument/2006/relationships/image" Target="../media/image31.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1.xml"/><Relationship Id="rId3" Type="http://schemas.openxmlformats.org/officeDocument/2006/relationships/image" Target="../media/image3.png"/><Relationship Id="rId4" Type="http://schemas.openxmlformats.org/officeDocument/2006/relationships/image" Target="../media/image1021.png"/></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2.xml"/><Relationship Id="rId3" Type="http://schemas.openxmlformats.org/officeDocument/2006/relationships/image" Target="../media/image3.png"/><Relationship Id="rId4" Type="http://schemas.openxmlformats.org/officeDocument/2006/relationships/image" Target="../media/image31.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3.xml"/><Relationship Id="rId3" Type="http://schemas.openxmlformats.org/officeDocument/2006/relationships/image" Target="../media/image3.png"/><Relationship Id="rId4" Type="http://schemas.openxmlformats.org/officeDocument/2006/relationships/image" Target="../media/image1024.png"/></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4.xml"/><Relationship Id="rId3" Type="http://schemas.openxmlformats.org/officeDocument/2006/relationships/image" Target="../media/image3.png"/><Relationship Id="rId4" Type="http://schemas.openxmlformats.org/officeDocument/2006/relationships/image" Target="../media/image1030.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5.xml"/><Relationship Id="rId3" Type="http://schemas.openxmlformats.org/officeDocument/2006/relationships/image" Target="../media/image3.png"/><Relationship Id="rId4" Type="http://schemas.openxmlformats.org/officeDocument/2006/relationships/image" Target="../media/image31.pn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6.xml"/><Relationship Id="rId3" Type="http://schemas.openxmlformats.org/officeDocument/2006/relationships/image" Target="../media/image3.png"/><Relationship Id="rId4" Type="http://schemas.openxmlformats.org/officeDocument/2006/relationships/image" Target="../media/image1035.png"/></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7.xml"/><Relationship Id="rId3" Type="http://schemas.openxmlformats.org/officeDocument/2006/relationships/image" Target="../media/image3.png"/><Relationship Id="rId4" Type="http://schemas.openxmlformats.org/officeDocument/2006/relationships/image" Target="../media/image1036.png"/></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8.xml"/><Relationship Id="rId3" Type="http://schemas.openxmlformats.org/officeDocument/2006/relationships/image" Target="../media/image3.png"/><Relationship Id="rId4" Type="http://schemas.openxmlformats.org/officeDocument/2006/relationships/image" Target="../media/image1031.png"/></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9.xml"/><Relationship Id="rId3" Type="http://schemas.openxmlformats.org/officeDocument/2006/relationships/image" Target="../media/image3.png"/><Relationship Id="rId4" Type="http://schemas.openxmlformats.org/officeDocument/2006/relationships/image" Target="../media/image10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63.png"/><Relationship Id="rId5" Type="http://schemas.openxmlformats.org/officeDocument/2006/relationships/image" Target="../media/image72.png"/><Relationship Id="rId6" Type="http://schemas.openxmlformats.org/officeDocument/2006/relationships/image" Target="../media/image70.pn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0.xml"/><Relationship Id="rId3" Type="http://schemas.openxmlformats.org/officeDocument/2006/relationships/image" Target="../media/image3.png"/><Relationship Id="rId4" Type="http://schemas.openxmlformats.org/officeDocument/2006/relationships/image" Target="../media/image1037.pn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1.xml"/><Relationship Id="rId3" Type="http://schemas.openxmlformats.org/officeDocument/2006/relationships/image" Target="../media/image3.png"/><Relationship Id="rId4" Type="http://schemas.openxmlformats.org/officeDocument/2006/relationships/image" Target="../media/image1032.png"/></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2.xml"/><Relationship Id="rId3" Type="http://schemas.openxmlformats.org/officeDocument/2006/relationships/image" Target="../media/image75.jpg"/></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3.xml"/><Relationship Id="rId3" Type="http://schemas.openxmlformats.org/officeDocument/2006/relationships/image" Target="../media/image3.png"/></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4.xml"/><Relationship Id="rId3" Type="http://schemas.openxmlformats.org/officeDocument/2006/relationships/image" Target="../media/image3.pn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5.xml"/><Relationship Id="rId3" Type="http://schemas.openxmlformats.org/officeDocument/2006/relationships/image" Target="../media/image3.png"/></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6.xml"/><Relationship Id="rId3" Type="http://schemas.openxmlformats.org/officeDocument/2006/relationships/image" Target="../media/image3.png"/></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7.xml"/><Relationship Id="rId3" Type="http://schemas.openxmlformats.org/officeDocument/2006/relationships/image" Target="../media/image3.png"/></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8.xml"/><Relationship Id="rId3" Type="http://schemas.openxmlformats.org/officeDocument/2006/relationships/image" Target="../media/image3.pn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9.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85.png"/><Relationship Id="rId5" Type="http://schemas.openxmlformats.org/officeDocument/2006/relationships/image" Target="../media/image61.png"/><Relationship Id="rId6" Type="http://schemas.openxmlformats.org/officeDocument/2006/relationships/image" Target="../media/image76.pn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0.xml"/><Relationship Id="rId3" Type="http://schemas.openxmlformats.org/officeDocument/2006/relationships/image" Target="../media/image3.pn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1.xml"/><Relationship Id="rId3" Type="http://schemas.openxmlformats.org/officeDocument/2006/relationships/image" Target="../media/image3.png"/></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2.xml"/><Relationship Id="rId3" Type="http://schemas.openxmlformats.org/officeDocument/2006/relationships/image" Target="../media/image3.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3.xml"/><Relationship Id="rId3" Type="http://schemas.openxmlformats.org/officeDocument/2006/relationships/image" Target="../media/image3.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4.xml"/><Relationship Id="rId3" Type="http://schemas.openxmlformats.org/officeDocument/2006/relationships/image" Target="../media/image3.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5.xml"/><Relationship Id="rId3" Type="http://schemas.openxmlformats.org/officeDocument/2006/relationships/image" Target="../media/image3.png"/></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6.xml"/><Relationship Id="rId3" Type="http://schemas.openxmlformats.org/officeDocument/2006/relationships/image" Target="../media/image3.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7.xml"/><Relationship Id="rId3" Type="http://schemas.openxmlformats.org/officeDocument/2006/relationships/image" Target="../media/image3.png"/></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8.xml"/><Relationship Id="rId3" Type="http://schemas.openxmlformats.org/officeDocument/2006/relationships/image" Target="../media/image3.png"/></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9.xml"/><Relationship Id="rId3" Type="http://schemas.openxmlformats.org/officeDocument/2006/relationships/image" Target="../media/image3.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74.png"/></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0.xml"/><Relationship Id="rId3" Type="http://schemas.openxmlformats.org/officeDocument/2006/relationships/image" Target="../media/image3.png"/><Relationship Id="rId4" Type="http://schemas.openxmlformats.org/officeDocument/2006/relationships/image" Target="../media/image44.png"/></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1.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73.png"/><Relationship Id="rId6" Type="http://schemas.openxmlformats.org/officeDocument/2006/relationships/image" Target="../media/image64.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2.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69.png"/></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3.xml"/><Relationship Id="rId3" Type="http://schemas.openxmlformats.org/officeDocument/2006/relationships/image" Target="../media/image3.png"/><Relationship Id="rId4" Type="http://schemas.openxmlformats.org/officeDocument/2006/relationships/image" Target="../media/image1040.png"/><Relationship Id="rId5" Type="http://schemas.openxmlformats.org/officeDocument/2006/relationships/image" Target="../media/image1039.png"/></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4.xml"/><Relationship Id="rId3" Type="http://schemas.openxmlformats.org/officeDocument/2006/relationships/image" Target="../media/image3.png"/><Relationship Id="rId4" Type="http://schemas.openxmlformats.org/officeDocument/2006/relationships/image" Target="../media/image1048.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5.xml"/><Relationship Id="rId3" Type="http://schemas.openxmlformats.org/officeDocument/2006/relationships/image" Target="../media/image3.png"/><Relationship Id="rId4" Type="http://schemas.openxmlformats.org/officeDocument/2006/relationships/image" Target="../media/image1044.png"/><Relationship Id="rId5" Type="http://schemas.openxmlformats.org/officeDocument/2006/relationships/image" Target="../media/image1052.png"/></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6.xml"/><Relationship Id="rId3" Type="http://schemas.openxmlformats.org/officeDocument/2006/relationships/image" Target="../media/image3.png"/><Relationship Id="rId4" Type="http://schemas.openxmlformats.org/officeDocument/2006/relationships/image" Target="../media/image1043.png"/><Relationship Id="rId5" Type="http://schemas.openxmlformats.org/officeDocument/2006/relationships/image" Target="../media/image1050.png"/><Relationship Id="rId6" Type="http://schemas.openxmlformats.org/officeDocument/2006/relationships/image" Target="../media/image1044.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7.xml"/><Relationship Id="rId3" Type="http://schemas.openxmlformats.org/officeDocument/2006/relationships/image" Target="../media/image3.png"/><Relationship Id="rId4" Type="http://schemas.openxmlformats.org/officeDocument/2006/relationships/image" Target="../media/image1053.png"/><Relationship Id="rId5" Type="http://schemas.openxmlformats.org/officeDocument/2006/relationships/image" Target="../media/image1070.png"/></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8.xml"/><Relationship Id="rId3" Type="http://schemas.openxmlformats.org/officeDocument/2006/relationships/image" Target="../media/image3.png"/><Relationship Id="rId4" Type="http://schemas.openxmlformats.org/officeDocument/2006/relationships/image" Target="../media/image1042.png"/></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9.xml"/><Relationship Id="rId3" Type="http://schemas.openxmlformats.org/officeDocument/2006/relationships/image" Target="../media/image3.png"/><Relationship Id="rId4" Type="http://schemas.openxmlformats.org/officeDocument/2006/relationships/image" Target="../media/image10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83.pn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0.xml"/><Relationship Id="rId3" Type="http://schemas.openxmlformats.org/officeDocument/2006/relationships/image" Target="../media/image3.png"/><Relationship Id="rId4" Type="http://schemas.openxmlformats.org/officeDocument/2006/relationships/image" Target="../media/image67.png"/><Relationship Id="rId5" Type="http://schemas.openxmlformats.org/officeDocument/2006/relationships/image" Target="../media/image113.png"/><Relationship Id="rId6" Type="http://schemas.openxmlformats.org/officeDocument/2006/relationships/image" Target="../media/image66.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1.xml"/><Relationship Id="rId3" Type="http://schemas.openxmlformats.org/officeDocument/2006/relationships/image" Target="../media/image3.png"/><Relationship Id="rId4" Type="http://schemas.openxmlformats.org/officeDocument/2006/relationships/image" Target="../media/image1054.png"/><Relationship Id="rId5" Type="http://schemas.openxmlformats.org/officeDocument/2006/relationships/image" Target="../media/image1065.png"/><Relationship Id="rId6" Type="http://schemas.openxmlformats.org/officeDocument/2006/relationships/image" Target="../media/image1074.png"/></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2.xml"/><Relationship Id="rId3" Type="http://schemas.openxmlformats.org/officeDocument/2006/relationships/image" Target="../media/image3.png"/><Relationship Id="rId4" Type="http://schemas.openxmlformats.org/officeDocument/2006/relationships/image" Target="../media/image1063.png"/><Relationship Id="rId5" Type="http://schemas.openxmlformats.org/officeDocument/2006/relationships/image" Target="../media/image1055.png"/><Relationship Id="rId6" Type="http://schemas.openxmlformats.org/officeDocument/2006/relationships/image" Target="../media/image1057.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3.xml"/><Relationship Id="rId3" Type="http://schemas.openxmlformats.org/officeDocument/2006/relationships/image" Target="../media/image3.png"/><Relationship Id="rId4" Type="http://schemas.openxmlformats.org/officeDocument/2006/relationships/image" Target="../media/image63.png"/><Relationship Id="rId5" Type="http://schemas.openxmlformats.org/officeDocument/2006/relationships/image" Target="../media/image72.png"/><Relationship Id="rId6" Type="http://schemas.openxmlformats.org/officeDocument/2006/relationships/image" Target="../media/image70.png"/></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4.xml"/><Relationship Id="rId3" Type="http://schemas.openxmlformats.org/officeDocument/2006/relationships/image" Target="../media/image3.png"/><Relationship Id="rId4" Type="http://schemas.openxmlformats.org/officeDocument/2006/relationships/image" Target="../media/image85.png"/><Relationship Id="rId5" Type="http://schemas.openxmlformats.org/officeDocument/2006/relationships/image" Target="../media/image61.png"/><Relationship Id="rId6" Type="http://schemas.openxmlformats.org/officeDocument/2006/relationships/image" Target="../media/image76.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5.xml"/><Relationship Id="rId3" Type="http://schemas.openxmlformats.org/officeDocument/2006/relationships/image" Target="../media/image3.png"/><Relationship Id="rId4" Type="http://schemas.openxmlformats.org/officeDocument/2006/relationships/image" Target="../media/image74.png"/></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6.xml"/><Relationship Id="rId3" Type="http://schemas.openxmlformats.org/officeDocument/2006/relationships/image" Target="../media/image3.png"/><Relationship Id="rId4" Type="http://schemas.openxmlformats.org/officeDocument/2006/relationships/image" Target="../media/image1059.png"/><Relationship Id="rId5" Type="http://schemas.openxmlformats.org/officeDocument/2006/relationships/image" Target="../media/image1067.png"/></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7.xml"/><Relationship Id="rId3" Type="http://schemas.openxmlformats.org/officeDocument/2006/relationships/image" Target="../media/image3.png"/><Relationship Id="rId4" Type="http://schemas.openxmlformats.org/officeDocument/2006/relationships/image" Target="../media/image1082.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8.xml"/><Relationship Id="rId3" Type="http://schemas.openxmlformats.org/officeDocument/2006/relationships/image" Target="../media/image3.png"/><Relationship Id="rId4" Type="http://schemas.openxmlformats.org/officeDocument/2006/relationships/image" Target="../media/image83.png"/></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9.xml"/><Relationship Id="rId3" Type="http://schemas.openxmlformats.org/officeDocument/2006/relationships/image" Target="../media/image3.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89.pn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0.xml"/><Relationship Id="rId3" Type="http://schemas.openxmlformats.org/officeDocument/2006/relationships/image" Target="../media/image3.png"/><Relationship Id="rId4" Type="http://schemas.openxmlformats.org/officeDocument/2006/relationships/image" Target="../media/image1077.png"/></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1.xml"/><Relationship Id="rId3" Type="http://schemas.openxmlformats.org/officeDocument/2006/relationships/image" Target="../media/image3.png"/><Relationship Id="rId4" Type="http://schemas.openxmlformats.org/officeDocument/2006/relationships/image" Target="../media/image1095.png"/><Relationship Id="rId5" Type="http://schemas.openxmlformats.org/officeDocument/2006/relationships/image" Target="../media/image1087.png"/></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2.xml"/><Relationship Id="rId3" Type="http://schemas.openxmlformats.org/officeDocument/2006/relationships/image" Target="../media/image3.png"/><Relationship Id="rId4" Type="http://schemas.openxmlformats.org/officeDocument/2006/relationships/image" Target="../media/image1072.png"/><Relationship Id="rId5" Type="http://schemas.openxmlformats.org/officeDocument/2006/relationships/image" Target="../media/image1075.png"/><Relationship Id="rId6" Type="http://schemas.openxmlformats.org/officeDocument/2006/relationships/image" Target="../media/image1081.png"/><Relationship Id="rId7" Type="http://schemas.openxmlformats.org/officeDocument/2006/relationships/image" Target="../media/image1080.pn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3.xml"/><Relationship Id="rId3" Type="http://schemas.openxmlformats.org/officeDocument/2006/relationships/image" Target="../media/image3.png"/><Relationship Id="rId4" Type="http://schemas.openxmlformats.org/officeDocument/2006/relationships/image" Target="../media/image1076.png"/></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4.xml"/><Relationship Id="rId3" Type="http://schemas.openxmlformats.org/officeDocument/2006/relationships/image" Target="../media/image3.png"/><Relationship Id="rId4" Type="http://schemas.openxmlformats.org/officeDocument/2006/relationships/image" Target="../media/image1072.png"/><Relationship Id="rId9" Type="http://schemas.openxmlformats.org/officeDocument/2006/relationships/image" Target="../media/image1086.png"/><Relationship Id="rId5" Type="http://schemas.openxmlformats.org/officeDocument/2006/relationships/image" Target="../media/image1075.png"/><Relationship Id="rId6" Type="http://schemas.openxmlformats.org/officeDocument/2006/relationships/image" Target="../media/image1081.png"/><Relationship Id="rId7" Type="http://schemas.openxmlformats.org/officeDocument/2006/relationships/image" Target="../media/image1080.png"/><Relationship Id="rId8" Type="http://schemas.openxmlformats.org/officeDocument/2006/relationships/image" Target="../media/image1084.png"/></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5.xml"/><Relationship Id="rId3" Type="http://schemas.openxmlformats.org/officeDocument/2006/relationships/image" Target="../media/image3.png"/><Relationship Id="rId4" Type="http://schemas.openxmlformats.org/officeDocument/2006/relationships/image" Target="../media/image1079.png"/><Relationship Id="rId9" Type="http://schemas.openxmlformats.org/officeDocument/2006/relationships/image" Target="../media/image1092.png"/><Relationship Id="rId5" Type="http://schemas.openxmlformats.org/officeDocument/2006/relationships/image" Target="../media/image1078.png"/><Relationship Id="rId6" Type="http://schemas.openxmlformats.org/officeDocument/2006/relationships/image" Target="../media/image1093.png"/><Relationship Id="rId7" Type="http://schemas.openxmlformats.org/officeDocument/2006/relationships/image" Target="../media/image1088.png"/><Relationship Id="rId8" Type="http://schemas.openxmlformats.org/officeDocument/2006/relationships/image" Target="../media/image1089.png"/></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6.xml"/><Relationship Id="rId3" Type="http://schemas.openxmlformats.org/officeDocument/2006/relationships/image" Target="../media/image3.png"/><Relationship Id="rId4" Type="http://schemas.openxmlformats.org/officeDocument/2006/relationships/image" Target="../media/image1093.png"/><Relationship Id="rId9" Type="http://schemas.openxmlformats.org/officeDocument/2006/relationships/image" Target="../media/image1097.png"/><Relationship Id="rId5" Type="http://schemas.openxmlformats.org/officeDocument/2006/relationships/image" Target="../media/image1088.png"/><Relationship Id="rId6" Type="http://schemas.openxmlformats.org/officeDocument/2006/relationships/image" Target="../media/image1089.png"/><Relationship Id="rId7" Type="http://schemas.openxmlformats.org/officeDocument/2006/relationships/image" Target="../media/image1092.png"/><Relationship Id="rId8" Type="http://schemas.openxmlformats.org/officeDocument/2006/relationships/image" Target="../media/image1098.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7.xml"/><Relationship Id="rId3" Type="http://schemas.openxmlformats.org/officeDocument/2006/relationships/image" Target="../media/image75.jp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8.xml"/><Relationship Id="rId3" Type="http://schemas.openxmlformats.org/officeDocument/2006/relationships/image" Target="../media/image3.png"/></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9.xml"/><Relationship Id="rId3" Type="http://schemas.openxmlformats.org/officeDocument/2006/relationships/image" Target="../media/image3.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31.pn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0.xml"/><Relationship Id="rId3" Type="http://schemas.openxmlformats.org/officeDocument/2006/relationships/image" Target="../media/image3.png"/></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1.xml"/><Relationship Id="rId3" Type="http://schemas.openxmlformats.org/officeDocument/2006/relationships/image" Target="../media/image3.png"/><Relationship Id="rId4" Type="http://schemas.openxmlformats.org/officeDocument/2006/relationships/image" Target="../media/image1099.png"/></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2.xml"/><Relationship Id="rId3" Type="http://schemas.openxmlformats.org/officeDocument/2006/relationships/image" Target="../media/image3.png"/><Relationship Id="rId4" Type="http://schemas.openxmlformats.org/officeDocument/2006/relationships/image" Target="../media/image1107.png"/><Relationship Id="rId5" Type="http://schemas.openxmlformats.org/officeDocument/2006/relationships/image" Target="../media/image1106.png"/></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3.xml"/><Relationship Id="rId3" Type="http://schemas.openxmlformats.org/officeDocument/2006/relationships/image" Target="../media/image3.png"/><Relationship Id="rId4" Type="http://schemas.openxmlformats.org/officeDocument/2006/relationships/image" Target="../media/image1105.png"/></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4.xml"/><Relationship Id="rId3" Type="http://schemas.openxmlformats.org/officeDocument/2006/relationships/image" Target="../media/image3.png"/><Relationship Id="rId4" Type="http://schemas.openxmlformats.org/officeDocument/2006/relationships/image" Target="../media/image1108.png"/></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5.xml"/><Relationship Id="rId3" Type="http://schemas.openxmlformats.org/officeDocument/2006/relationships/image" Target="../media/image3.png"/><Relationship Id="rId4" Type="http://schemas.openxmlformats.org/officeDocument/2006/relationships/image" Target="../media/image1112.png"/><Relationship Id="rId5" Type="http://schemas.openxmlformats.org/officeDocument/2006/relationships/image" Target="../media/image1103.pn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6.xml"/><Relationship Id="rId3" Type="http://schemas.openxmlformats.org/officeDocument/2006/relationships/image" Target="../media/image3.png"/><Relationship Id="rId4" Type="http://schemas.openxmlformats.org/officeDocument/2006/relationships/image" Target="../media/image1117.png"/><Relationship Id="rId5" Type="http://schemas.openxmlformats.org/officeDocument/2006/relationships/image" Target="../media/image1101.png"/><Relationship Id="rId6" Type="http://schemas.openxmlformats.org/officeDocument/2006/relationships/image" Target="../media/image1122.png"/><Relationship Id="rId7" Type="http://schemas.openxmlformats.org/officeDocument/2006/relationships/image" Target="../media/image1129.png"/></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7.xml"/><Relationship Id="rId3" Type="http://schemas.openxmlformats.org/officeDocument/2006/relationships/image" Target="../media/image3.png"/><Relationship Id="rId4" Type="http://schemas.openxmlformats.org/officeDocument/2006/relationships/image" Target="../media/image44.png"/></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8.xml"/><Relationship Id="rId3" Type="http://schemas.openxmlformats.org/officeDocument/2006/relationships/image" Target="../media/image3.png"/><Relationship Id="rId4" Type="http://schemas.openxmlformats.org/officeDocument/2006/relationships/image" Target="../media/image62.png"/><Relationship Id="rId5" Type="http://schemas.openxmlformats.org/officeDocument/2006/relationships/image" Target="../media/image45.png"/><Relationship Id="rId6" Type="http://schemas.openxmlformats.org/officeDocument/2006/relationships/image" Target="../media/image51.png"/><Relationship Id="rId7" Type="http://schemas.openxmlformats.org/officeDocument/2006/relationships/image" Target="../media/image48.png"/></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9.xml"/><Relationship Id="rId3" Type="http://schemas.openxmlformats.org/officeDocument/2006/relationships/image" Target="../media/image3.png"/><Relationship Id="rId4" Type="http://schemas.openxmlformats.org/officeDocument/2006/relationships/image" Target="../media/image11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0.xml"/><Relationship Id="rId3" Type="http://schemas.openxmlformats.org/officeDocument/2006/relationships/image" Target="../media/image3.png"/><Relationship Id="rId4" Type="http://schemas.openxmlformats.org/officeDocument/2006/relationships/image" Target="../media/image1109.pn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1.xml"/><Relationship Id="rId3" Type="http://schemas.openxmlformats.org/officeDocument/2006/relationships/image" Target="../media/image3.png"/><Relationship Id="rId4" Type="http://schemas.openxmlformats.org/officeDocument/2006/relationships/image" Target="../media/image47.png"/></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2.xml"/><Relationship Id="rId3" Type="http://schemas.openxmlformats.org/officeDocument/2006/relationships/image" Target="../media/image3.png"/><Relationship Id="rId4" Type="http://schemas.openxmlformats.org/officeDocument/2006/relationships/image" Target="../media/image1111.png"/></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3.xml"/><Relationship Id="rId3" Type="http://schemas.openxmlformats.org/officeDocument/2006/relationships/image" Target="../media/image3.png"/><Relationship Id="rId4" Type="http://schemas.openxmlformats.org/officeDocument/2006/relationships/image" Target="../media/image46.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4.xml"/><Relationship Id="rId3" Type="http://schemas.openxmlformats.org/officeDocument/2006/relationships/image" Target="../media/image3.png"/><Relationship Id="rId4" Type="http://schemas.openxmlformats.org/officeDocument/2006/relationships/image" Target="../media/image54.pn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5.xml"/><Relationship Id="rId3" Type="http://schemas.openxmlformats.org/officeDocument/2006/relationships/image" Target="../media/image3.png"/><Relationship Id="rId4" Type="http://schemas.openxmlformats.org/officeDocument/2006/relationships/image" Target="../media/image1118.png"/><Relationship Id="rId5" Type="http://schemas.openxmlformats.org/officeDocument/2006/relationships/image" Target="../media/image1119.pn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6.xml"/><Relationship Id="rId3" Type="http://schemas.openxmlformats.org/officeDocument/2006/relationships/image" Target="../media/image3.png"/><Relationship Id="rId4" Type="http://schemas.openxmlformats.org/officeDocument/2006/relationships/image" Target="../media/image1124.png"/><Relationship Id="rId5" Type="http://schemas.openxmlformats.org/officeDocument/2006/relationships/image" Target="../media/image1127.pn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7.xml"/><Relationship Id="rId3" Type="http://schemas.openxmlformats.org/officeDocument/2006/relationships/image" Target="../media/image3.png"/><Relationship Id="rId4" Type="http://schemas.openxmlformats.org/officeDocument/2006/relationships/image" Target="../media/image52.pn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8.xml"/><Relationship Id="rId3" Type="http://schemas.openxmlformats.org/officeDocument/2006/relationships/image" Target="../media/image3.png"/><Relationship Id="rId4" Type="http://schemas.openxmlformats.org/officeDocument/2006/relationships/image" Target="../media/image1131.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9.xml"/><Relationship Id="rId3" Type="http://schemas.openxmlformats.org/officeDocument/2006/relationships/image" Target="../media/image3.png"/><Relationship Id="rId4" Type="http://schemas.openxmlformats.org/officeDocument/2006/relationships/image" Target="../media/image1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88.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0.xml"/><Relationship Id="rId3" Type="http://schemas.openxmlformats.org/officeDocument/2006/relationships/image" Target="../media/image3.png"/><Relationship Id="rId4" Type="http://schemas.openxmlformats.org/officeDocument/2006/relationships/image" Target="../media/image1150.png"/></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1.xml"/><Relationship Id="rId3" Type="http://schemas.openxmlformats.org/officeDocument/2006/relationships/image" Target="../media/image3.png"/><Relationship Id="rId4" Type="http://schemas.openxmlformats.org/officeDocument/2006/relationships/image" Target="../media/image1142.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2.xml"/><Relationship Id="rId3" Type="http://schemas.openxmlformats.org/officeDocument/2006/relationships/image" Target="../media/image3.png"/><Relationship Id="rId4" Type="http://schemas.openxmlformats.org/officeDocument/2006/relationships/image" Target="../media/image1125.png"/><Relationship Id="rId5" Type="http://schemas.openxmlformats.org/officeDocument/2006/relationships/image" Target="../media/image1130.png"/></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3.xml"/><Relationship Id="rId3" Type="http://schemas.openxmlformats.org/officeDocument/2006/relationships/image" Target="../media/image3.png"/><Relationship Id="rId4" Type="http://schemas.openxmlformats.org/officeDocument/2006/relationships/image" Target="../media/image1133.png"/></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4.xml"/><Relationship Id="rId3" Type="http://schemas.openxmlformats.org/officeDocument/2006/relationships/image" Target="../media/image3.png"/><Relationship Id="rId4" Type="http://schemas.openxmlformats.org/officeDocument/2006/relationships/image" Target="../media/image1126.png"/></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5.xml"/><Relationship Id="rId3" Type="http://schemas.openxmlformats.org/officeDocument/2006/relationships/image" Target="../media/image3.png"/><Relationship Id="rId4" Type="http://schemas.openxmlformats.org/officeDocument/2006/relationships/image" Target="../media/image1136.png"/><Relationship Id="rId5" Type="http://schemas.openxmlformats.org/officeDocument/2006/relationships/image" Target="../media/image1134.pn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6.xml"/><Relationship Id="rId3" Type="http://schemas.openxmlformats.org/officeDocument/2006/relationships/image" Target="../media/image3.png"/><Relationship Id="rId4" Type="http://schemas.openxmlformats.org/officeDocument/2006/relationships/image" Target="../media/image1143.png"/></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7.xml"/><Relationship Id="rId3" Type="http://schemas.openxmlformats.org/officeDocument/2006/relationships/image" Target="../media/image3.png"/><Relationship Id="rId4" Type="http://schemas.openxmlformats.org/officeDocument/2006/relationships/image" Target="../media/image71.pn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8.xml"/><Relationship Id="rId3" Type="http://schemas.openxmlformats.org/officeDocument/2006/relationships/image" Target="../media/image3.png"/><Relationship Id="rId4" Type="http://schemas.openxmlformats.org/officeDocument/2006/relationships/image" Target="../media/image56.png"/><Relationship Id="rId9" Type="http://schemas.openxmlformats.org/officeDocument/2006/relationships/image" Target="../media/image57.png"/><Relationship Id="rId5" Type="http://schemas.openxmlformats.org/officeDocument/2006/relationships/image" Target="../media/image49.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8.pn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9.xml"/><Relationship Id="rId3" Type="http://schemas.openxmlformats.org/officeDocument/2006/relationships/image" Target="../media/image7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91.png"/></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0.xml"/><Relationship Id="rId3" Type="http://schemas.openxmlformats.org/officeDocument/2006/relationships/image" Target="../media/image3.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1.xml"/><Relationship Id="rId3" Type="http://schemas.openxmlformats.org/officeDocument/2006/relationships/image" Target="../media/image3.png"/><Relationship Id="rId4" Type="http://schemas.openxmlformats.org/officeDocument/2006/relationships/image" Target="../media/image1138.png"/></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2.xml"/><Relationship Id="rId3" Type="http://schemas.openxmlformats.org/officeDocument/2006/relationships/image" Target="../media/image3.png"/><Relationship Id="rId4" Type="http://schemas.openxmlformats.org/officeDocument/2006/relationships/image" Target="../media/image1141.png"/></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3.xml"/><Relationship Id="rId3" Type="http://schemas.openxmlformats.org/officeDocument/2006/relationships/image" Target="../media/image3.png"/><Relationship Id="rId4" Type="http://schemas.openxmlformats.org/officeDocument/2006/relationships/image" Target="../media/image1140.png"/></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4.xml"/><Relationship Id="rId3" Type="http://schemas.openxmlformats.org/officeDocument/2006/relationships/image" Target="../media/image3.png"/><Relationship Id="rId4" Type="http://schemas.openxmlformats.org/officeDocument/2006/relationships/image" Target="../media/image1147.png"/></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5.xml"/><Relationship Id="rId3" Type="http://schemas.openxmlformats.org/officeDocument/2006/relationships/image" Target="../media/image3.png"/><Relationship Id="rId4" Type="http://schemas.openxmlformats.org/officeDocument/2006/relationships/image" Target="../media/image1158.png"/><Relationship Id="rId5" Type="http://schemas.openxmlformats.org/officeDocument/2006/relationships/image" Target="../media/image1152.png"/></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6.xml"/><Relationship Id="rId3" Type="http://schemas.openxmlformats.org/officeDocument/2006/relationships/image" Target="../media/image3.png"/><Relationship Id="rId4" Type="http://schemas.openxmlformats.org/officeDocument/2006/relationships/image" Target="../media/image1162.png"/></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7.xml"/><Relationship Id="rId3" Type="http://schemas.openxmlformats.org/officeDocument/2006/relationships/image" Target="../media/image3.png"/><Relationship Id="rId4" Type="http://schemas.openxmlformats.org/officeDocument/2006/relationships/image" Target="../media/image1149.png"/></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8.xml"/><Relationship Id="rId3" Type="http://schemas.openxmlformats.org/officeDocument/2006/relationships/image" Target="../media/image3.png"/><Relationship Id="rId4" Type="http://schemas.openxmlformats.org/officeDocument/2006/relationships/image" Target="../media/image1148.png"/><Relationship Id="rId5" Type="http://schemas.openxmlformats.org/officeDocument/2006/relationships/image" Target="../media/image1146.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9.xml"/><Relationship Id="rId3" Type="http://schemas.openxmlformats.org/officeDocument/2006/relationships/image" Target="../media/image3.png"/><Relationship Id="rId4" Type="http://schemas.openxmlformats.org/officeDocument/2006/relationships/image" Target="../media/image11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79.png"/></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0.xml"/><Relationship Id="rId3" Type="http://schemas.openxmlformats.org/officeDocument/2006/relationships/image" Target="../media/image3.png"/><Relationship Id="rId4" Type="http://schemas.openxmlformats.org/officeDocument/2006/relationships/image" Target="../media/image1155.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1.xml"/><Relationship Id="rId3" Type="http://schemas.openxmlformats.org/officeDocument/2006/relationships/image" Target="../media/image75.jpg"/></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2.xml"/><Relationship Id="rId3" Type="http://schemas.openxmlformats.org/officeDocument/2006/relationships/image" Target="../media/image3.png"/></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3.xml"/><Relationship Id="rId3" Type="http://schemas.openxmlformats.org/officeDocument/2006/relationships/image" Target="../media/image3.png"/><Relationship Id="rId4" Type="http://schemas.openxmlformats.org/officeDocument/2006/relationships/image" Target="../media/image31.png"/></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4.xml"/><Relationship Id="rId3" Type="http://schemas.openxmlformats.org/officeDocument/2006/relationships/image" Target="../media/image3.png"/><Relationship Id="rId4" Type="http://schemas.openxmlformats.org/officeDocument/2006/relationships/image" Target="../media/image88.png"/></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5.xml"/><Relationship Id="rId3" Type="http://schemas.openxmlformats.org/officeDocument/2006/relationships/image" Target="../media/image3.png"/><Relationship Id="rId4" Type="http://schemas.openxmlformats.org/officeDocument/2006/relationships/image" Target="../media/image91.png"/></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6.xml"/><Relationship Id="rId3" Type="http://schemas.openxmlformats.org/officeDocument/2006/relationships/image" Target="../media/image3.png"/><Relationship Id="rId4" Type="http://schemas.openxmlformats.org/officeDocument/2006/relationships/image" Target="../media/image79.png"/></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7.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7.png"/></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8.xml"/><Relationship Id="rId3" Type="http://schemas.openxmlformats.org/officeDocument/2006/relationships/image" Target="../media/image75.jpg"/></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9.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7.pn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0.xml"/><Relationship Id="rId3" Type="http://schemas.openxmlformats.org/officeDocument/2006/relationships/image" Target="../media/image3.png"/><Relationship Id="rId4" Type="http://schemas.openxmlformats.org/officeDocument/2006/relationships/image" Target="../media/image31.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1.xml"/><Relationship Id="rId3" Type="http://schemas.openxmlformats.org/officeDocument/2006/relationships/image" Target="../media/image3.png"/><Relationship Id="rId4" Type="http://schemas.openxmlformats.org/officeDocument/2006/relationships/image" Target="../media/image44.png"/></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2.xml"/><Relationship Id="rId3" Type="http://schemas.openxmlformats.org/officeDocument/2006/relationships/image" Target="../media/image3.png"/><Relationship Id="rId4" Type="http://schemas.openxmlformats.org/officeDocument/2006/relationships/image" Target="../media/image31.png"/></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3.xml"/><Relationship Id="rId3" Type="http://schemas.openxmlformats.org/officeDocument/2006/relationships/image" Target="../media/image3.png"/><Relationship Id="rId4" Type="http://schemas.openxmlformats.org/officeDocument/2006/relationships/image" Target="../media/image31.png"/></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4.xml"/><Relationship Id="rId3" Type="http://schemas.openxmlformats.org/officeDocument/2006/relationships/image" Target="../media/image3.png"/><Relationship Id="rId4" Type="http://schemas.openxmlformats.org/officeDocument/2006/relationships/image" Target="../media/image31.pn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5.xml"/><Relationship Id="rId3" Type="http://schemas.openxmlformats.org/officeDocument/2006/relationships/image" Target="../media/image3.png"/><Relationship Id="rId4" Type="http://schemas.openxmlformats.org/officeDocument/2006/relationships/image" Target="../media/image31.png"/></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6.xml"/><Relationship Id="rId3" Type="http://schemas.openxmlformats.org/officeDocument/2006/relationships/image" Target="../media/image3.png"/><Relationship Id="rId4" Type="http://schemas.openxmlformats.org/officeDocument/2006/relationships/image" Target="../media/image31.png"/></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7.xml"/><Relationship Id="rId3" Type="http://schemas.openxmlformats.org/officeDocument/2006/relationships/image" Target="../media/image3.png"/><Relationship Id="rId4" Type="http://schemas.openxmlformats.org/officeDocument/2006/relationships/image" Target="../media/image31.png"/></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8.xml"/><Relationship Id="rId3" Type="http://schemas.openxmlformats.org/officeDocument/2006/relationships/image" Target="../media/image3.png"/><Relationship Id="rId4" Type="http://schemas.openxmlformats.org/officeDocument/2006/relationships/image" Target="../media/image31.png"/></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9.xml"/><Relationship Id="rId3" Type="http://schemas.openxmlformats.org/officeDocument/2006/relationships/image" Target="../media/image3.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0.xml"/><Relationship Id="rId3" Type="http://schemas.openxmlformats.org/officeDocument/2006/relationships/image" Target="../media/image3.png"/><Relationship Id="rId4" Type="http://schemas.openxmlformats.org/officeDocument/2006/relationships/image" Target="../media/image31.png"/></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1.xml"/><Relationship Id="rId3" Type="http://schemas.openxmlformats.org/officeDocument/2006/relationships/image" Target="../media/image3.png"/><Relationship Id="rId4" Type="http://schemas.openxmlformats.org/officeDocument/2006/relationships/image" Target="../media/image44.png"/></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2.xml"/><Relationship Id="rId3" Type="http://schemas.openxmlformats.org/officeDocument/2006/relationships/image" Target="../media/image3.png"/><Relationship Id="rId4" Type="http://schemas.openxmlformats.org/officeDocument/2006/relationships/image" Target="../media/image1180.png"/><Relationship Id="rId5" Type="http://schemas.openxmlformats.org/officeDocument/2006/relationships/image" Target="../media/image1171.pn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3.xml"/><Relationship Id="rId3" Type="http://schemas.openxmlformats.org/officeDocument/2006/relationships/image" Target="../media/image3.png"/><Relationship Id="rId4" Type="http://schemas.openxmlformats.org/officeDocument/2006/relationships/image" Target="../media/image1164.png"/><Relationship Id="rId5" Type="http://schemas.openxmlformats.org/officeDocument/2006/relationships/image" Target="../media/image1182.png"/></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4.xml"/><Relationship Id="rId3" Type="http://schemas.openxmlformats.org/officeDocument/2006/relationships/image" Target="../media/image3.png"/><Relationship Id="rId4" Type="http://schemas.openxmlformats.org/officeDocument/2006/relationships/image" Target="../media/image1165.png"/><Relationship Id="rId5" Type="http://schemas.openxmlformats.org/officeDocument/2006/relationships/image" Target="../media/image1161.png"/></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5.xml"/><Relationship Id="rId3" Type="http://schemas.openxmlformats.org/officeDocument/2006/relationships/image" Target="../media/image3.png"/><Relationship Id="rId4" Type="http://schemas.openxmlformats.org/officeDocument/2006/relationships/image" Target="../media/image1173.png"/></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6.xml"/><Relationship Id="rId3" Type="http://schemas.openxmlformats.org/officeDocument/2006/relationships/image" Target="../media/image3.png"/><Relationship Id="rId4" Type="http://schemas.openxmlformats.org/officeDocument/2006/relationships/image" Target="../media/image1167.png"/><Relationship Id="rId5" Type="http://schemas.openxmlformats.org/officeDocument/2006/relationships/image" Target="../media/image1163.png"/></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7.xml"/><Relationship Id="rId3" Type="http://schemas.openxmlformats.org/officeDocument/2006/relationships/image" Target="../media/image3.png"/><Relationship Id="rId4" Type="http://schemas.openxmlformats.org/officeDocument/2006/relationships/image" Target="../media/image1169.png"/></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8.xml"/><Relationship Id="rId3" Type="http://schemas.openxmlformats.org/officeDocument/2006/relationships/image" Target="../media/image3.png"/><Relationship Id="rId4" Type="http://schemas.openxmlformats.org/officeDocument/2006/relationships/image" Target="../media/image1168.png"/><Relationship Id="rId5" Type="http://schemas.openxmlformats.org/officeDocument/2006/relationships/image" Target="../media/image1170.png"/><Relationship Id="rId6" Type="http://schemas.openxmlformats.org/officeDocument/2006/relationships/image" Target="../media/image1174.png"/></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9.xml"/><Relationship Id="rId3" Type="http://schemas.openxmlformats.org/officeDocument/2006/relationships/image" Target="../media/image3.png"/><Relationship Id="rId4" Type="http://schemas.openxmlformats.org/officeDocument/2006/relationships/image" Target="../media/image1172.png"/><Relationship Id="rId5" Type="http://schemas.openxmlformats.org/officeDocument/2006/relationships/image" Target="../media/image11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0.xml"/><Relationship Id="rId3" Type="http://schemas.openxmlformats.org/officeDocument/2006/relationships/image" Target="../media/image3.png"/><Relationship Id="rId4" Type="http://schemas.openxmlformats.org/officeDocument/2006/relationships/image" Target="../media/image1166.png"/><Relationship Id="rId5" Type="http://schemas.openxmlformats.org/officeDocument/2006/relationships/image" Target="../media/image1175.png"/><Relationship Id="rId6" Type="http://schemas.openxmlformats.org/officeDocument/2006/relationships/image" Target="../media/image1177.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1.xml"/><Relationship Id="rId3" Type="http://schemas.openxmlformats.org/officeDocument/2006/relationships/image" Target="../media/image3.png"/><Relationship Id="rId4" Type="http://schemas.openxmlformats.org/officeDocument/2006/relationships/image" Target="../media/image1181.png"/></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2.xml"/><Relationship Id="rId3" Type="http://schemas.openxmlformats.org/officeDocument/2006/relationships/image" Target="../media/image3.png"/><Relationship Id="rId4" Type="http://schemas.openxmlformats.org/officeDocument/2006/relationships/image" Target="../media/image1179.png"/><Relationship Id="rId5" Type="http://schemas.openxmlformats.org/officeDocument/2006/relationships/image" Target="../media/image1183.png"/></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3.xml"/><Relationship Id="rId3" Type="http://schemas.openxmlformats.org/officeDocument/2006/relationships/image" Target="../media/image3.png"/><Relationship Id="rId4" Type="http://schemas.openxmlformats.org/officeDocument/2006/relationships/image" Target="../media/image1178.png"/><Relationship Id="rId5" Type="http://schemas.openxmlformats.org/officeDocument/2006/relationships/image" Target="../media/image1176.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4.xml"/><Relationship Id="rId3" Type="http://schemas.openxmlformats.org/officeDocument/2006/relationships/image" Target="../media/image3.png"/><Relationship Id="rId4" Type="http://schemas.openxmlformats.org/officeDocument/2006/relationships/image" Target="../media/image1187.png"/></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5.xml"/><Relationship Id="rId3" Type="http://schemas.openxmlformats.org/officeDocument/2006/relationships/image" Target="../media/image3.png"/><Relationship Id="rId4" Type="http://schemas.openxmlformats.org/officeDocument/2006/relationships/image" Target="../media/image1189.png"/><Relationship Id="rId5" Type="http://schemas.openxmlformats.org/officeDocument/2006/relationships/image" Target="../media/image1185.png"/></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6.xml"/><Relationship Id="rId3" Type="http://schemas.openxmlformats.org/officeDocument/2006/relationships/image" Target="../media/image3.png"/><Relationship Id="rId4" Type="http://schemas.openxmlformats.org/officeDocument/2006/relationships/image" Target="../media/image1188.png"/><Relationship Id="rId5" Type="http://schemas.openxmlformats.org/officeDocument/2006/relationships/image" Target="../media/image1184.png"/></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7.xml"/><Relationship Id="rId3" Type="http://schemas.openxmlformats.org/officeDocument/2006/relationships/image" Target="../media/image3.png"/><Relationship Id="rId4" Type="http://schemas.openxmlformats.org/officeDocument/2006/relationships/image" Target="../media/image1190.png"/></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8.xml"/><Relationship Id="rId3" Type="http://schemas.openxmlformats.org/officeDocument/2006/relationships/image" Target="../media/image3.png"/><Relationship Id="rId4" Type="http://schemas.openxmlformats.org/officeDocument/2006/relationships/image" Target="../media/image1197.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9.xml"/><Relationship Id="rId3" Type="http://schemas.openxmlformats.org/officeDocument/2006/relationships/image" Target="../media/image3.png"/><Relationship Id="rId4" Type="http://schemas.openxmlformats.org/officeDocument/2006/relationships/image" Target="../media/image1199.png"/><Relationship Id="rId5" Type="http://schemas.openxmlformats.org/officeDocument/2006/relationships/image" Target="../media/image11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81.png"/><Relationship Id="rId6" Type="http://schemas.openxmlformats.org/officeDocument/2006/relationships/image" Target="../media/image84.png"/><Relationship Id="rId7" Type="http://schemas.openxmlformats.org/officeDocument/2006/relationships/image" Target="../media/image82.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0.xml"/><Relationship Id="rId3" Type="http://schemas.openxmlformats.org/officeDocument/2006/relationships/image" Target="../media/image3.png"/><Relationship Id="rId4" Type="http://schemas.openxmlformats.org/officeDocument/2006/relationships/image" Target="../media/image1231.png"/></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1.xml"/><Relationship Id="rId3" Type="http://schemas.openxmlformats.org/officeDocument/2006/relationships/image" Target="../media/image3.png"/><Relationship Id="rId4" Type="http://schemas.openxmlformats.org/officeDocument/2006/relationships/image" Target="../media/image1195.png"/><Relationship Id="rId5" Type="http://schemas.openxmlformats.org/officeDocument/2006/relationships/image" Target="../media/image1198.png"/></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2.xml"/><Relationship Id="rId3" Type="http://schemas.openxmlformats.org/officeDocument/2006/relationships/image" Target="../media/image3.png"/><Relationship Id="rId4" Type="http://schemas.openxmlformats.org/officeDocument/2006/relationships/image" Target="../media/image1192.png"/></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3.xml"/><Relationship Id="rId3" Type="http://schemas.openxmlformats.org/officeDocument/2006/relationships/image" Target="../media/image3.png"/><Relationship Id="rId4" Type="http://schemas.openxmlformats.org/officeDocument/2006/relationships/image" Target="../media/image1196.png"/></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4.xml"/><Relationship Id="rId3" Type="http://schemas.openxmlformats.org/officeDocument/2006/relationships/image" Target="../media/image3.png"/><Relationship Id="rId4" Type="http://schemas.openxmlformats.org/officeDocument/2006/relationships/image" Target="../media/image1205.png"/><Relationship Id="rId5" Type="http://schemas.openxmlformats.org/officeDocument/2006/relationships/image" Target="../media/image1202.png"/><Relationship Id="rId6" Type="http://schemas.openxmlformats.org/officeDocument/2006/relationships/image" Target="../media/image1201.png"/></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5.xml"/><Relationship Id="rId3" Type="http://schemas.openxmlformats.org/officeDocument/2006/relationships/image" Target="../media/image3.png"/><Relationship Id="rId4" Type="http://schemas.openxmlformats.org/officeDocument/2006/relationships/image" Target="../media/image1193.png"/><Relationship Id="rId5" Type="http://schemas.openxmlformats.org/officeDocument/2006/relationships/image" Target="../media/image1203.png"/></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6.xml"/><Relationship Id="rId3" Type="http://schemas.openxmlformats.org/officeDocument/2006/relationships/image" Target="../media/image3.png"/><Relationship Id="rId4" Type="http://schemas.openxmlformats.org/officeDocument/2006/relationships/image" Target="../media/image1194.png"/><Relationship Id="rId5" Type="http://schemas.openxmlformats.org/officeDocument/2006/relationships/image" Target="../media/image1200.png"/></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7.xml"/><Relationship Id="rId3" Type="http://schemas.openxmlformats.org/officeDocument/2006/relationships/image" Target="../media/image3.png"/><Relationship Id="rId4" Type="http://schemas.openxmlformats.org/officeDocument/2006/relationships/image" Target="../media/image1214.png"/></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8.xml"/><Relationship Id="rId3" Type="http://schemas.openxmlformats.org/officeDocument/2006/relationships/image" Target="../media/image3.png"/><Relationship Id="rId4" Type="http://schemas.openxmlformats.org/officeDocument/2006/relationships/image" Target="../media/image1209.png"/></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9.xml"/><Relationship Id="rId3" Type="http://schemas.openxmlformats.org/officeDocument/2006/relationships/image" Target="../media/image3.png"/><Relationship Id="rId4" Type="http://schemas.openxmlformats.org/officeDocument/2006/relationships/image" Target="../media/image120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31.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0.xml"/><Relationship Id="rId3" Type="http://schemas.openxmlformats.org/officeDocument/2006/relationships/image" Target="../media/image3.png"/><Relationship Id="rId4" Type="http://schemas.openxmlformats.org/officeDocument/2006/relationships/image" Target="../media/image1208.png"/></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1.xml"/><Relationship Id="rId3" Type="http://schemas.openxmlformats.org/officeDocument/2006/relationships/image" Target="../media/image3.png"/><Relationship Id="rId4" Type="http://schemas.openxmlformats.org/officeDocument/2006/relationships/image" Target="../media/image1204.png"/><Relationship Id="rId5" Type="http://schemas.openxmlformats.org/officeDocument/2006/relationships/image" Target="../media/image1206.png"/></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2.xml"/><Relationship Id="rId3" Type="http://schemas.openxmlformats.org/officeDocument/2006/relationships/image" Target="../media/image3.png"/><Relationship Id="rId4" Type="http://schemas.openxmlformats.org/officeDocument/2006/relationships/image" Target="../media/image1211.png"/></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3.xml"/><Relationship Id="rId3" Type="http://schemas.openxmlformats.org/officeDocument/2006/relationships/image" Target="../media/image3.png"/><Relationship Id="rId4" Type="http://schemas.openxmlformats.org/officeDocument/2006/relationships/image" Target="../media/image1210.png"/><Relationship Id="rId5" Type="http://schemas.openxmlformats.org/officeDocument/2006/relationships/image" Target="../media/image1220.png"/></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4.xml"/><Relationship Id="rId3" Type="http://schemas.openxmlformats.org/officeDocument/2006/relationships/image" Target="../media/image3.png"/><Relationship Id="rId4" Type="http://schemas.openxmlformats.org/officeDocument/2006/relationships/image" Target="../media/image1212.png"/></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5.xml"/><Relationship Id="rId3" Type="http://schemas.openxmlformats.org/officeDocument/2006/relationships/image" Target="../media/image3.png"/><Relationship Id="rId4" Type="http://schemas.openxmlformats.org/officeDocument/2006/relationships/image" Target="../media/image1233.png"/></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6.xml"/><Relationship Id="rId3" Type="http://schemas.openxmlformats.org/officeDocument/2006/relationships/image" Target="../media/image3.png"/><Relationship Id="rId4" Type="http://schemas.openxmlformats.org/officeDocument/2006/relationships/image" Target="../media/image1221.png"/><Relationship Id="rId5" Type="http://schemas.openxmlformats.org/officeDocument/2006/relationships/image" Target="../media/image1213.png"/></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7.xml"/><Relationship Id="rId3" Type="http://schemas.openxmlformats.org/officeDocument/2006/relationships/image" Target="../media/image3.png"/><Relationship Id="rId4" Type="http://schemas.openxmlformats.org/officeDocument/2006/relationships/image" Target="../media/image1232.png"/><Relationship Id="rId5" Type="http://schemas.openxmlformats.org/officeDocument/2006/relationships/image" Target="../media/image1218.png"/><Relationship Id="rId6" Type="http://schemas.openxmlformats.org/officeDocument/2006/relationships/image" Target="../media/image1217.png"/></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8.xml"/><Relationship Id="rId3" Type="http://schemas.openxmlformats.org/officeDocument/2006/relationships/image" Target="../media/image3.png"/><Relationship Id="rId4" Type="http://schemas.openxmlformats.org/officeDocument/2006/relationships/image" Target="../media/image1215.png"/></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9.xml"/><Relationship Id="rId3" Type="http://schemas.openxmlformats.org/officeDocument/2006/relationships/image" Target="../media/image3.png"/><Relationship Id="rId4" Type="http://schemas.openxmlformats.org/officeDocument/2006/relationships/image" Target="../media/image1248.png"/><Relationship Id="rId5" Type="http://schemas.openxmlformats.org/officeDocument/2006/relationships/image" Target="../media/image1223.png"/><Relationship Id="rId6" Type="http://schemas.openxmlformats.org/officeDocument/2006/relationships/image" Target="../media/image1216.png"/><Relationship Id="rId7" Type="http://schemas.openxmlformats.org/officeDocument/2006/relationships/image" Target="../media/image12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31.png"/></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0.xml"/><Relationship Id="rId3" Type="http://schemas.openxmlformats.org/officeDocument/2006/relationships/image" Target="../media/image3.png"/><Relationship Id="rId4" Type="http://schemas.openxmlformats.org/officeDocument/2006/relationships/image" Target="../media/image1236.png"/></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1.xml"/><Relationship Id="rId3" Type="http://schemas.openxmlformats.org/officeDocument/2006/relationships/image" Target="../media/image3.png"/><Relationship Id="rId4" Type="http://schemas.openxmlformats.org/officeDocument/2006/relationships/image" Target="../media/image1219.png"/></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2.xml"/><Relationship Id="rId3" Type="http://schemas.openxmlformats.org/officeDocument/2006/relationships/image" Target="../media/image3.png"/><Relationship Id="rId4" Type="http://schemas.openxmlformats.org/officeDocument/2006/relationships/image" Target="../media/image1225.png"/></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3.xml"/><Relationship Id="rId3" Type="http://schemas.openxmlformats.org/officeDocument/2006/relationships/image" Target="../media/image3.png"/><Relationship Id="rId4" Type="http://schemas.openxmlformats.org/officeDocument/2006/relationships/image" Target="../media/image1228.png"/></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4.xml"/><Relationship Id="rId3" Type="http://schemas.openxmlformats.org/officeDocument/2006/relationships/image" Target="../media/image3.png"/><Relationship Id="rId4" Type="http://schemas.openxmlformats.org/officeDocument/2006/relationships/image" Target="../media/image1224.png"/><Relationship Id="rId5" Type="http://schemas.openxmlformats.org/officeDocument/2006/relationships/image" Target="../media/image1226.png"/><Relationship Id="rId6" Type="http://schemas.openxmlformats.org/officeDocument/2006/relationships/image" Target="../media/image1229.png"/></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5.xml"/><Relationship Id="rId3" Type="http://schemas.openxmlformats.org/officeDocument/2006/relationships/image" Target="../media/image3.png"/><Relationship Id="rId4" Type="http://schemas.openxmlformats.org/officeDocument/2006/relationships/image" Target="../media/image1227.png"/></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6.xml"/><Relationship Id="rId3" Type="http://schemas.openxmlformats.org/officeDocument/2006/relationships/image" Target="../media/image3.png"/><Relationship Id="rId4" Type="http://schemas.openxmlformats.org/officeDocument/2006/relationships/image" Target="../media/image1230.png"/></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7.xml"/><Relationship Id="rId3" Type="http://schemas.openxmlformats.org/officeDocument/2006/relationships/image" Target="../media/image3.png"/><Relationship Id="rId4" Type="http://schemas.openxmlformats.org/officeDocument/2006/relationships/image" Target="../media/image1240.png"/></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8.xml"/><Relationship Id="rId3" Type="http://schemas.openxmlformats.org/officeDocument/2006/relationships/image" Target="../media/image3.png"/><Relationship Id="rId4" Type="http://schemas.openxmlformats.org/officeDocument/2006/relationships/image" Target="../media/image1241.png"/></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9.xml"/><Relationship Id="rId3" Type="http://schemas.openxmlformats.org/officeDocument/2006/relationships/image" Target="../media/image3.png"/><Relationship Id="rId4" Type="http://schemas.openxmlformats.org/officeDocument/2006/relationships/image" Target="../media/image12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31.png"/><Relationship Id="rId4" Type="http://schemas.openxmlformats.org/officeDocument/2006/relationships/image" Target="../media/image3.png"/></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0.xml"/><Relationship Id="rId3" Type="http://schemas.openxmlformats.org/officeDocument/2006/relationships/image" Target="../media/image3.png"/><Relationship Id="rId4" Type="http://schemas.openxmlformats.org/officeDocument/2006/relationships/image" Target="../media/image1239.png"/></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1.xml"/><Relationship Id="rId3" Type="http://schemas.openxmlformats.org/officeDocument/2006/relationships/image" Target="../media/image75.jpg"/></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2.xml"/><Relationship Id="rId3" Type="http://schemas.openxmlformats.org/officeDocument/2006/relationships/image" Target="../media/image3.png"/></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3.xml"/><Relationship Id="rId3" Type="http://schemas.openxmlformats.org/officeDocument/2006/relationships/image" Target="../media/image3.png"/><Relationship Id="rId4" Type="http://schemas.openxmlformats.org/officeDocument/2006/relationships/image" Target="../media/image31.png"/></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4.xml"/><Relationship Id="rId3" Type="http://schemas.openxmlformats.org/officeDocument/2006/relationships/image" Target="../media/image3.png"/><Relationship Id="rId4" Type="http://schemas.openxmlformats.org/officeDocument/2006/relationships/image" Target="../media/image44.png"/></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5.xml"/><Relationship Id="rId3" Type="http://schemas.openxmlformats.org/officeDocument/2006/relationships/image" Target="../media/image3.png"/><Relationship Id="rId4" Type="http://schemas.openxmlformats.org/officeDocument/2006/relationships/image" Target="../media/image1237.png"/></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6.xml"/><Relationship Id="rId3" Type="http://schemas.openxmlformats.org/officeDocument/2006/relationships/image" Target="../media/image3.png"/><Relationship Id="rId4" Type="http://schemas.openxmlformats.org/officeDocument/2006/relationships/image" Target="../media/image1237.png"/></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7.xml"/><Relationship Id="rId3" Type="http://schemas.openxmlformats.org/officeDocument/2006/relationships/image" Target="../media/image3.png"/><Relationship Id="rId4" Type="http://schemas.openxmlformats.org/officeDocument/2006/relationships/image" Target="../media/image31.png"/></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8.xml"/><Relationship Id="rId3" Type="http://schemas.openxmlformats.org/officeDocument/2006/relationships/image" Target="../media/image3.png"/><Relationship Id="rId4" Type="http://schemas.openxmlformats.org/officeDocument/2006/relationships/image" Target="../media/image31.png"/></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9.xml"/><Relationship Id="rId3" Type="http://schemas.openxmlformats.org/officeDocument/2006/relationships/image" Target="../media/image3.png"/><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105.png"/></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50.png"/></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3.png"/></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7.png"/></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2.png"/></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6.png"/></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5.png"/><Relationship Id="rId6" Type="http://schemas.openxmlformats.org/officeDocument/2006/relationships/image" Target="../media/image1244.png"/></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49.png"/></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51.png"/><Relationship Id="rId6" Type="http://schemas.openxmlformats.org/officeDocument/2006/relationships/image" Target="../media/image1252.png"/><Relationship Id="rId7" Type="http://schemas.openxmlformats.org/officeDocument/2006/relationships/image" Target="../media/image1254.png"/></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55.png"/><Relationship Id="rId6" Type="http://schemas.openxmlformats.org/officeDocument/2006/relationships/image" Target="../media/image1253.png"/></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90.png"/><Relationship Id="rId5" Type="http://schemas.openxmlformats.org/officeDocument/2006/relationships/image" Target="../media/image92.png"/></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60.png"/><Relationship Id="rId6" Type="http://schemas.openxmlformats.org/officeDocument/2006/relationships/image" Target="../media/image1258.png"/></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59.png"/></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61.png"/><Relationship Id="rId6" Type="http://schemas.openxmlformats.org/officeDocument/2006/relationships/image" Target="../media/image1256.png"/><Relationship Id="rId7" Type="http://schemas.openxmlformats.org/officeDocument/2006/relationships/image" Target="../media/image1267.png"/><Relationship Id="rId8" Type="http://schemas.openxmlformats.org/officeDocument/2006/relationships/image" Target="../media/image1257.png"/></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57.png"/><Relationship Id="rId6" Type="http://schemas.openxmlformats.org/officeDocument/2006/relationships/image" Target="../media/image1264.png"/><Relationship Id="rId7" Type="http://schemas.openxmlformats.org/officeDocument/2006/relationships/image" Target="../media/image1271.png"/></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66.png"/></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5.xml"/><Relationship Id="rId3" Type="http://schemas.openxmlformats.org/officeDocument/2006/relationships/image" Target="../media/image75.jpg"/></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6.xml"/><Relationship Id="rId3" Type="http://schemas.openxmlformats.org/officeDocument/2006/relationships/image" Target="../media/image3.png"/></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7.xml"/><Relationship Id="rId3" Type="http://schemas.openxmlformats.org/officeDocument/2006/relationships/image" Target="../media/image3.png"/><Relationship Id="rId4" Type="http://schemas.openxmlformats.org/officeDocument/2006/relationships/image" Target="../media/image31.png"/></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8.xml"/><Relationship Id="rId3" Type="http://schemas.openxmlformats.org/officeDocument/2006/relationships/image" Target="../media/image3.png"/><Relationship Id="rId4" Type="http://schemas.openxmlformats.org/officeDocument/2006/relationships/image" Target="../media/image1280.png"/></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9.xml"/><Relationship Id="rId3" Type="http://schemas.openxmlformats.org/officeDocument/2006/relationships/image" Target="../media/image3.png"/><Relationship Id="rId4" Type="http://schemas.openxmlformats.org/officeDocument/2006/relationships/image" Target="../media/image12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3.png"/><Relationship Id="rId4" Type="http://schemas.openxmlformats.org/officeDocument/2006/relationships/image" Target="../media/image93.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0.xml"/><Relationship Id="rId3" Type="http://schemas.openxmlformats.org/officeDocument/2006/relationships/image" Target="../media/image3.png"/><Relationship Id="rId4" Type="http://schemas.openxmlformats.org/officeDocument/2006/relationships/image" Target="../media/image1272.png"/><Relationship Id="rId5" Type="http://schemas.openxmlformats.org/officeDocument/2006/relationships/image" Target="../media/image1265.png"/></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1.xml"/><Relationship Id="rId3" Type="http://schemas.openxmlformats.org/officeDocument/2006/relationships/image" Target="../media/image3.png"/><Relationship Id="rId4" Type="http://schemas.openxmlformats.org/officeDocument/2006/relationships/image" Target="../media/image1269.png"/></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2.xml"/><Relationship Id="rId3" Type="http://schemas.openxmlformats.org/officeDocument/2006/relationships/image" Target="../media/image3.png"/><Relationship Id="rId4" Type="http://schemas.openxmlformats.org/officeDocument/2006/relationships/image" Target="../media/image1277.png"/></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3.xml"/><Relationship Id="rId3" Type="http://schemas.openxmlformats.org/officeDocument/2006/relationships/image" Target="../media/image75.jpg"/></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4.xml"/><Relationship Id="rId3" Type="http://schemas.openxmlformats.org/officeDocument/2006/relationships/image" Target="../media/image3.png"/></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5.xml"/><Relationship Id="rId3" Type="http://schemas.openxmlformats.org/officeDocument/2006/relationships/image" Target="../media/image3.png"/><Relationship Id="rId4" Type="http://schemas.openxmlformats.org/officeDocument/2006/relationships/image" Target="../media/image31.png"/></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6.xml"/><Relationship Id="rId3" Type="http://schemas.openxmlformats.org/officeDocument/2006/relationships/image" Target="../media/image3.png"/><Relationship Id="rId4" Type="http://schemas.openxmlformats.org/officeDocument/2006/relationships/image" Target="../media/image1273.png"/></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7.xml"/><Relationship Id="rId3" Type="http://schemas.openxmlformats.org/officeDocument/2006/relationships/image" Target="../media/image3.png"/><Relationship Id="rId4" Type="http://schemas.openxmlformats.org/officeDocument/2006/relationships/image" Target="../media/image1270.png"/><Relationship Id="rId5" Type="http://schemas.openxmlformats.org/officeDocument/2006/relationships/image" Target="../media/image1275.png"/></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8.xml"/><Relationship Id="rId3" Type="http://schemas.openxmlformats.org/officeDocument/2006/relationships/image" Target="../media/image3.png"/><Relationship Id="rId4" Type="http://schemas.openxmlformats.org/officeDocument/2006/relationships/image" Target="../media/image1279.png"/></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9.xml"/><Relationship Id="rId3" Type="http://schemas.openxmlformats.org/officeDocument/2006/relationships/image" Target="../media/image3.png"/><Relationship Id="rId4" Type="http://schemas.openxmlformats.org/officeDocument/2006/relationships/image" Target="../media/image12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png"/><Relationship Id="rId4" Type="http://schemas.openxmlformats.org/officeDocument/2006/relationships/image" Target="../media/image87.png"/><Relationship Id="rId5" Type="http://schemas.openxmlformats.org/officeDocument/2006/relationships/image" Target="../media/image86.png"/><Relationship Id="rId6" Type="http://schemas.openxmlformats.org/officeDocument/2006/relationships/image" Target="../media/image100.png"/><Relationship Id="rId7" Type="http://schemas.openxmlformats.org/officeDocument/2006/relationships/image" Target="../media/image94.png"/></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0.xml"/><Relationship Id="rId3" Type="http://schemas.openxmlformats.org/officeDocument/2006/relationships/image" Target="../media/image3.png"/><Relationship Id="rId4" Type="http://schemas.openxmlformats.org/officeDocument/2006/relationships/image" Target="../media/image1268.png"/></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1.xml"/><Relationship Id="rId3" Type="http://schemas.openxmlformats.org/officeDocument/2006/relationships/image" Target="../media/image3.png"/><Relationship Id="rId4" Type="http://schemas.openxmlformats.org/officeDocument/2006/relationships/image" Target="../media/image1288.png"/></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2.xml"/><Relationship Id="rId3" Type="http://schemas.openxmlformats.org/officeDocument/2006/relationships/image" Target="../media/image3.png"/><Relationship Id="rId4" Type="http://schemas.openxmlformats.org/officeDocument/2006/relationships/image" Target="../media/image1274.png"/></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3.xml"/><Relationship Id="rId3" Type="http://schemas.openxmlformats.org/officeDocument/2006/relationships/image" Target="../media/image3.png"/><Relationship Id="rId4" Type="http://schemas.openxmlformats.org/officeDocument/2006/relationships/image" Target="../media/image1289.pn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4.xml"/><Relationship Id="rId3" Type="http://schemas.openxmlformats.org/officeDocument/2006/relationships/image" Target="../media/image3.png"/><Relationship Id="rId4" Type="http://schemas.openxmlformats.org/officeDocument/2006/relationships/image" Target="../media/image1278.png"/></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5.xml"/><Relationship Id="rId3" Type="http://schemas.openxmlformats.org/officeDocument/2006/relationships/image" Target="../media/image3.png"/><Relationship Id="rId4" Type="http://schemas.openxmlformats.org/officeDocument/2006/relationships/image" Target="../media/image1287.png"/></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6.xml"/><Relationship Id="rId3" Type="http://schemas.openxmlformats.org/officeDocument/2006/relationships/image" Target="../media/image75.jpg"/></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7.xml"/><Relationship Id="rId3" Type="http://schemas.openxmlformats.org/officeDocument/2006/relationships/image" Target="../media/image3.png"/></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8.xml"/><Relationship Id="rId3" Type="http://schemas.openxmlformats.org/officeDocument/2006/relationships/image" Target="../media/image3.png"/><Relationship Id="rId4" Type="http://schemas.openxmlformats.org/officeDocument/2006/relationships/image" Target="../media/image1292.png"/><Relationship Id="rId5" Type="http://schemas.openxmlformats.org/officeDocument/2006/relationships/image" Target="../media/image1291.png"/></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9.xml"/><Relationship Id="rId3" Type="http://schemas.openxmlformats.org/officeDocument/2006/relationships/image" Target="../media/image3.png"/><Relationship Id="rId4" Type="http://schemas.openxmlformats.org/officeDocument/2006/relationships/image" Target="../media/image1282.png"/><Relationship Id="rId5" Type="http://schemas.openxmlformats.org/officeDocument/2006/relationships/image" Target="../media/image12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3.png"/><Relationship Id="rId4" Type="http://schemas.openxmlformats.org/officeDocument/2006/relationships/image" Target="../media/image106.png"/><Relationship Id="rId5" Type="http://schemas.openxmlformats.org/officeDocument/2006/relationships/image" Target="../media/image104.png"/><Relationship Id="rId6" Type="http://schemas.openxmlformats.org/officeDocument/2006/relationships/image" Target="../media/image115.png"/></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0.xml"/><Relationship Id="rId3" Type="http://schemas.openxmlformats.org/officeDocument/2006/relationships/image" Target="../media/image3.png"/><Relationship Id="rId4" Type="http://schemas.openxmlformats.org/officeDocument/2006/relationships/image" Target="../media/image1281.png"/></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1.xml"/><Relationship Id="rId3" Type="http://schemas.openxmlformats.org/officeDocument/2006/relationships/image" Target="../media/image3.png"/><Relationship Id="rId4" Type="http://schemas.openxmlformats.org/officeDocument/2006/relationships/image" Target="../media/image1285.png"/></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2.xml"/><Relationship Id="rId3" Type="http://schemas.openxmlformats.org/officeDocument/2006/relationships/image" Target="../media/image3.png"/><Relationship Id="rId4" Type="http://schemas.openxmlformats.org/officeDocument/2006/relationships/image" Target="../media/image1285.png"/></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3.xml"/><Relationship Id="rId3" Type="http://schemas.openxmlformats.org/officeDocument/2006/relationships/image" Target="../media/image3.png"/><Relationship Id="rId4" Type="http://schemas.openxmlformats.org/officeDocument/2006/relationships/image" Target="../media/image1297.png"/><Relationship Id="rId5" Type="http://schemas.openxmlformats.org/officeDocument/2006/relationships/image" Target="../media/image1286.png"/></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4.xml"/><Relationship Id="rId3" Type="http://schemas.openxmlformats.org/officeDocument/2006/relationships/image" Target="../media/image3.png"/><Relationship Id="rId4" Type="http://schemas.openxmlformats.org/officeDocument/2006/relationships/image" Target="../media/image1296.png"/><Relationship Id="rId5" Type="http://schemas.openxmlformats.org/officeDocument/2006/relationships/image" Target="../media/image1293.png"/></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5.xml"/><Relationship Id="rId3" Type="http://schemas.openxmlformats.org/officeDocument/2006/relationships/image" Target="../media/image3.png"/><Relationship Id="rId4" Type="http://schemas.openxmlformats.org/officeDocument/2006/relationships/image" Target="../media/image1295.png"/></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6.xml"/><Relationship Id="rId3" Type="http://schemas.openxmlformats.org/officeDocument/2006/relationships/image" Target="../media/image75.jpg"/></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7.xml"/><Relationship Id="rId3" Type="http://schemas.openxmlformats.org/officeDocument/2006/relationships/image" Target="../media/image3.png"/></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8.xml"/><Relationship Id="rId3" Type="http://schemas.openxmlformats.org/officeDocument/2006/relationships/image" Target="../media/image3.png"/><Relationship Id="rId4" Type="http://schemas.openxmlformats.org/officeDocument/2006/relationships/image" Target="../media/image31.png"/></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9.xml"/><Relationship Id="rId3" Type="http://schemas.openxmlformats.org/officeDocument/2006/relationships/image" Target="../media/image3.png"/><Relationship Id="rId4"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png"/><Relationship Id="rId4" Type="http://schemas.openxmlformats.org/officeDocument/2006/relationships/image" Target="../media/image104.png"/><Relationship Id="rId5" Type="http://schemas.openxmlformats.org/officeDocument/2006/relationships/image" Target="../media/image107.png"/><Relationship Id="rId6" Type="http://schemas.openxmlformats.org/officeDocument/2006/relationships/image" Target="../media/image102.png"/><Relationship Id="rId7" Type="http://schemas.openxmlformats.org/officeDocument/2006/relationships/image" Target="../media/image109.png"/></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0.xml"/><Relationship Id="rId3" Type="http://schemas.openxmlformats.org/officeDocument/2006/relationships/image" Target="../media/image3.png"/><Relationship Id="rId4" Type="http://schemas.openxmlformats.org/officeDocument/2006/relationships/image" Target="../media/image31.png"/></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90.png"/></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94.png"/></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7.png"/></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23.png"/><Relationship Id="rId6" Type="http://schemas.openxmlformats.org/officeDocument/2006/relationships/image" Target="../media/image1312.png"/></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2.png"/><Relationship Id="rId6" Type="http://schemas.openxmlformats.org/officeDocument/2006/relationships/image" Target="../media/image1303.png"/></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299.png"/></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0.png"/><Relationship Id="rId6" Type="http://schemas.openxmlformats.org/officeDocument/2006/relationships/image" Target="../media/image1304.png"/><Relationship Id="rId7" Type="http://schemas.openxmlformats.org/officeDocument/2006/relationships/image" Target="../media/image1315.png"/></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8.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8.png"/><Relationship Id="rId6" Type="http://schemas.openxmlformats.org/officeDocument/2006/relationships/image" Target="../media/image1306.png"/></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 Id="rId4" Type="http://schemas.openxmlformats.org/officeDocument/2006/relationships/image" Target="../media/image87.png"/><Relationship Id="rId5" Type="http://schemas.openxmlformats.org/officeDocument/2006/relationships/image" Target="../media/image128.png"/></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11.png"/><Relationship Id="rId6" Type="http://schemas.openxmlformats.org/officeDocument/2006/relationships/image" Target="../media/image1328.png"/></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13.png"/><Relationship Id="rId6" Type="http://schemas.openxmlformats.org/officeDocument/2006/relationships/image" Target="../media/image1310.png"/></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05.png"/></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3.xml"/><Relationship Id="rId3" Type="http://schemas.openxmlformats.org/officeDocument/2006/relationships/image" Target="../media/image1309.png"/><Relationship Id="rId4" Type="http://schemas.openxmlformats.org/officeDocument/2006/relationships/image" Target="../media/image3.png"/><Relationship Id="rId5" Type="http://schemas.openxmlformats.org/officeDocument/2006/relationships/image" Target="../media/image1317.png"/></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4.xml"/><Relationship Id="rId3" Type="http://schemas.openxmlformats.org/officeDocument/2006/relationships/image" Target="../media/image3.png"/><Relationship Id="rId4" Type="http://schemas.openxmlformats.org/officeDocument/2006/relationships/image" Target="../media/image1322.png"/><Relationship Id="rId5" Type="http://schemas.openxmlformats.org/officeDocument/2006/relationships/image" Target="../media/image1314.png"/></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5.xml"/><Relationship Id="rId3" Type="http://schemas.openxmlformats.org/officeDocument/2006/relationships/image" Target="../media/image75.jpg"/></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6.xml"/><Relationship Id="rId3" Type="http://schemas.openxmlformats.org/officeDocument/2006/relationships/image" Target="../media/image3.png"/></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7.xml"/><Relationship Id="rId3" Type="http://schemas.openxmlformats.org/officeDocument/2006/relationships/image" Target="../media/image3.png"/><Relationship Id="rId4" Type="http://schemas.openxmlformats.org/officeDocument/2006/relationships/image" Target="../media/image1320.png"/></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8.xml"/><Relationship Id="rId3" Type="http://schemas.openxmlformats.org/officeDocument/2006/relationships/image" Target="../media/image3.png"/><Relationship Id="rId4" Type="http://schemas.openxmlformats.org/officeDocument/2006/relationships/image" Target="../media/image1318.png"/></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9.xml"/><Relationship Id="rId3" Type="http://schemas.openxmlformats.org/officeDocument/2006/relationships/image" Target="../media/image3.png"/><Relationship Id="rId4" Type="http://schemas.openxmlformats.org/officeDocument/2006/relationships/image" Target="../media/image13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png"/><Relationship Id="rId4" Type="http://schemas.openxmlformats.org/officeDocument/2006/relationships/image" Target="../media/image110.png"/></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0.xml"/><Relationship Id="rId3" Type="http://schemas.openxmlformats.org/officeDocument/2006/relationships/image" Target="../media/image3.png"/><Relationship Id="rId4" Type="http://schemas.openxmlformats.org/officeDocument/2006/relationships/image" Target="../media/image1332.png"/></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1.xml"/><Relationship Id="rId3" Type="http://schemas.openxmlformats.org/officeDocument/2006/relationships/image" Target="../media/image3.png"/><Relationship Id="rId4" Type="http://schemas.openxmlformats.org/officeDocument/2006/relationships/image" Target="../media/image1327.png"/></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2.xml"/><Relationship Id="rId3" Type="http://schemas.openxmlformats.org/officeDocument/2006/relationships/image" Target="../media/image3.png"/><Relationship Id="rId4" Type="http://schemas.openxmlformats.org/officeDocument/2006/relationships/image" Target="../media/image1325.png"/><Relationship Id="rId5" Type="http://schemas.openxmlformats.org/officeDocument/2006/relationships/image" Target="../media/image1316.png"/></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3.xml"/><Relationship Id="rId3" Type="http://schemas.openxmlformats.org/officeDocument/2006/relationships/image" Target="../media/image3.png"/><Relationship Id="rId4" Type="http://schemas.openxmlformats.org/officeDocument/2006/relationships/image" Target="../media/image1321.png"/><Relationship Id="rId5" Type="http://schemas.openxmlformats.org/officeDocument/2006/relationships/image" Target="../media/image1337.png"/></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4.xml"/><Relationship Id="rId3" Type="http://schemas.openxmlformats.org/officeDocument/2006/relationships/image" Target="../media/image3.png"/><Relationship Id="rId4" Type="http://schemas.openxmlformats.org/officeDocument/2006/relationships/image" Target="../media/image1319.png"/></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5.xml"/><Relationship Id="rId3" Type="http://schemas.openxmlformats.org/officeDocument/2006/relationships/image" Target="../media/image3.png"/><Relationship Id="rId4" Type="http://schemas.openxmlformats.org/officeDocument/2006/relationships/image" Target="../media/image1333.png"/></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6.xml"/><Relationship Id="rId3" Type="http://schemas.openxmlformats.org/officeDocument/2006/relationships/image" Target="../media/image3.png"/><Relationship Id="rId4" Type="http://schemas.openxmlformats.org/officeDocument/2006/relationships/image" Target="../media/image1324.png"/><Relationship Id="rId5" Type="http://schemas.openxmlformats.org/officeDocument/2006/relationships/image" Target="../media/image1329.png"/></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7.xml"/><Relationship Id="rId3" Type="http://schemas.openxmlformats.org/officeDocument/2006/relationships/image" Target="../media/image3.png"/><Relationship Id="rId4" Type="http://schemas.openxmlformats.org/officeDocument/2006/relationships/image" Target="../media/image1334.png"/></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8.xml"/><Relationship Id="rId3" Type="http://schemas.openxmlformats.org/officeDocument/2006/relationships/image" Target="../media/image3.png"/><Relationship Id="rId4" Type="http://schemas.openxmlformats.org/officeDocument/2006/relationships/image" Target="../media/image1331.png"/></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9.xml"/><Relationship Id="rId3" Type="http://schemas.openxmlformats.org/officeDocument/2006/relationships/image" Target="../media/image3.png"/><Relationship Id="rId4" Type="http://schemas.openxmlformats.org/officeDocument/2006/relationships/image" Target="../media/image1335.png"/><Relationship Id="rId5" Type="http://schemas.openxmlformats.org/officeDocument/2006/relationships/image" Target="../media/image13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png"/><Relationship Id="rId4" Type="http://schemas.openxmlformats.org/officeDocument/2006/relationships/image" Target="../media/image123.png"/></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0.xml"/><Relationship Id="rId3" Type="http://schemas.openxmlformats.org/officeDocument/2006/relationships/image" Target="../media/image3.png"/><Relationship Id="rId4" Type="http://schemas.openxmlformats.org/officeDocument/2006/relationships/image" Target="../media/image1348.png"/><Relationship Id="rId5" Type="http://schemas.openxmlformats.org/officeDocument/2006/relationships/image" Target="../media/image1339.png"/><Relationship Id="rId6" Type="http://schemas.openxmlformats.org/officeDocument/2006/relationships/image" Target="../media/image1344.png"/></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1.xml"/><Relationship Id="rId3" Type="http://schemas.openxmlformats.org/officeDocument/2006/relationships/image" Target="../media/image75.jpg"/></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2.xml"/><Relationship Id="rId3" Type="http://schemas.openxmlformats.org/officeDocument/2006/relationships/image" Target="../media/image3.png"/></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3.xml"/><Relationship Id="rId3" Type="http://schemas.openxmlformats.org/officeDocument/2006/relationships/image" Target="../media/image3.png"/><Relationship Id="rId4" Type="http://schemas.openxmlformats.org/officeDocument/2006/relationships/image" Target="../media/image1340.png"/></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4.xml"/><Relationship Id="rId3" Type="http://schemas.openxmlformats.org/officeDocument/2006/relationships/image" Target="../media/image3.png"/><Relationship Id="rId4" Type="http://schemas.openxmlformats.org/officeDocument/2006/relationships/image" Target="../media/image1342.png"/></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5.xml"/><Relationship Id="rId3" Type="http://schemas.openxmlformats.org/officeDocument/2006/relationships/image" Target="../media/image75.jpg"/></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6.xml"/><Relationship Id="rId3" Type="http://schemas.openxmlformats.org/officeDocument/2006/relationships/image" Target="../media/image3.png"/></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7.xml"/><Relationship Id="rId3" Type="http://schemas.openxmlformats.org/officeDocument/2006/relationships/image" Target="../media/image1347.png"/><Relationship Id="rId4" Type="http://schemas.openxmlformats.org/officeDocument/2006/relationships/image" Target="../media/image3.png"/></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8.xml"/><Relationship Id="rId3" Type="http://schemas.openxmlformats.org/officeDocument/2006/relationships/image" Target="../media/image3.png"/><Relationship Id="rId4" Type="http://schemas.openxmlformats.org/officeDocument/2006/relationships/image" Target="../media/image1338.png"/></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9.xml"/><Relationship Id="rId3" Type="http://schemas.openxmlformats.org/officeDocument/2006/relationships/image" Target="../media/image3.png"/><Relationship Id="rId4" Type="http://schemas.openxmlformats.org/officeDocument/2006/relationships/image" Target="../media/image1341.png"/><Relationship Id="rId5" Type="http://schemas.openxmlformats.org/officeDocument/2006/relationships/image" Target="../media/image1336.png"/><Relationship Id="rId6" Type="http://schemas.openxmlformats.org/officeDocument/2006/relationships/image" Target="../media/image1345.png"/><Relationship Id="rId7" Type="http://schemas.openxmlformats.org/officeDocument/2006/relationships/image" Target="../media/image13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png"/><Relationship Id="rId4" Type="http://schemas.openxmlformats.org/officeDocument/2006/relationships/image" Target="../media/image111.png"/></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0.xml"/><Relationship Id="rId3" Type="http://schemas.openxmlformats.org/officeDocument/2006/relationships/image" Target="../media/image3.png"/><Relationship Id="rId4" Type="http://schemas.openxmlformats.org/officeDocument/2006/relationships/image" Target="../media/image1352.png"/><Relationship Id="rId5" Type="http://schemas.openxmlformats.org/officeDocument/2006/relationships/image" Target="../media/image1351.png"/><Relationship Id="rId6" Type="http://schemas.openxmlformats.org/officeDocument/2006/relationships/image" Target="../media/image1343.png"/><Relationship Id="rId7" Type="http://schemas.openxmlformats.org/officeDocument/2006/relationships/image" Target="../media/image1355.png"/></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1.xml"/><Relationship Id="rId3" Type="http://schemas.openxmlformats.org/officeDocument/2006/relationships/image" Target="../media/image3.png"/><Relationship Id="rId4" Type="http://schemas.openxmlformats.org/officeDocument/2006/relationships/image" Target="../media/image1352.png"/><Relationship Id="rId10" Type="http://schemas.openxmlformats.org/officeDocument/2006/relationships/image" Target="../media/image1363.png"/><Relationship Id="rId9" Type="http://schemas.openxmlformats.org/officeDocument/2006/relationships/image" Target="../media/image1350.png"/><Relationship Id="rId5" Type="http://schemas.openxmlformats.org/officeDocument/2006/relationships/image" Target="../media/image1351.png"/><Relationship Id="rId6" Type="http://schemas.openxmlformats.org/officeDocument/2006/relationships/image" Target="../media/image1343.png"/><Relationship Id="rId7" Type="http://schemas.openxmlformats.org/officeDocument/2006/relationships/image" Target="../media/image1354.png"/><Relationship Id="rId8" Type="http://schemas.openxmlformats.org/officeDocument/2006/relationships/image" Target="../media/image1359.png"/></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2.xml"/><Relationship Id="rId3" Type="http://schemas.openxmlformats.org/officeDocument/2006/relationships/image" Target="../media/image3.png"/><Relationship Id="rId4" Type="http://schemas.openxmlformats.org/officeDocument/2006/relationships/image" Target="../media/image1357.png"/><Relationship Id="rId5" Type="http://schemas.openxmlformats.org/officeDocument/2006/relationships/image" Target="../media/image1353.png"/><Relationship Id="rId6" Type="http://schemas.openxmlformats.org/officeDocument/2006/relationships/image" Target="../media/image1378.png"/><Relationship Id="rId7" Type="http://schemas.openxmlformats.org/officeDocument/2006/relationships/image" Target="../media/image1358.png"/></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3.xml"/><Relationship Id="rId3" Type="http://schemas.openxmlformats.org/officeDocument/2006/relationships/image" Target="../media/image75.jpg"/></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4.xml"/><Relationship Id="rId3" Type="http://schemas.openxmlformats.org/officeDocument/2006/relationships/image" Target="../media/image3.png"/></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5.xml"/><Relationship Id="rId3" Type="http://schemas.openxmlformats.org/officeDocument/2006/relationships/image" Target="../media/image3.png"/><Relationship Id="rId4" Type="http://schemas.openxmlformats.org/officeDocument/2006/relationships/image" Target="../media/image1364.png"/></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6.xml"/><Relationship Id="rId3" Type="http://schemas.openxmlformats.org/officeDocument/2006/relationships/image" Target="../media/image3.png"/><Relationship Id="rId4" Type="http://schemas.openxmlformats.org/officeDocument/2006/relationships/image" Target="../media/image1366.png"/><Relationship Id="rId5" Type="http://schemas.openxmlformats.org/officeDocument/2006/relationships/image" Target="../media/image1365.png"/><Relationship Id="rId6" Type="http://schemas.openxmlformats.org/officeDocument/2006/relationships/image" Target="../media/image1362.png"/></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7.xml"/><Relationship Id="rId3" Type="http://schemas.openxmlformats.org/officeDocument/2006/relationships/image" Target="../media/image3.png"/><Relationship Id="rId4" Type="http://schemas.openxmlformats.org/officeDocument/2006/relationships/image" Target="../media/image1375.png"/><Relationship Id="rId5" Type="http://schemas.openxmlformats.org/officeDocument/2006/relationships/image" Target="../media/image1368.png"/></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8.xml"/><Relationship Id="rId3" Type="http://schemas.openxmlformats.org/officeDocument/2006/relationships/image" Target="../media/image3.png"/><Relationship Id="rId4" Type="http://schemas.openxmlformats.org/officeDocument/2006/relationships/image" Target="../media/image1372.png"/><Relationship Id="rId5" Type="http://schemas.openxmlformats.org/officeDocument/2006/relationships/image" Target="../media/image1399.png"/></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9.xml"/><Relationship Id="rId3" Type="http://schemas.openxmlformats.org/officeDocument/2006/relationships/image" Target="../media/image3.png"/><Relationship Id="rId4" Type="http://schemas.openxmlformats.org/officeDocument/2006/relationships/image" Target="../media/image1374.png"/><Relationship Id="rId5" Type="http://schemas.openxmlformats.org/officeDocument/2006/relationships/image" Target="../media/image137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png"/></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0.xml"/><Relationship Id="rId3" Type="http://schemas.openxmlformats.org/officeDocument/2006/relationships/image" Target="../media/image3.png"/><Relationship Id="rId4" Type="http://schemas.openxmlformats.org/officeDocument/2006/relationships/image" Target="../media/image1376.png"/></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1.xml"/><Relationship Id="rId3" Type="http://schemas.openxmlformats.org/officeDocument/2006/relationships/image" Target="../media/image75.jpg"/></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2.xml"/><Relationship Id="rId3" Type="http://schemas.openxmlformats.org/officeDocument/2006/relationships/image" Target="../media/image3.png"/></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3.xml"/><Relationship Id="rId3" Type="http://schemas.openxmlformats.org/officeDocument/2006/relationships/image" Target="../media/image3.png"/><Relationship Id="rId4" Type="http://schemas.openxmlformats.org/officeDocument/2006/relationships/image" Target="../media/image31.png"/></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4.xml"/><Relationship Id="rId3" Type="http://schemas.openxmlformats.org/officeDocument/2006/relationships/image" Target="../media/image3.png"/><Relationship Id="rId4" Type="http://schemas.openxmlformats.org/officeDocument/2006/relationships/image" Target="../media/image44.png"/></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5.xml"/><Relationship Id="rId3" Type="http://schemas.openxmlformats.org/officeDocument/2006/relationships/image" Target="../media/image3.png"/><Relationship Id="rId4" Type="http://schemas.openxmlformats.org/officeDocument/2006/relationships/image" Target="../media/image1237.png"/></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6.xml"/><Relationship Id="rId3" Type="http://schemas.openxmlformats.org/officeDocument/2006/relationships/image" Target="../media/image3.png"/><Relationship Id="rId4" Type="http://schemas.openxmlformats.org/officeDocument/2006/relationships/image" Target="../media/image31.png"/></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7.xml"/><Relationship Id="rId3" Type="http://schemas.openxmlformats.org/officeDocument/2006/relationships/image" Target="../media/image3.png"/><Relationship Id="rId4" Type="http://schemas.openxmlformats.org/officeDocument/2006/relationships/image" Target="../media/image10.png"/></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8.xml"/><Relationship Id="rId3" Type="http://schemas.openxmlformats.org/officeDocument/2006/relationships/image" Target="../media/image3.png"/><Relationship Id="rId4" Type="http://schemas.openxmlformats.org/officeDocument/2006/relationships/image" Target="../media/image10.png"/></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png"/><Relationship Id="rId4" Type="http://schemas.openxmlformats.org/officeDocument/2006/relationships/image" Target="../media/image122.png"/></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0.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69.png"/></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1.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0.png"/></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2.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71.png"/><Relationship Id="rId6" Type="http://schemas.openxmlformats.org/officeDocument/2006/relationships/image" Target="../media/image1373.png"/></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91.png"/></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1.png"/></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5.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5.png"/></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6.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3.png"/><Relationship Id="rId6" Type="http://schemas.openxmlformats.org/officeDocument/2006/relationships/image" Target="../media/image1382.png"/><Relationship Id="rId7" Type="http://schemas.openxmlformats.org/officeDocument/2006/relationships/image" Target="../media/image1387.png"/></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7.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4.png"/><Relationship Id="rId6" Type="http://schemas.openxmlformats.org/officeDocument/2006/relationships/image" Target="../media/image1402.png"/></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8.xml"/><Relationship Id="rId3" Type="http://schemas.openxmlformats.org/officeDocument/2006/relationships/image" Target="../media/image1388.png"/><Relationship Id="rId4" Type="http://schemas.openxmlformats.org/officeDocument/2006/relationships/image" Target="../media/image3.png"/><Relationship Id="rId5" Type="http://schemas.openxmlformats.org/officeDocument/2006/relationships/image" Target="../media/image31.png"/></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9.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1386.png"/><Relationship Id="rId6" Type="http://schemas.openxmlformats.org/officeDocument/2006/relationships/image" Target="../media/image13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352964" y="-250433"/>
            <a:ext cx="5507101" cy="10777614"/>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
          <p:cNvPicPr preferRelativeResize="0"/>
          <p:nvPr/>
        </p:nvPicPr>
        <p:blipFill rotWithShape="1">
          <a:blip r:embed="rId3">
            <a:alphaModFix/>
          </a:blip>
          <a:srcRect b="0" l="0" r="0" t="0"/>
          <a:stretch/>
        </p:blipFill>
        <p:spPr>
          <a:xfrm>
            <a:off x="-2667000" y="524284"/>
            <a:ext cx="16423880" cy="9238432"/>
          </a:xfrm>
          <a:prstGeom prst="rect">
            <a:avLst/>
          </a:prstGeom>
          <a:noFill/>
          <a:ln>
            <a:noFill/>
          </a:ln>
        </p:spPr>
      </p:pic>
      <p:grpSp>
        <p:nvGrpSpPr>
          <p:cNvPr id="90" name="Google Shape;90;p1"/>
          <p:cNvGrpSpPr/>
          <p:nvPr/>
        </p:nvGrpSpPr>
        <p:grpSpPr>
          <a:xfrm>
            <a:off x="7848600" y="2805489"/>
            <a:ext cx="10394383" cy="5605817"/>
            <a:chOff x="-304800" y="898556"/>
            <a:chExt cx="13859177" cy="7474423"/>
          </a:xfrm>
        </p:grpSpPr>
        <p:sp>
          <p:nvSpPr>
            <p:cNvPr id="91" name="Google Shape;91;p1"/>
            <p:cNvSpPr/>
            <p:nvPr/>
          </p:nvSpPr>
          <p:spPr>
            <a:xfrm>
              <a:off x="0" y="6820057"/>
              <a:ext cx="13554377" cy="1211752"/>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txBox="1"/>
            <p:nvPr/>
          </p:nvSpPr>
          <p:spPr>
            <a:xfrm>
              <a:off x="-304800" y="898556"/>
              <a:ext cx="12101702" cy="4011442"/>
            </a:xfrm>
            <a:prstGeom prst="rect">
              <a:avLst/>
            </a:prstGeom>
            <a:noFill/>
            <a:ln>
              <a:noFill/>
            </a:ln>
          </p:spPr>
          <p:txBody>
            <a:bodyPr anchorCtr="0" anchor="t" bIns="0" lIns="0" spcFirstLastPara="1" rIns="0" wrap="square" tIns="0">
              <a:spAutoFit/>
            </a:bodyPr>
            <a:lstStyle/>
            <a:p>
              <a:pPr indent="0" lvl="0" marL="0" marR="0" rtl="0" algn="ctr">
                <a:lnSpc>
                  <a:spcPct val="170645"/>
                </a:lnSpc>
                <a:spcBef>
                  <a:spcPts val="0"/>
                </a:spcBef>
                <a:spcAft>
                  <a:spcPts val="0"/>
                </a:spcAft>
                <a:buNone/>
              </a:pPr>
              <a:r>
                <a:rPr b="1" i="0" lang="en-US" sz="4800" u="none" cap="none" strike="noStrike">
                  <a:solidFill>
                    <a:srgbClr val="303030"/>
                  </a:solidFill>
                  <a:latin typeface="Montserrat"/>
                  <a:ea typeface="Montserrat"/>
                  <a:cs typeface="Montserrat"/>
                  <a:sym typeface="Montserrat"/>
                </a:rPr>
                <a:t>SQL İle Veri Tabanı Sorgulama Eğitimi</a:t>
              </a:r>
              <a:endParaRPr b="1" i="0" sz="4800" u="none" cap="none" strike="noStrike">
                <a:solidFill>
                  <a:srgbClr val="303030"/>
                </a:solidFill>
                <a:latin typeface="Montserrat"/>
                <a:ea typeface="Montserrat"/>
                <a:cs typeface="Montserrat"/>
                <a:sym typeface="Montserrat"/>
              </a:endParaRPr>
            </a:p>
            <a:p>
              <a:pPr indent="0" lvl="0" marL="0" marR="0" rtl="0" algn="ctr">
                <a:lnSpc>
                  <a:spcPct val="204775"/>
                </a:lnSpc>
                <a:spcBef>
                  <a:spcPts val="0"/>
                </a:spcBef>
                <a:spcAft>
                  <a:spcPts val="0"/>
                </a:spcAft>
                <a:buNone/>
              </a:pPr>
              <a:r>
                <a:rPr b="1" i="0" lang="en-US" sz="4000" u="none" cap="none" strike="noStrike">
                  <a:solidFill>
                    <a:srgbClr val="303030"/>
                  </a:solidFill>
                  <a:latin typeface="Montserrat"/>
                  <a:ea typeface="Montserrat"/>
                  <a:cs typeface="Montserrat"/>
                  <a:sym typeface="Montserrat"/>
                </a:rPr>
                <a:t>A – Z’ye SQL Öğrenin</a:t>
              </a:r>
              <a:endParaRPr b="1" i="0" sz="4000" u="none" cap="none" strike="noStrike">
                <a:solidFill>
                  <a:srgbClr val="303030"/>
                </a:solidFill>
                <a:latin typeface="Montserrat"/>
                <a:ea typeface="Montserrat"/>
                <a:cs typeface="Montserrat"/>
                <a:sym typeface="Montserrat"/>
              </a:endParaRPr>
            </a:p>
          </p:txBody>
        </p:sp>
        <p:sp>
          <p:nvSpPr>
            <p:cNvPr id="93" name="Google Shape;93;p1"/>
            <p:cNvSpPr txBox="1"/>
            <p:nvPr/>
          </p:nvSpPr>
          <p:spPr>
            <a:xfrm>
              <a:off x="473783" y="7046204"/>
              <a:ext cx="8626332" cy="1326775"/>
            </a:xfrm>
            <a:prstGeom prst="rect">
              <a:avLst/>
            </a:prstGeom>
            <a:noFill/>
            <a:ln>
              <a:noFill/>
            </a:ln>
          </p:spPr>
          <p:txBody>
            <a:bodyPr anchorCtr="0" anchor="t" bIns="0" lIns="0" spcFirstLastPara="1" rIns="0" wrap="square" tIns="0">
              <a:spAutoFit/>
            </a:bodyPr>
            <a:lstStyle/>
            <a:p>
              <a:pPr indent="0" lvl="0" marL="0" marR="0" rtl="0" algn="l">
                <a:lnSpc>
                  <a:spcPct val="175000"/>
                </a:lnSpc>
                <a:spcBef>
                  <a:spcPts val="0"/>
                </a:spcBef>
                <a:spcAft>
                  <a:spcPts val="0"/>
                </a:spcAft>
                <a:buNone/>
              </a:pPr>
              <a:r>
                <a:rPr b="1" i="0" lang="en-US" sz="2400" u="none" cap="none" strike="noStrike">
                  <a:solidFill>
                    <a:schemeClr val="lt1"/>
                  </a:solidFill>
                  <a:latin typeface="Montserrat"/>
                  <a:ea typeface="Montserrat"/>
                  <a:cs typeface="Montserrat"/>
                  <a:sym typeface="Montserrat"/>
                </a:rPr>
                <a:t>Sunan : Onur Okay</a:t>
              </a:r>
              <a:endParaRPr/>
            </a:p>
            <a:p>
              <a:pPr indent="0" lvl="0" marL="0" marR="0" rtl="0" algn="l">
                <a:lnSpc>
                  <a:spcPct val="233333"/>
                </a:lnSpc>
                <a:spcBef>
                  <a:spcPts val="0"/>
                </a:spcBef>
                <a:spcAft>
                  <a:spcPts val="0"/>
                </a:spcAft>
                <a:buNone/>
              </a:pPr>
              <a:r>
                <a:t/>
              </a:r>
              <a:endParaRPr b="0" i="0" sz="1800" u="none" cap="none" strike="noStrike">
                <a:solidFill>
                  <a:srgbClr val="FBFDF4"/>
                </a:solidFill>
                <a:latin typeface="Lato"/>
                <a:ea typeface="Lato"/>
                <a:cs typeface="Lato"/>
                <a:sym typeface="Lato"/>
              </a:endParaRPr>
            </a:p>
          </p:txBody>
        </p:sp>
      </p:grpSp>
      <p:pic>
        <p:nvPicPr>
          <p:cNvPr id="94" name="Google Shape;94;p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nvSpPr>
        <p:spPr>
          <a:xfrm>
            <a:off x="1229035" y="2095500"/>
            <a:ext cx="9819965" cy="10927928"/>
          </a:xfrm>
          <a:prstGeom prst="rect">
            <a:avLst/>
          </a:prstGeom>
          <a:noFill/>
          <a:ln>
            <a:noFill/>
          </a:ln>
        </p:spPr>
        <p:txBody>
          <a:bodyPr anchorCtr="0" anchor="t" bIns="0" lIns="0" spcFirstLastPara="1" rIns="0" wrap="square" tIns="0">
            <a:spAutoFit/>
          </a:bodyPr>
          <a:lstStyle/>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Ancak, Normal bir Excel dosyasında müşterilerinizi düzenli ve tekrara mahal vermeyecek şekilde sistematik bir şekilde tutuyorsanızda aslında gene bir veri tabanı yaratmış oluyorsunuz.</a:t>
            </a:r>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Örneğin,aile üyeleri,yakın akrabalar,en çok görüşülen arkadaşlar, yılda 1 defa görüştüğünüz arkadaşlar diye ayrı ayrı gruplarda insanların telefonlarını kaydediyorsunuz.</a:t>
            </a:r>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Bu örnekte Konularına göre düzen verdiğimiz, içerisinde metin olan basit bir veri tabanı yani bilgilerden oluşan bir koleksiyon yaratmış olursunuz.Yani temel anlamda bir veri tabanı yaratmış olursunuz.</a:t>
            </a:r>
            <a:endParaRPr/>
          </a:p>
          <a:p>
            <a:pPr indent="0" lvl="0" marL="0" marR="0" rtl="0" algn="l">
              <a:lnSpc>
                <a:spcPct val="160000"/>
              </a:lnSpc>
              <a:spcBef>
                <a:spcPts val="0"/>
              </a:spcBef>
              <a:spcAft>
                <a:spcPts val="0"/>
              </a:spcAft>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205" name="Google Shape;205;p10"/>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06" name="Google Shape;206;p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208" name="Google Shape;208;p10"/>
          <p:cNvPicPr preferRelativeResize="0"/>
          <p:nvPr/>
        </p:nvPicPr>
        <p:blipFill rotWithShape="1">
          <a:blip r:embed="rId4">
            <a:alphaModFix/>
          </a:blip>
          <a:srcRect b="0" l="0" r="0" t="0"/>
          <a:stretch/>
        </p:blipFill>
        <p:spPr>
          <a:xfrm>
            <a:off x="4772651" y="196552"/>
            <a:ext cx="18285714" cy="1028571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1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27" name="Google Shape;1227;p10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28" name="Google Shape;1228;p10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TÜM ŞEMA’LARI LİSTELEMEK</a:t>
            </a:r>
            <a:endParaRPr/>
          </a:p>
        </p:txBody>
      </p:sp>
      <p:pic>
        <p:nvPicPr>
          <p:cNvPr id="1229" name="Google Shape;1229;p100"/>
          <p:cNvPicPr preferRelativeResize="0"/>
          <p:nvPr/>
        </p:nvPicPr>
        <p:blipFill rotWithShape="1">
          <a:blip r:embed="rId4">
            <a:alphaModFix/>
          </a:blip>
          <a:srcRect b="0" l="0" r="0" t="0"/>
          <a:stretch/>
        </p:blipFill>
        <p:spPr>
          <a:xfrm>
            <a:off x="5935104" y="2646761"/>
            <a:ext cx="6417792" cy="7055176"/>
          </a:xfrm>
          <a:prstGeom prst="rect">
            <a:avLst/>
          </a:prstGeom>
          <a:noFill/>
          <a:ln>
            <a:noFill/>
          </a:ln>
        </p:spPr>
      </p:pic>
    </p:spTree>
  </p:cSld>
  <p:clrMapOvr>
    <a:masterClrMapping/>
  </p:clrMapOvr>
</p:sld>
</file>

<file path=ppt/slides/slide10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4" name="Shape 11284"/>
        <p:cNvGrpSpPr/>
        <p:nvPr/>
      </p:nvGrpSpPr>
      <p:grpSpPr>
        <a:xfrm>
          <a:off x="0" y="0"/>
          <a:ext cx="0" cy="0"/>
          <a:chOff x="0" y="0"/>
          <a:chExt cx="0" cy="0"/>
        </a:xfrm>
      </p:grpSpPr>
      <p:sp>
        <p:nvSpPr>
          <p:cNvPr id="11285" name="Google Shape;11285;p100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1000"/>
          <p:cNvSpPr txBox="1"/>
          <p:nvPr/>
        </p:nvSpPr>
        <p:spPr>
          <a:xfrm>
            <a:off x="7924800" y="1012312"/>
            <a:ext cx="9677400" cy="272369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OUTPUT PARAMETRELİ</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EXECUTE ETMEK</a:t>
            </a:r>
            <a:endParaRPr/>
          </a:p>
        </p:txBody>
      </p:sp>
      <p:pic>
        <p:nvPicPr>
          <p:cNvPr id="11287" name="Google Shape;11287;p10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88" name="Google Shape;11288;p1000"/>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289" name="Google Shape;11289;p1000"/>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290" name="Google Shape;11290;p1000"/>
          <p:cNvSpPr txBox="1"/>
          <p:nvPr/>
        </p:nvSpPr>
        <p:spPr>
          <a:xfrm>
            <a:off x="1828800" y="59516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OUTPUT PARAMETRE</a:t>
            </a:r>
            <a:endParaRPr/>
          </a:p>
        </p:txBody>
      </p:sp>
      <p:pic>
        <p:nvPicPr>
          <p:cNvPr id="11291" name="Google Shape;11291;p1000"/>
          <p:cNvPicPr preferRelativeResize="0"/>
          <p:nvPr/>
        </p:nvPicPr>
        <p:blipFill rotWithShape="1">
          <a:blip r:embed="rId5">
            <a:alphaModFix/>
          </a:blip>
          <a:srcRect b="0" l="0" r="0" t="0"/>
          <a:stretch/>
        </p:blipFill>
        <p:spPr>
          <a:xfrm>
            <a:off x="7203999" y="4084320"/>
            <a:ext cx="10884226" cy="1867329"/>
          </a:xfrm>
          <a:prstGeom prst="rect">
            <a:avLst/>
          </a:prstGeom>
          <a:noFill/>
          <a:ln>
            <a:noFill/>
          </a:ln>
        </p:spPr>
      </p:pic>
      <p:pic>
        <p:nvPicPr>
          <p:cNvPr id="11292" name="Google Shape;11292;p1000"/>
          <p:cNvPicPr preferRelativeResize="0"/>
          <p:nvPr/>
        </p:nvPicPr>
        <p:blipFill rotWithShape="1">
          <a:blip r:embed="rId6">
            <a:alphaModFix/>
          </a:blip>
          <a:srcRect b="0" l="0" r="0" t="0"/>
          <a:stretch/>
        </p:blipFill>
        <p:spPr>
          <a:xfrm>
            <a:off x="10842221" y="5944029"/>
            <a:ext cx="3969587" cy="4317679"/>
          </a:xfrm>
          <a:prstGeom prst="rect">
            <a:avLst/>
          </a:prstGeom>
          <a:noFill/>
          <a:ln>
            <a:noFill/>
          </a:ln>
        </p:spPr>
      </p:pic>
    </p:spTree>
  </p:cSld>
  <p:clrMapOvr>
    <a:masterClrMapping/>
  </p:clrMapOvr>
</p:sld>
</file>

<file path=ppt/slides/slide10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6" name="Shape 11296"/>
        <p:cNvGrpSpPr/>
        <p:nvPr/>
      </p:nvGrpSpPr>
      <p:grpSpPr>
        <a:xfrm>
          <a:off x="0" y="0"/>
          <a:ext cx="0" cy="0"/>
          <a:chOff x="0" y="0"/>
          <a:chExt cx="0" cy="0"/>
        </a:xfrm>
      </p:grpSpPr>
      <p:sp>
        <p:nvSpPr>
          <p:cNvPr id="11297" name="Google Shape;11297;p100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1001"/>
          <p:cNvSpPr txBox="1"/>
          <p:nvPr/>
        </p:nvSpPr>
        <p:spPr>
          <a:xfrm>
            <a:off x="7924800" y="1012312"/>
            <a:ext cx="9677400" cy="272369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OUTPUT PARAMETRELİ</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DİĞER ÖRNEK</a:t>
            </a:r>
            <a:endParaRPr/>
          </a:p>
        </p:txBody>
      </p:sp>
      <p:pic>
        <p:nvPicPr>
          <p:cNvPr id="11299" name="Google Shape;11299;p10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300" name="Google Shape;11300;p1001"/>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301" name="Google Shape;11301;p1001"/>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302" name="Google Shape;11302;p1001"/>
          <p:cNvSpPr txBox="1"/>
          <p:nvPr/>
        </p:nvSpPr>
        <p:spPr>
          <a:xfrm>
            <a:off x="1828800" y="59516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OUTPUT PARAMETRE</a:t>
            </a:r>
            <a:endParaRPr/>
          </a:p>
        </p:txBody>
      </p:sp>
      <p:pic>
        <p:nvPicPr>
          <p:cNvPr id="11303" name="Google Shape;11303;p1001"/>
          <p:cNvPicPr preferRelativeResize="0"/>
          <p:nvPr/>
        </p:nvPicPr>
        <p:blipFill rotWithShape="1">
          <a:blip r:embed="rId5">
            <a:alphaModFix/>
          </a:blip>
          <a:srcRect b="0" l="0" r="0" t="0"/>
          <a:stretch/>
        </p:blipFill>
        <p:spPr>
          <a:xfrm>
            <a:off x="7620000" y="3855044"/>
            <a:ext cx="9802593" cy="5391902"/>
          </a:xfrm>
          <a:prstGeom prst="rect">
            <a:avLst/>
          </a:prstGeom>
          <a:noFill/>
          <a:ln>
            <a:noFill/>
          </a:ln>
        </p:spPr>
      </p:pic>
    </p:spTree>
  </p:cSld>
  <p:clrMapOvr>
    <a:masterClrMapping/>
  </p:clrMapOvr>
</p:sld>
</file>

<file path=ppt/slides/slide10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7" name="Shape 11307"/>
        <p:cNvGrpSpPr/>
        <p:nvPr/>
      </p:nvGrpSpPr>
      <p:grpSpPr>
        <a:xfrm>
          <a:off x="0" y="0"/>
          <a:ext cx="0" cy="0"/>
          <a:chOff x="0" y="0"/>
          <a:chExt cx="0" cy="0"/>
        </a:xfrm>
      </p:grpSpPr>
      <p:sp>
        <p:nvSpPr>
          <p:cNvPr id="11308" name="Google Shape;11308;p100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1002"/>
          <p:cNvSpPr txBox="1"/>
          <p:nvPr/>
        </p:nvSpPr>
        <p:spPr>
          <a:xfrm>
            <a:off x="7924800" y="1012312"/>
            <a:ext cx="9677400" cy="180036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RETURN VALUE</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a:t>
            </a:r>
            <a:endParaRPr/>
          </a:p>
        </p:txBody>
      </p:sp>
      <p:pic>
        <p:nvPicPr>
          <p:cNvPr id="11310" name="Google Shape;11310;p10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311" name="Google Shape;11311;p1002"/>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312" name="Google Shape;11312;p1002"/>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313" name="Google Shape;11313;p1002"/>
          <p:cNvSpPr txBox="1"/>
          <p:nvPr/>
        </p:nvSpPr>
        <p:spPr>
          <a:xfrm>
            <a:off x="1905000" y="5829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RETURN VALUE</a:t>
            </a:r>
            <a:endParaRPr/>
          </a:p>
        </p:txBody>
      </p:sp>
      <p:pic>
        <p:nvPicPr>
          <p:cNvPr id="11314" name="Google Shape;11314;p1002"/>
          <p:cNvPicPr preferRelativeResize="0"/>
          <p:nvPr/>
        </p:nvPicPr>
        <p:blipFill rotWithShape="1">
          <a:blip r:embed="rId5">
            <a:alphaModFix/>
          </a:blip>
          <a:srcRect b="0" l="0" r="0" t="0"/>
          <a:stretch/>
        </p:blipFill>
        <p:spPr>
          <a:xfrm>
            <a:off x="7902506" y="4381500"/>
            <a:ext cx="10355014" cy="2144605"/>
          </a:xfrm>
          <a:prstGeom prst="rect">
            <a:avLst/>
          </a:prstGeom>
          <a:noFill/>
          <a:ln>
            <a:noFill/>
          </a:ln>
        </p:spPr>
      </p:pic>
    </p:spTree>
  </p:cSld>
  <p:clrMapOvr>
    <a:masterClrMapping/>
  </p:clrMapOvr>
</p:sld>
</file>

<file path=ppt/slides/slide10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8" name="Shape 11318"/>
        <p:cNvGrpSpPr/>
        <p:nvPr/>
      </p:nvGrpSpPr>
      <p:grpSpPr>
        <a:xfrm>
          <a:off x="0" y="0"/>
          <a:ext cx="0" cy="0"/>
          <a:chOff x="0" y="0"/>
          <a:chExt cx="0" cy="0"/>
        </a:xfrm>
      </p:grpSpPr>
      <p:sp>
        <p:nvSpPr>
          <p:cNvPr id="11319" name="Google Shape;11319;p100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1003"/>
          <p:cNvSpPr txBox="1"/>
          <p:nvPr/>
        </p:nvSpPr>
        <p:spPr>
          <a:xfrm>
            <a:off x="7924800" y="1012312"/>
            <a:ext cx="9677400" cy="180036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RETURN VALUE</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ÖRNEK </a:t>
            </a:r>
            <a:endParaRPr/>
          </a:p>
        </p:txBody>
      </p:sp>
      <p:pic>
        <p:nvPicPr>
          <p:cNvPr id="11321" name="Google Shape;11321;p10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322" name="Google Shape;11322;p1003"/>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323" name="Google Shape;11323;p1003"/>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324" name="Google Shape;11324;p1003"/>
          <p:cNvSpPr txBox="1"/>
          <p:nvPr/>
        </p:nvSpPr>
        <p:spPr>
          <a:xfrm>
            <a:off x="1905000" y="5829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RETURN VALUE</a:t>
            </a:r>
            <a:endParaRPr/>
          </a:p>
        </p:txBody>
      </p:sp>
      <p:pic>
        <p:nvPicPr>
          <p:cNvPr id="11325" name="Google Shape;11325;p1003"/>
          <p:cNvPicPr preferRelativeResize="0"/>
          <p:nvPr/>
        </p:nvPicPr>
        <p:blipFill rotWithShape="1">
          <a:blip r:embed="rId5">
            <a:alphaModFix/>
          </a:blip>
          <a:srcRect b="0" l="0" r="0" t="0"/>
          <a:stretch/>
        </p:blipFill>
        <p:spPr>
          <a:xfrm>
            <a:off x="10021967" y="2918165"/>
            <a:ext cx="6132433" cy="6718542"/>
          </a:xfrm>
          <a:prstGeom prst="rect">
            <a:avLst/>
          </a:prstGeom>
          <a:noFill/>
          <a:ln>
            <a:noFill/>
          </a:ln>
        </p:spPr>
      </p:pic>
    </p:spTree>
  </p:cSld>
  <p:clrMapOvr>
    <a:masterClrMapping/>
  </p:clrMapOvr>
</p:sld>
</file>

<file path=ppt/slides/slide10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9" name="Shape 11329"/>
        <p:cNvGrpSpPr/>
        <p:nvPr/>
      </p:nvGrpSpPr>
      <p:grpSpPr>
        <a:xfrm>
          <a:off x="0" y="0"/>
          <a:ext cx="0" cy="0"/>
          <a:chOff x="0" y="0"/>
          <a:chExt cx="0" cy="0"/>
        </a:xfrm>
      </p:grpSpPr>
      <p:sp>
        <p:nvSpPr>
          <p:cNvPr id="11330" name="Google Shape;11330;p100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1004"/>
          <p:cNvSpPr txBox="1"/>
          <p:nvPr/>
        </p:nvSpPr>
        <p:spPr>
          <a:xfrm>
            <a:off x="7924800" y="1012312"/>
            <a:ext cx="9677400" cy="2723694"/>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RETURN VALUE</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ÖRNEK – EXECUTE ETMEK</a:t>
            </a:r>
            <a:endParaRPr/>
          </a:p>
        </p:txBody>
      </p:sp>
      <p:pic>
        <p:nvPicPr>
          <p:cNvPr id="11332" name="Google Shape;11332;p10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333" name="Google Shape;11333;p1004"/>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334" name="Google Shape;11334;p1004"/>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335" name="Google Shape;11335;p1004"/>
          <p:cNvSpPr txBox="1"/>
          <p:nvPr/>
        </p:nvSpPr>
        <p:spPr>
          <a:xfrm>
            <a:off x="1905000" y="5829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RETURN VALUE</a:t>
            </a:r>
            <a:endParaRPr/>
          </a:p>
        </p:txBody>
      </p:sp>
      <p:pic>
        <p:nvPicPr>
          <p:cNvPr id="11336" name="Google Shape;11336;p1004"/>
          <p:cNvPicPr preferRelativeResize="0"/>
          <p:nvPr/>
        </p:nvPicPr>
        <p:blipFill rotWithShape="1">
          <a:blip r:embed="rId5">
            <a:alphaModFix/>
          </a:blip>
          <a:srcRect b="0" l="0" r="0" t="0"/>
          <a:stretch/>
        </p:blipFill>
        <p:spPr>
          <a:xfrm>
            <a:off x="7675940" y="4705438"/>
            <a:ext cx="10175120" cy="3691113"/>
          </a:xfrm>
          <a:prstGeom prst="rect">
            <a:avLst/>
          </a:prstGeom>
          <a:noFill/>
          <a:ln>
            <a:noFill/>
          </a:ln>
        </p:spPr>
      </p:pic>
    </p:spTree>
  </p:cSld>
  <p:clrMapOvr>
    <a:masterClrMapping/>
  </p:clrMapOvr>
</p:sld>
</file>

<file path=ppt/slides/slide10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0" name="Shape 11340"/>
        <p:cNvGrpSpPr/>
        <p:nvPr/>
      </p:nvGrpSpPr>
      <p:grpSpPr>
        <a:xfrm>
          <a:off x="0" y="0"/>
          <a:ext cx="0" cy="0"/>
          <a:chOff x="0" y="0"/>
          <a:chExt cx="0" cy="0"/>
        </a:xfrm>
      </p:grpSpPr>
      <p:sp>
        <p:nvSpPr>
          <p:cNvPr id="11341" name="Google Shape;11341;p1005"/>
          <p:cNvSpPr txBox="1"/>
          <p:nvPr/>
        </p:nvSpPr>
        <p:spPr>
          <a:xfrm>
            <a:off x="-1328454" y="306064"/>
            <a:ext cx="19812000" cy="180036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OUTPUT PARAMATRE vs RETURN </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ÖRNEK</a:t>
            </a:r>
            <a:endParaRPr/>
          </a:p>
        </p:txBody>
      </p:sp>
      <p:pic>
        <p:nvPicPr>
          <p:cNvPr id="11342" name="Google Shape;11342;p10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343" name="Google Shape;11343;p1005"/>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344" name="Google Shape;11344;p1005"/>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345" name="Google Shape;11345;p1005"/>
          <p:cNvSpPr txBox="1"/>
          <p:nvPr/>
        </p:nvSpPr>
        <p:spPr>
          <a:xfrm>
            <a:off x="1905000" y="5829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RETURN VALUE</a:t>
            </a:r>
            <a:endParaRPr/>
          </a:p>
        </p:txBody>
      </p:sp>
      <p:pic>
        <p:nvPicPr>
          <p:cNvPr id="11346" name="Google Shape;11346;p1005"/>
          <p:cNvPicPr preferRelativeResize="0"/>
          <p:nvPr/>
        </p:nvPicPr>
        <p:blipFill rotWithShape="1">
          <a:blip r:embed="rId5">
            <a:alphaModFix/>
          </a:blip>
          <a:srcRect b="0" l="0" r="0" t="0"/>
          <a:stretch/>
        </p:blipFill>
        <p:spPr>
          <a:xfrm>
            <a:off x="496966" y="2739403"/>
            <a:ext cx="7064648" cy="3538033"/>
          </a:xfrm>
          <a:prstGeom prst="rect">
            <a:avLst/>
          </a:prstGeom>
          <a:noFill/>
          <a:ln>
            <a:noFill/>
          </a:ln>
        </p:spPr>
      </p:pic>
      <p:pic>
        <p:nvPicPr>
          <p:cNvPr id="11347" name="Google Shape;11347;p1005"/>
          <p:cNvPicPr preferRelativeResize="0"/>
          <p:nvPr/>
        </p:nvPicPr>
        <p:blipFill rotWithShape="1">
          <a:blip r:embed="rId6">
            <a:alphaModFix/>
          </a:blip>
          <a:srcRect b="0" l="0" r="0" t="0"/>
          <a:stretch/>
        </p:blipFill>
        <p:spPr>
          <a:xfrm>
            <a:off x="8142763" y="2739403"/>
            <a:ext cx="9678751" cy="4658375"/>
          </a:xfrm>
          <a:prstGeom prst="rect">
            <a:avLst/>
          </a:prstGeom>
          <a:noFill/>
          <a:ln>
            <a:noFill/>
          </a:ln>
        </p:spPr>
      </p:pic>
    </p:spTree>
  </p:cSld>
  <p:clrMapOvr>
    <a:masterClrMapping/>
  </p:clrMapOvr>
</p:sld>
</file>

<file path=ppt/slides/slide10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1" name="Shape 11351"/>
        <p:cNvGrpSpPr/>
        <p:nvPr/>
      </p:nvGrpSpPr>
      <p:grpSpPr>
        <a:xfrm>
          <a:off x="0" y="0"/>
          <a:ext cx="0" cy="0"/>
          <a:chOff x="0" y="0"/>
          <a:chExt cx="0" cy="0"/>
        </a:xfrm>
      </p:grpSpPr>
      <p:pic>
        <p:nvPicPr>
          <p:cNvPr id="11352" name="Google Shape;11352;p1006"/>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353" name="Google Shape;11353;p1006"/>
          <p:cNvGrpSpPr/>
          <p:nvPr/>
        </p:nvGrpSpPr>
        <p:grpSpPr>
          <a:xfrm>
            <a:off x="4419600" y="7521957"/>
            <a:ext cx="12839700" cy="1389941"/>
            <a:chOff x="-6299200" y="3409766"/>
            <a:chExt cx="17119600" cy="1853256"/>
          </a:xfrm>
        </p:grpSpPr>
        <p:sp>
          <p:nvSpPr>
            <p:cNvPr id="11354" name="Google Shape;11354;p1006"/>
            <p:cNvSpPr txBox="1"/>
            <p:nvPr/>
          </p:nvSpPr>
          <p:spPr>
            <a:xfrm>
              <a:off x="-6299200" y="3409766"/>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355" name="Google Shape;11355;p1006"/>
            <p:cNvSpPr txBox="1"/>
            <p:nvPr/>
          </p:nvSpPr>
          <p:spPr>
            <a:xfrm>
              <a:off x="0" y="4222052"/>
              <a:ext cx="10820400" cy="1040970"/>
            </a:xfrm>
            <a:prstGeom prst="rect">
              <a:avLst/>
            </a:prstGeom>
            <a:noFill/>
            <a:ln>
              <a:noFill/>
            </a:ln>
          </p:spPr>
          <p:txBody>
            <a:bodyPr anchorCtr="0" anchor="t" bIns="0" lIns="0" spcFirstLastPara="1" rIns="0" wrap="square" tIns="0">
              <a:spAutoFit/>
            </a:bodyPr>
            <a:lstStyle/>
            <a:p>
              <a:pPr indent="0" lvl="0" marL="0" marR="0" rtl="0" algn="r">
                <a:lnSpc>
                  <a:spcPct val="51704"/>
                </a:lnSpc>
                <a:spcBef>
                  <a:spcPts val="0"/>
                </a:spcBef>
                <a:spcAft>
                  <a:spcPts val="0"/>
                </a:spcAft>
                <a:buNone/>
              </a:pPr>
              <a:r>
                <a:rPr b="1" lang="en-US" sz="8800">
                  <a:solidFill>
                    <a:srgbClr val="E46232"/>
                  </a:solidFill>
                  <a:latin typeface="Arial"/>
                  <a:ea typeface="Arial"/>
                  <a:cs typeface="Arial"/>
                  <a:sym typeface="Arial"/>
                </a:rPr>
                <a:t>View</a:t>
              </a:r>
              <a:endParaRPr/>
            </a:p>
          </p:txBody>
        </p:sp>
      </p:grpSp>
    </p:spTree>
  </p:cSld>
  <p:clrMapOvr>
    <a:masterClrMapping/>
  </p:clrMapOvr>
</p:sld>
</file>

<file path=ppt/slides/slide10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9" name="Shape 11359"/>
        <p:cNvGrpSpPr/>
        <p:nvPr/>
      </p:nvGrpSpPr>
      <p:grpSpPr>
        <a:xfrm>
          <a:off x="0" y="0"/>
          <a:ext cx="0" cy="0"/>
          <a:chOff x="0" y="0"/>
          <a:chExt cx="0" cy="0"/>
        </a:xfrm>
      </p:grpSpPr>
      <p:sp>
        <p:nvSpPr>
          <p:cNvPr id="11360" name="Google Shape;11360;p1007"/>
          <p:cNvSpPr txBox="1"/>
          <p:nvPr/>
        </p:nvSpPr>
        <p:spPr>
          <a:xfrm>
            <a:off x="9430703" y="2478087"/>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1361" name="Google Shape;11361;p100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1007"/>
          <p:cNvSpPr txBox="1"/>
          <p:nvPr/>
        </p:nvSpPr>
        <p:spPr>
          <a:xfrm>
            <a:off x="1149818" y="4041563"/>
            <a:ext cx="5582475" cy="220387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HATA YÖNETİMİ</a:t>
            </a:r>
            <a:endParaRPr/>
          </a:p>
        </p:txBody>
      </p:sp>
      <p:sp>
        <p:nvSpPr>
          <p:cNvPr id="11363" name="Google Shape;11363;p1007"/>
          <p:cNvSpPr txBox="1"/>
          <p:nvPr/>
        </p:nvSpPr>
        <p:spPr>
          <a:xfrm>
            <a:off x="10713720" y="2561462"/>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TRY CATCH</a:t>
            </a:r>
            <a:endParaRPr/>
          </a:p>
        </p:txBody>
      </p:sp>
      <p:sp>
        <p:nvSpPr>
          <p:cNvPr id="11364" name="Google Shape;11364;p1007"/>
          <p:cNvSpPr txBox="1"/>
          <p:nvPr/>
        </p:nvSpPr>
        <p:spPr>
          <a:xfrm>
            <a:off x="10707766" y="6819900"/>
            <a:ext cx="6132434"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THROW</a:t>
            </a:r>
            <a:endParaRPr/>
          </a:p>
          <a:p>
            <a:pPr indent="0" lvl="0" marL="0" marR="0" rtl="0" algn="l">
              <a:lnSpc>
                <a:spcPct val="120000"/>
              </a:lnSpc>
              <a:spcBef>
                <a:spcPts val="0"/>
              </a:spcBef>
              <a:spcAft>
                <a:spcPts val="0"/>
              </a:spcAft>
              <a:buNone/>
            </a:pPr>
            <a:r>
              <a:t/>
            </a:r>
            <a:endParaRPr sz="3000">
              <a:solidFill>
                <a:srgbClr val="000000"/>
              </a:solidFill>
              <a:latin typeface="Arial"/>
              <a:ea typeface="Arial"/>
              <a:cs typeface="Arial"/>
              <a:sym typeface="Arial"/>
            </a:endParaRPr>
          </a:p>
        </p:txBody>
      </p:sp>
      <p:sp>
        <p:nvSpPr>
          <p:cNvPr id="11365" name="Google Shape;11365;p1007"/>
          <p:cNvSpPr txBox="1"/>
          <p:nvPr/>
        </p:nvSpPr>
        <p:spPr>
          <a:xfrm>
            <a:off x="9430703" y="5424221"/>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11366" name="Google Shape;11366;p1007"/>
          <p:cNvSpPr txBox="1"/>
          <p:nvPr/>
        </p:nvSpPr>
        <p:spPr>
          <a:xfrm>
            <a:off x="9430703" y="6756927"/>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cxnSp>
        <p:nvCxnSpPr>
          <p:cNvPr id="11367" name="Google Shape;11367;p1007"/>
          <p:cNvCxnSpPr/>
          <p:nvPr/>
        </p:nvCxnSpPr>
        <p:spPr>
          <a:xfrm>
            <a:off x="9078671" y="5004327"/>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1368" name="Google Shape;11368;p1007"/>
          <p:cNvCxnSpPr/>
          <p:nvPr/>
        </p:nvCxnSpPr>
        <p:spPr>
          <a:xfrm>
            <a:off x="9144000" y="6299727"/>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369" name="Google Shape;11369;p10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370" name="Google Shape;11370;p1007"/>
          <p:cNvSpPr txBox="1"/>
          <p:nvPr/>
        </p:nvSpPr>
        <p:spPr>
          <a:xfrm>
            <a:off x="10744200" y="5525631"/>
            <a:ext cx="6136167" cy="46929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RAISERROR</a:t>
            </a:r>
            <a:endParaRPr/>
          </a:p>
        </p:txBody>
      </p:sp>
      <p:sp>
        <p:nvSpPr>
          <p:cNvPr id="11371" name="Google Shape;11371;p1007"/>
          <p:cNvSpPr txBox="1"/>
          <p:nvPr/>
        </p:nvSpPr>
        <p:spPr>
          <a:xfrm>
            <a:off x="9390536" y="387613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1372" name="Google Shape;11372;p1007"/>
          <p:cNvCxnSpPr/>
          <p:nvPr/>
        </p:nvCxnSpPr>
        <p:spPr>
          <a:xfrm>
            <a:off x="8991600" y="357036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1373" name="Google Shape;11373;p1007"/>
          <p:cNvSpPr txBox="1"/>
          <p:nvPr/>
        </p:nvSpPr>
        <p:spPr>
          <a:xfrm>
            <a:off x="10704033" y="3977544"/>
            <a:ext cx="6136167" cy="46929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HATA NEDİR</a:t>
            </a:r>
            <a:endParaRPr/>
          </a:p>
        </p:txBody>
      </p:sp>
    </p:spTree>
  </p:cSld>
  <p:clrMapOvr>
    <a:masterClrMapping/>
  </p:clrMapOvr>
</p:sld>
</file>

<file path=ppt/slides/slide10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7" name="Shape 11377"/>
        <p:cNvGrpSpPr/>
        <p:nvPr/>
      </p:nvGrpSpPr>
      <p:grpSpPr>
        <a:xfrm>
          <a:off x="0" y="0"/>
          <a:ext cx="0" cy="0"/>
          <a:chOff x="0" y="0"/>
          <a:chExt cx="0" cy="0"/>
        </a:xfrm>
      </p:grpSpPr>
      <p:sp>
        <p:nvSpPr>
          <p:cNvPr id="11378" name="Google Shape;11378;p10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9" name="Google Shape;11379;p10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380" name="Google Shape;11380;p10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381" name="Google Shape;11381;p100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a:t>
            </a:r>
            <a:endParaRPr/>
          </a:p>
        </p:txBody>
      </p:sp>
      <p:pic>
        <p:nvPicPr>
          <p:cNvPr id="11382" name="Google Shape;11382;p1008"/>
          <p:cNvPicPr preferRelativeResize="0"/>
          <p:nvPr/>
        </p:nvPicPr>
        <p:blipFill rotWithShape="1">
          <a:blip r:embed="rId4">
            <a:alphaModFix/>
          </a:blip>
          <a:srcRect b="0" l="0" r="0" t="0"/>
          <a:stretch/>
        </p:blipFill>
        <p:spPr>
          <a:xfrm>
            <a:off x="845258" y="3695700"/>
            <a:ext cx="16597484" cy="4000697"/>
          </a:xfrm>
          <a:prstGeom prst="rect">
            <a:avLst/>
          </a:prstGeom>
          <a:noFill/>
          <a:ln>
            <a:noFill/>
          </a:ln>
        </p:spPr>
      </p:pic>
    </p:spTree>
  </p:cSld>
  <p:clrMapOvr>
    <a:masterClrMapping/>
  </p:clrMapOvr>
</p:sld>
</file>

<file path=ppt/slides/slide10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6" name="Shape 11386"/>
        <p:cNvGrpSpPr/>
        <p:nvPr/>
      </p:nvGrpSpPr>
      <p:grpSpPr>
        <a:xfrm>
          <a:off x="0" y="0"/>
          <a:ext cx="0" cy="0"/>
          <a:chOff x="0" y="0"/>
          <a:chExt cx="0" cy="0"/>
        </a:xfrm>
      </p:grpSpPr>
      <p:sp>
        <p:nvSpPr>
          <p:cNvPr id="11387" name="Google Shape;11387;p10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88" name="Google Shape;11388;p10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389" name="Google Shape;11389;p10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390" name="Google Shape;11390;p100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ÖRNEK</a:t>
            </a:r>
            <a:endParaRPr/>
          </a:p>
        </p:txBody>
      </p:sp>
      <p:pic>
        <p:nvPicPr>
          <p:cNvPr id="11391" name="Google Shape;11391;p1009"/>
          <p:cNvPicPr preferRelativeResize="0"/>
          <p:nvPr/>
        </p:nvPicPr>
        <p:blipFill rotWithShape="1">
          <a:blip r:embed="rId4">
            <a:alphaModFix/>
          </a:blip>
          <a:srcRect b="0" l="0" r="0" t="0"/>
          <a:stretch/>
        </p:blipFill>
        <p:spPr>
          <a:xfrm>
            <a:off x="3494887" y="2670573"/>
            <a:ext cx="11298227" cy="636358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5" name="Google Shape;1235;p1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36" name="Google Shape;1236;p10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37" name="Google Shape;1237;p101"/>
          <p:cNvSpPr txBox="1"/>
          <p:nvPr/>
        </p:nvSpPr>
        <p:spPr>
          <a:xfrm>
            <a:off x="4361417" y="800100"/>
            <a:ext cx="9565167" cy="4846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chemeClr val="lt1"/>
                </a:solidFill>
                <a:latin typeface="Arial"/>
                <a:ea typeface="Arial"/>
                <a:cs typeface="Arial"/>
                <a:sym typeface="Arial"/>
              </a:rPr>
              <a:t>KOLONLARIN DATATYPE’LARINA BAKMAK</a:t>
            </a:r>
            <a:endParaRPr/>
          </a:p>
        </p:txBody>
      </p:sp>
      <p:pic>
        <p:nvPicPr>
          <p:cNvPr id="1238" name="Google Shape;1238;p101"/>
          <p:cNvPicPr preferRelativeResize="0"/>
          <p:nvPr/>
        </p:nvPicPr>
        <p:blipFill rotWithShape="1">
          <a:blip r:embed="rId4">
            <a:alphaModFix/>
          </a:blip>
          <a:srcRect b="0" l="0" r="0" t="0"/>
          <a:stretch/>
        </p:blipFill>
        <p:spPr>
          <a:xfrm>
            <a:off x="2170727" y="2646761"/>
            <a:ext cx="13946546" cy="6220693"/>
          </a:xfrm>
          <a:prstGeom prst="rect">
            <a:avLst/>
          </a:prstGeom>
          <a:noFill/>
          <a:ln>
            <a:noFill/>
          </a:ln>
        </p:spPr>
      </p:pic>
    </p:spTree>
  </p:cSld>
  <p:clrMapOvr>
    <a:masterClrMapping/>
  </p:clrMapOvr>
</p:sld>
</file>

<file path=ppt/slides/slide10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5" name="Shape 11395"/>
        <p:cNvGrpSpPr/>
        <p:nvPr/>
      </p:nvGrpSpPr>
      <p:grpSpPr>
        <a:xfrm>
          <a:off x="0" y="0"/>
          <a:ext cx="0" cy="0"/>
          <a:chOff x="0" y="0"/>
          <a:chExt cx="0" cy="0"/>
        </a:xfrm>
      </p:grpSpPr>
      <p:sp>
        <p:nvSpPr>
          <p:cNvPr id="11396" name="Google Shape;11396;p10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7" name="Google Shape;11397;p10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398" name="Google Shape;11398;p10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399" name="Google Shape;11399;p101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ÖRNEK</a:t>
            </a:r>
            <a:endParaRPr/>
          </a:p>
        </p:txBody>
      </p:sp>
      <p:pic>
        <p:nvPicPr>
          <p:cNvPr id="11400" name="Google Shape;11400;p1010"/>
          <p:cNvPicPr preferRelativeResize="0"/>
          <p:nvPr/>
        </p:nvPicPr>
        <p:blipFill rotWithShape="1">
          <a:blip r:embed="rId4">
            <a:alphaModFix/>
          </a:blip>
          <a:srcRect b="0" l="0" r="0" t="0"/>
          <a:stretch/>
        </p:blipFill>
        <p:spPr>
          <a:xfrm>
            <a:off x="3537755" y="3141573"/>
            <a:ext cx="11212490" cy="5277587"/>
          </a:xfrm>
          <a:prstGeom prst="rect">
            <a:avLst/>
          </a:prstGeom>
          <a:noFill/>
          <a:ln>
            <a:noFill/>
          </a:ln>
        </p:spPr>
      </p:pic>
    </p:spTree>
  </p:cSld>
  <p:clrMapOvr>
    <a:masterClrMapping/>
  </p:clrMapOvr>
</p:sld>
</file>

<file path=ppt/slides/slide10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4" name="Shape 11404"/>
        <p:cNvGrpSpPr/>
        <p:nvPr/>
      </p:nvGrpSpPr>
      <p:grpSpPr>
        <a:xfrm>
          <a:off x="0" y="0"/>
          <a:ext cx="0" cy="0"/>
          <a:chOff x="0" y="0"/>
          <a:chExt cx="0" cy="0"/>
        </a:xfrm>
      </p:grpSpPr>
      <p:sp>
        <p:nvSpPr>
          <p:cNvPr id="11405" name="Google Shape;11405;p10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06" name="Google Shape;11406;p10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07" name="Google Shape;11407;p101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408" name="Google Shape;11408;p101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ÖRNEK</a:t>
            </a:r>
            <a:endParaRPr/>
          </a:p>
        </p:txBody>
      </p:sp>
      <p:pic>
        <p:nvPicPr>
          <p:cNvPr id="11409" name="Google Shape;11409;p1011"/>
          <p:cNvPicPr preferRelativeResize="0"/>
          <p:nvPr/>
        </p:nvPicPr>
        <p:blipFill rotWithShape="1">
          <a:blip r:embed="rId4">
            <a:alphaModFix/>
          </a:blip>
          <a:srcRect b="0" l="0" r="0" t="0"/>
          <a:stretch/>
        </p:blipFill>
        <p:spPr>
          <a:xfrm>
            <a:off x="245143" y="2646761"/>
            <a:ext cx="6135722" cy="5672456"/>
          </a:xfrm>
          <a:prstGeom prst="rect">
            <a:avLst/>
          </a:prstGeom>
          <a:noFill/>
          <a:ln>
            <a:noFill/>
          </a:ln>
        </p:spPr>
      </p:pic>
      <p:pic>
        <p:nvPicPr>
          <p:cNvPr id="11410" name="Google Shape;11410;p1011"/>
          <p:cNvPicPr preferRelativeResize="0"/>
          <p:nvPr/>
        </p:nvPicPr>
        <p:blipFill rotWithShape="1">
          <a:blip r:embed="rId5">
            <a:alphaModFix/>
          </a:blip>
          <a:srcRect b="0" l="0" r="0" t="0"/>
          <a:stretch/>
        </p:blipFill>
        <p:spPr>
          <a:xfrm>
            <a:off x="8534400" y="3467100"/>
            <a:ext cx="7910521" cy="2676792"/>
          </a:xfrm>
          <a:prstGeom prst="rect">
            <a:avLst/>
          </a:prstGeom>
          <a:noFill/>
          <a:ln>
            <a:noFill/>
          </a:ln>
        </p:spPr>
      </p:pic>
      <p:pic>
        <p:nvPicPr>
          <p:cNvPr id="11411" name="Google Shape;11411;p1011"/>
          <p:cNvPicPr preferRelativeResize="0"/>
          <p:nvPr/>
        </p:nvPicPr>
        <p:blipFill rotWithShape="1">
          <a:blip r:embed="rId6">
            <a:alphaModFix/>
          </a:blip>
          <a:srcRect b="0" l="0" r="0" t="0"/>
          <a:stretch/>
        </p:blipFill>
        <p:spPr>
          <a:xfrm>
            <a:off x="6762813" y="6307330"/>
            <a:ext cx="11307753" cy="2457793"/>
          </a:xfrm>
          <a:prstGeom prst="rect">
            <a:avLst/>
          </a:prstGeom>
          <a:noFill/>
          <a:ln>
            <a:noFill/>
          </a:ln>
        </p:spPr>
      </p:pic>
    </p:spTree>
  </p:cSld>
  <p:clrMapOvr>
    <a:masterClrMapping/>
  </p:clrMapOvr>
</p:sld>
</file>

<file path=ppt/slides/slide10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5" name="Shape 11415"/>
        <p:cNvGrpSpPr/>
        <p:nvPr/>
      </p:nvGrpSpPr>
      <p:grpSpPr>
        <a:xfrm>
          <a:off x="0" y="0"/>
          <a:ext cx="0" cy="0"/>
          <a:chOff x="0" y="0"/>
          <a:chExt cx="0" cy="0"/>
        </a:xfrm>
      </p:grpSpPr>
      <p:sp>
        <p:nvSpPr>
          <p:cNvPr id="11416" name="Google Shape;11416;p10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7" name="Google Shape;11417;p10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18" name="Google Shape;11418;p101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419" name="Google Shape;11419;p101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ÖRNEK</a:t>
            </a:r>
            <a:endParaRPr/>
          </a:p>
        </p:txBody>
      </p:sp>
      <p:pic>
        <p:nvPicPr>
          <p:cNvPr id="11420" name="Google Shape;11420;p1012"/>
          <p:cNvPicPr preferRelativeResize="0"/>
          <p:nvPr/>
        </p:nvPicPr>
        <p:blipFill rotWithShape="1">
          <a:blip r:embed="rId4">
            <a:alphaModFix/>
          </a:blip>
          <a:srcRect b="0" l="0" r="0" t="0"/>
          <a:stretch/>
        </p:blipFill>
        <p:spPr>
          <a:xfrm>
            <a:off x="5357284" y="2765645"/>
            <a:ext cx="7573432" cy="6697010"/>
          </a:xfrm>
          <a:prstGeom prst="rect">
            <a:avLst/>
          </a:prstGeom>
          <a:noFill/>
          <a:ln>
            <a:noFill/>
          </a:ln>
        </p:spPr>
      </p:pic>
    </p:spTree>
  </p:cSld>
  <p:clrMapOvr>
    <a:masterClrMapping/>
  </p:clrMapOvr>
</p:sld>
</file>

<file path=ppt/slides/slide10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4" name="Shape 11424"/>
        <p:cNvGrpSpPr/>
        <p:nvPr/>
      </p:nvGrpSpPr>
      <p:grpSpPr>
        <a:xfrm>
          <a:off x="0" y="0"/>
          <a:ext cx="0" cy="0"/>
          <a:chOff x="0" y="0"/>
          <a:chExt cx="0" cy="0"/>
        </a:xfrm>
      </p:grpSpPr>
      <p:sp>
        <p:nvSpPr>
          <p:cNvPr id="11425" name="Google Shape;11425;p10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6" name="Google Shape;11426;p10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27" name="Google Shape;11427;p101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428" name="Google Shape;11428;p101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ÖRNEK</a:t>
            </a:r>
            <a:endParaRPr/>
          </a:p>
        </p:txBody>
      </p:sp>
      <p:pic>
        <p:nvPicPr>
          <p:cNvPr id="11429" name="Google Shape;11429;p1013"/>
          <p:cNvPicPr preferRelativeResize="0"/>
          <p:nvPr/>
        </p:nvPicPr>
        <p:blipFill rotWithShape="1">
          <a:blip r:embed="rId4">
            <a:alphaModFix/>
          </a:blip>
          <a:srcRect b="0" l="0" r="0" t="0"/>
          <a:stretch/>
        </p:blipFill>
        <p:spPr>
          <a:xfrm>
            <a:off x="2627990" y="2400300"/>
            <a:ext cx="13032019" cy="7240010"/>
          </a:xfrm>
          <a:prstGeom prst="rect">
            <a:avLst/>
          </a:prstGeom>
          <a:noFill/>
          <a:ln>
            <a:noFill/>
          </a:ln>
        </p:spPr>
      </p:pic>
    </p:spTree>
  </p:cSld>
  <p:clrMapOvr>
    <a:masterClrMapping/>
  </p:clrMapOvr>
</p:sld>
</file>

<file path=ppt/slides/slide10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3" name="Shape 11433"/>
        <p:cNvGrpSpPr/>
        <p:nvPr/>
      </p:nvGrpSpPr>
      <p:grpSpPr>
        <a:xfrm>
          <a:off x="0" y="0"/>
          <a:ext cx="0" cy="0"/>
          <a:chOff x="0" y="0"/>
          <a:chExt cx="0" cy="0"/>
        </a:xfrm>
      </p:grpSpPr>
      <p:pic>
        <p:nvPicPr>
          <p:cNvPr id="11434" name="Google Shape;11434;p1014"/>
          <p:cNvPicPr preferRelativeResize="0"/>
          <p:nvPr/>
        </p:nvPicPr>
        <p:blipFill rotWithShape="1">
          <a:blip r:embed="rId3">
            <a:alphaModFix/>
          </a:blip>
          <a:srcRect b="0" l="0" r="0" t="0"/>
          <a:stretch/>
        </p:blipFill>
        <p:spPr>
          <a:xfrm>
            <a:off x="11838516" y="2476500"/>
            <a:ext cx="6083028" cy="6625936"/>
          </a:xfrm>
          <a:prstGeom prst="rect">
            <a:avLst/>
          </a:prstGeom>
          <a:noFill/>
          <a:ln>
            <a:noFill/>
          </a:ln>
        </p:spPr>
      </p:pic>
      <p:sp>
        <p:nvSpPr>
          <p:cNvPr id="11435" name="Google Shape;11435;p10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36" name="Google Shape;11436;p101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1437" name="Google Shape;11437;p101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438" name="Google Shape;11438;p101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TRY CATCH – ROLLBACK - ÖRNEK</a:t>
            </a:r>
            <a:endParaRPr/>
          </a:p>
        </p:txBody>
      </p:sp>
      <p:pic>
        <p:nvPicPr>
          <p:cNvPr id="11439" name="Google Shape;11439;p1014"/>
          <p:cNvPicPr preferRelativeResize="0"/>
          <p:nvPr/>
        </p:nvPicPr>
        <p:blipFill rotWithShape="1">
          <a:blip r:embed="rId5">
            <a:alphaModFix/>
          </a:blip>
          <a:srcRect b="0" l="0" r="0" t="0"/>
          <a:stretch/>
        </p:blipFill>
        <p:spPr>
          <a:xfrm>
            <a:off x="990600" y="3580439"/>
            <a:ext cx="4247400" cy="3955788"/>
          </a:xfrm>
          <a:prstGeom prst="rect">
            <a:avLst/>
          </a:prstGeom>
          <a:noFill/>
          <a:ln>
            <a:noFill/>
          </a:ln>
        </p:spPr>
      </p:pic>
      <p:pic>
        <p:nvPicPr>
          <p:cNvPr id="11440" name="Google Shape;11440;p1014"/>
          <p:cNvPicPr preferRelativeResize="0"/>
          <p:nvPr/>
        </p:nvPicPr>
        <p:blipFill rotWithShape="1">
          <a:blip r:embed="rId6">
            <a:alphaModFix/>
          </a:blip>
          <a:srcRect b="0" l="0" r="0" t="0"/>
          <a:stretch/>
        </p:blipFill>
        <p:spPr>
          <a:xfrm>
            <a:off x="5804098" y="2234857"/>
            <a:ext cx="5223558" cy="6867579"/>
          </a:xfrm>
          <a:prstGeom prst="rect">
            <a:avLst/>
          </a:prstGeom>
          <a:noFill/>
          <a:ln>
            <a:noFill/>
          </a:ln>
        </p:spPr>
      </p:pic>
    </p:spTree>
  </p:cSld>
  <p:clrMapOvr>
    <a:masterClrMapping/>
  </p:clrMapOvr>
</p:sld>
</file>

<file path=ppt/slides/slide10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4" name="Shape 11444"/>
        <p:cNvGrpSpPr/>
        <p:nvPr/>
      </p:nvGrpSpPr>
      <p:grpSpPr>
        <a:xfrm>
          <a:off x="0" y="0"/>
          <a:ext cx="0" cy="0"/>
          <a:chOff x="0" y="0"/>
          <a:chExt cx="0" cy="0"/>
        </a:xfrm>
      </p:grpSpPr>
      <p:sp>
        <p:nvSpPr>
          <p:cNvPr id="11445" name="Google Shape;11445;p101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1015"/>
          <p:cNvSpPr txBox="1"/>
          <p:nvPr/>
        </p:nvSpPr>
        <p:spPr>
          <a:xfrm>
            <a:off x="932527" y="4518338"/>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HATA</a:t>
            </a:r>
            <a:endParaRPr/>
          </a:p>
        </p:txBody>
      </p:sp>
      <p:grpSp>
        <p:nvGrpSpPr>
          <p:cNvPr id="11447" name="Google Shape;11447;p1015"/>
          <p:cNvGrpSpPr/>
          <p:nvPr/>
        </p:nvGrpSpPr>
        <p:grpSpPr>
          <a:xfrm>
            <a:off x="7924800" y="1012312"/>
            <a:ext cx="8169664" cy="6753361"/>
            <a:chOff x="0" y="-9525"/>
            <a:chExt cx="10892885" cy="9004480"/>
          </a:xfrm>
        </p:grpSpPr>
        <p:sp>
          <p:nvSpPr>
            <p:cNvPr id="11448" name="Google Shape;11448;p1015"/>
            <p:cNvSpPr txBox="1"/>
            <p:nvPr/>
          </p:nvSpPr>
          <p:spPr>
            <a:xfrm>
              <a:off x="0" y="-9525"/>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HATA KAVRAMI</a:t>
              </a:r>
              <a:endParaRPr/>
            </a:p>
          </p:txBody>
        </p:sp>
        <p:sp>
          <p:nvSpPr>
            <p:cNvPr id="11449" name="Google Shape;11449;p1015"/>
            <p:cNvSpPr txBox="1"/>
            <p:nvPr/>
          </p:nvSpPr>
          <p:spPr>
            <a:xfrm>
              <a:off x="0" y="3873125"/>
              <a:ext cx="10892885" cy="5121830"/>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 Tabanı içerisinde zaman zaman hata mesajlarıyla karşılaşırız.</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Hatalar veri tabanı işlemleri sonucununda ortaya çıkan problemleri gösterirler.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Hata mesajı aldığımızda sorgumuzun sorunlu olduğunu anlarız ve sorgumuz başarılı bir şekilde çalışmaz</a:t>
              </a:r>
              <a:endParaRPr b="0" i="0" sz="3100" u="none" cap="none" strike="noStrike">
                <a:solidFill>
                  <a:srgbClr val="000000"/>
                </a:solidFill>
                <a:latin typeface="Arial"/>
                <a:ea typeface="Arial"/>
                <a:cs typeface="Arial"/>
                <a:sym typeface="Arial"/>
              </a:endParaRPr>
            </a:p>
          </p:txBody>
        </p:sp>
      </p:grpSp>
      <p:pic>
        <p:nvPicPr>
          <p:cNvPr id="11450" name="Google Shape;11450;p10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51" name="Google Shape;11451;p1015"/>
          <p:cNvSpPr txBox="1"/>
          <p:nvPr/>
        </p:nvSpPr>
        <p:spPr>
          <a:xfrm>
            <a:off x="1905000" y="64389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HATA NEDİR ?</a:t>
            </a:r>
            <a:endParaRPr/>
          </a:p>
        </p:txBody>
      </p:sp>
      <p:pic>
        <p:nvPicPr>
          <p:cNvPr descr="metin içeren bir resim&#10;&#10;Açıklama otomatik olarak oluşturuldu" id="11452" name="Google Shape;11452;p1015"/>
          <p:cNvPicPr preferRelativeResize="0"/>
          <p:nvPr/>
        </p:nvPicPr>
        <p:blipFill rotWithShape="1">
          <a:blip r:embed="rId4">
            <a:alphaModFix/>
          </a:blip>
          <a:srcRect b="0" l="0" r="0" t="0"/>
          <a:stretch/>
        </p:blipFill>
        <p:spPr>
          <a:xfrm>
            <a:off x="-25416" y="5829300"/>
            <a:ext cx="3302016" cy="1857384"/>
          </a:xfrm>
          <a:prstGeom prst="rect">
            <a:avLst/>
          </a:prstGeom>
          <a:noFill/>
          <a:ln>
            <a:noFill/>
          </a:ln>
        </p:spPr>
      </p:pic>
    </p:spTree>
  </p:cSld>
  <p:clrMapOvr>
    <a:masterClrMapping/>
  </p:clrMapOvr>
</p:sld>
</file>

<file path=ppt/slides/slide10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6" name="Shape 11456"/>
        <p:cNvGrpSpPr/>
        <p:nvPr/>
      </p:nvGrpSpPr>
      <p:grpSpPr>
        <a:xfrm>
          <a:off x="0" y="0"/>
          <a:ext cx="0" cy="0"/>
          <a:chOff x="0" y="0"/>
          <a:chExt cx="0" cy="0"/>
        </a:xfrm>
      </p:grpSpPr>
      <p:sp>
        <p:nvSpPr>
          <p:cNvPr id="11457" name="Google Shape;11457;p101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1016"/>
          <p:cNvSpPr txBox="1"/>
          <p:nvPr/>
        </p:nvSpPr>
        <p:spPr>
          <a:xfrm>
            <a:off x="932527" y="4526119"/>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HATA</a:t>
            </a:r>
            <a:endParaRPr/>
          </a:p>
        </p:txBody>
      </p:sp>
      <p:grpSp>
        <p:nvGrpSpPr>
          <p:cNvPr id="11459" name="Google Shape;11459;p1016"/>
          <p:cNvGrpSpPr/>
          <p:nvPr/>
        </p:nvGrpSpPr>
        <p:grpSpPr>
          <a:xfrm>
            <a:off x="7924800" y="1012312"/>
            <a:ext cx="8169664" cy="8900926"/>
            <a:chOff x="0" y="-9525"/>
            <a:chExt cx="10892885" cy="11867899"/>
          </a:xfrm>
        </p:grpSpPr>
        <p:sp>
          <p:nvSpPr>
            <p:cNvPr id="11460" name="Google Shape;11460;p101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HATA MESAJI BİLEŞENLERİ</a:t>
              </a:r>
              <a:endParaRPr/>
            </a:p>
          </p:txBody>
        </p:sp>
        <p:sp>
          <p:nvSpPr>
            <p:cNvPr id="11461" name="Google Shape;11461;p1016"/>
            <p:cNvSpPr txBox="1"/>
            <p:nvPr/>
          </p:nvSpPr>
          <p:spPr>
            <a:xfrm>
              <a:off x="0" y="3060325"/>
              <a:ext cx="10892885" cy="8798049"/>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Hata numarası: Hatayı tanımlayan benzersiz sayı.</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Hata mesajı: Hata’nın açıklaması.</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Önemi: 1’den 25’e kadar sayısal önem göstergesi.</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Durumu: Veri tabanı motoru durumu için dahili durum kodu.</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Procedure:  Hatanın oluştuğu sp veya trigger adı.</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Satır numarası: Hangi ifadenin hatayı oluşturduğu.</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1462" name="Google Shape;11462;p10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63" name="Google Shape;11463;p1016"/>
          <p:cNvSpPr txBox="1"/>
          <p:nvPr/>
        </p:nvSpPr>
        <p:spPr>
          <a:xfrm>
            <a:off x="1752600" y="64389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HATA MESAJI BİLEŞENLERİ</a:t>
            </a:r>
            <a:endParaRPr/>
          </a:p>
        </p:txBody>
      </p:sp>
      <p:pic>
        <p:nvPicPr>
          <p:cNvPr descr="metin içeren bir resim&#10;&#10;Açıklama otomatik olarak oluşturuldu" id="11464" name="Google Shape;11464;p1016"/>
          <p:cNvPicPr preferRelativeResize="0"/>
          <p:nvPr/>
        </p:nvPicPr>
        <p:blipFill rotWithShape="1">
          <a:blip r:embed="rId4">
            <a:alphaModFix/>
          </a:blip>
          <a:srcRect b="0" l="0" r="0" t="0"/>
          <a:stretch/>
        </p:blipFill>
        <p:spPr>
          <a:xfrm>
            <a:off x="-25416" y="5829300"/>
            <a:ext cx="3302016" cy="1857384"/>
          </a:xfrm>
          <a:prstGeom prst="rect">
            <a:avLst/>
          </a:prstGeom>
          <a:noFill/>
          <a:ln>
            <a:noFill/>
          </a:ln>
        </p:spPr>
      </p:pic>
    </p:spTree>
  </p:cSld>
  <p:clrMapOvr>
    <a:masterClrMapping/>
  </p:clrMapOvr>
</p:sld>
</file>

<file path=ppt/slides/slide10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8" name="Shape 11468"/>
        <p:cNvGrpSpPr/>
        <p:nvPr/>
      </p:nvGrpSpPr>
      <p:grpSpPr>
        <a:xfrm>
          <a:off x="0" y="0"/>
          <a:ext cx="0" cy="0"/>
          <a:chOff x="0" y="0"/>
          <a:chExt cx="0" cy="0"/>
        </a:xfrm>
      </p:grpSpPr>
      <p:sp>
        <p:nvSpPr>
          <p:cNvPr id="11469" name="Google Shape;11469;p101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1017"/>
          <p:cNvSpPr txBox="1"/>
          <p:nvPr/>
        </p:nvSpPr>
        <p:spPr>
          <a:xfrm>
            <a:off x="932527" y="4526119"/>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HATA</a:t>
            </a:r>
            <a:endParaRPr/>
          </a:p>
        </p:txBody>
      </p:sp>
      <p:grpSp>
        <p:nvGrpSpPr>
          <p:cNvPr id="11471" name="Google Shape;11471;p1017"/>
          <p:cNvGrpSpPr/>
          <p:nvPr/>
        </p:nvGrpSpPr>
        <p:grpSpPr>
          <a:xfrm>
            <a:off x="7924800" y="1012312"/>
            <a:ext cx="8169664" cy="7246627"/>
            <a:chOff x="0" y="-9525"/>
            <a:chExt cx="10892885" cy="9662168"/>
          </a:xfrm>
        </p:grpSpPr>
        <p:sp>
          <p:nvSpPr>
            <p:cNvPr id="11472" name="Google Shape;11472;p1017"/>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HATA ÇEŞİTLERİ</a:t>
              </a:r>
              <a:endParaRPr/>
            </a:p>
          </p:txBody>
        </p:sp>
        <p:sp>
          <p:nvSpPr>
            <p:cNvPr id="11473" name="Google Shape;11473;p1017"/>
            <p:cNvSpPr txBox="1"/>
            <p:nvPr/>
          </p:nvSpPr>
          <p:spPr>
            <a:xfrm>
              <a:off x="0" y="3060325"/>
              <a:ext cx="10892885" cy="6592318"/>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Temelde 2 çeşit hata türü vardır.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Sistem Hataları ve kendimizin oluşturabileceği Özel hatalar.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Sistem Hataları, sys.messages yardımıyla görülebilir.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Sistem Hatlarında , hatanın önemlilik derecesine göre SQL otomatik düzeltme işlemi gerçekleştirebilir veya SQL SERVER’I çevrim dışı hale bile getirebilir. </a:t>
              </a:r>
              <a:endParaRPr/>
            </a:p>
          </p:txBody>
        </p:sp>
      </p:grpSp>
      <p:pic>
        <p:nvPicPr>
          <p:cNvPr id="11474" name="Google Shape;11474;p10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75" name="Google Shape;11475;p1017"/>
          <p:cNvSpPr txBox="1"/>
          <p:nvPr/>
        </p:nvSpPr>
        <p:spPr>
          <a:xfrm>
            <a:off x="1752600" y="64389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HATA ÇEŞİTLERİ</a:t>
            </a:r>
            <a:endParaRPr/>
          </a:p>
        </p:txBody>
      </p:sp>
      <p:pic>
        <p:nvPicPr>
          <p:cNvPr descr="metin içeren bir resim&#10;&#10;Açıklama otomatik olarak oluşturuldu" id="11476" name="Google Shape;11476;p1017"/>
          <p:cNvPicPr preferRelativeResize="0"/>
          <p:nvPr/>
        </p:nvPicPr>
        <p:blipFill rotWithShape="1">
          <a:blip r:embed="rId4">
            <a:alphaModFix/>
          </a:blip>
          <a:srcRect b="0" l="0" r="0" t="0"/>
          <a:stretch/>
        </p:blipFill>
        <p:spPr>
          <a:xfrm>
            <a:off x="-25416" y="5829300"/>
            <a:ext cx="3302016" cy="1857384"/>
          </a:xfrm>
          <a:prstGeom prst="rect">
            <a:avLst/>
          </a:prstGeom>
          <a:noFill/>
          <a:ln>
            <a:noFill/>
          </a:ln>
        </p:spPr>
      </p:pic>
    </p:spTree>
  </p:cSld>
  <p:clrMapOvr>
    <a:masterClrMapping/>
  </p:clrMapOvr>
</p:sld>
</file>

<file path=ppt/slides/slide10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0" name="Shape 11480"/>
        <p:cNvGrpSpPr/>
        <p:nvPr/>
      </p:nvGrpSpPr>
      <p:grpSpPr>
        <a:xfrm>
          <a:off x="0" y="0"/>
          <a:ext cx="0" cy="0"/>
          <a:chOff x="0" y="0"/>
          <a:chExt cx="0" cy="0"/>
        </a:xfrm>
      </p:grpSpPr>
      <p:sp>
        <p:nvSpPr>
          <p:cNvPr id="11481" name="Google Shape;11481;p101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1018"/>
          <p:cNvSpPr txBox="1"/>
          <p:nvPr/>
        </p:nvSpPr>
        <p:spPr>
          <a:xfrm>
            <a:off x="932527" y="4526119"/>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HATA</a:t>
            </a:r>
            <a:endParaRPr/>
          </a:p>
        </p:txBody>
      </p:sp>
      <p:grpSp>
        <p:nvGrpSpPr>
          <p:cNvPr id="11483" name="Google Shape;11483;p1018"/>
          <p:cNvGrpSpPr/>
          <p:nvPr/>
        </p:nvGrpSpPr>
        <p:grpSpPr>
          <a:xfrm>
            <a:off x="7924800" y="1012312"/>
            <a:ext cx="8169664" cy="6695194"/>
            <a:chOff x="0" y="-9525"/>
            <a:chExt cx="10892885" cy="8926924"/>
          </a:xfrm>
        </p:grpSpPr>
        <p:sp>
          <p:nvSpPr>
            <p:cNvPr id="11484" name="Google Shape;11484;p1018"/>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HATA ÇEŞİTLERİ</a:t>
              </a:r>
              <a:endParaRPr/>
            </a:p>
          </p:txBody>
        </p:sp>
        <p:sp>
          <p:nvSpPr>
            <p:cNvPr id="11485" name="Google Shape;11485;p1018"/>
            <p:cNvSpPr txBox="1"/>
            <p:nvPr/>
          </p:nvSpPr>
          <p:spPr>
            <a:xfrm>
              <a:off x="0" y="3060325"/>
              <a:ext cx="10892885" cy="5857074"/>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Özel Hatalar ise, kullanıcıların kendi hatalarını özelleştirmesidir.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Oluşturduğumuz bu hataları, system hatalarının saklandığı yer olan  sys.messages tablosuna ekleyebiliriz.</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Bu tip özel hatalar için minimum 50001 hata numarası ataması yapmamız gereklidir.</a:t>
              </a:r>
              <a:endParaRPr/>
            </a:p>
          </p:txBody>
        </p:sp>
      </p:grpSp>
      <p:pic>
        <p:nvPicPr>
          <p:cNvPr id="11486" name="Google Shape;11486;p10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87" name="Google Shape;11487;p1018"/>
          <p:cNvSpPr txBox="1"/>
          <p:nvPr/>
        </p:nvSpPr>
        <p:spPr>
          <a:xfrm>
            <a:off x="1752600" y="64389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HATA ÇEŞİTLERİ</a:t>
            </a:r>
            <a:endParaRPr/>
          </a:p>
        </p:txBody>
      </p:sp>
      <p:pic>
        <p:nvPicPr>
          <p:cNvPr descr="metin içeren bir resim&#10;&#10;Açıklama otomatik olarak oluşturuldu" id="11488" name="Google Shape;11488;p1018"/>
          <p:cNvPicPr preferRelativeResize="0"/>
          <p:nvPr/>
        </p:nvPicPr>
        <p:blipFill rotWithShape="1">
          <a:blip r:embed="rId4">
            <a:alphaModFix/>
          </a:blip>
          <a:srcRect b="0" l="0" r="0" t="0"/>
          <a:stretch/>
        </p:blipFill>
        <p:spPr>
          <a:xfrm>
            <a:off x="-25416" y="5829300"/>
            <a:ext cx="3302016" cy="1857384"/>
          </a:xfrm>
          <a:prstGeom prst="rect">
            <a:avLst/>
          </a:prstGeom>
          <a:noFill/>
          <a:ln>
            <a:noFill/>
          </a:ln>
        </p:spPr>
      </p:pic>
    </p:spTree>
  </p:cSld>
  <p:clrMapOvr>
    <a:masterClrMapping/>
  </p:clrMapOvr>
</p:sld>
</file>

<file path=ppt/slides/slide10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2" name="Shape 11492"/>
        <p:cNvGrpSpPr/>
        <p:nvPr/>
      </p:nvGrpSpPr>
      <p:grpSpPr>
        <a:xfrm>
          <a:off x="0" y="0"/>
          <a:ext cx="0" cy="0"/>
          <a:chOff x="0" y="0"/>
          <a:chExt cx="0" cy="0"/>
        </a:xfrm>
      </p:grpSpPr>
      <p:sp>
        <p:nvSpPr>
          <p:cNvPr id="11493" name="Google Shape;11493;p101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4" name="Google Shape;11494;p10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95" name="Google Shape;11495;p101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496" name="Google Shape;11496;p101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RAISERROR</a:t>
            </a:r>
            <a:endParaRPr/>
          </a:p>
        </p:txBody>
      </p:sp>
      <p:pic>
        <p:nvPicPr>
          <p:cNvPr id="11497" name="Google Shape;11497;p1019"/>
          <p:cNvPicPr preferRelativeResize="0"/>
          <p:nvPr/>
        </p:nvPicPr>
        <p:blipFill rotWithShape="1">
          <a:blip r:embed="rId4">
            <a:alphaModFix/>
          </a:blip>
          <a:srcRect b="0" l="0" r="0" t="0"/>
          <a:stretch/>
        </p:blipFill>
        <p:spPr>
          <a:xfrm>
            <a:off x="761942" y="2615333"/>
            <a:ext cx="16764115" cy="4874314"/>
          </a:xfrm>
          <a:prstGeom prst="rect">
            <a:avLst/>
          </a:prstGeom>
          <a:noFill/>
          <a:ln>
            <a:noFill/>
          </a:ln>
        </p:spPr>
      </p:pic>
      <p:pic>
        <p:nvPicPr>
          <p:cNvPr id="11498" name="Google Shape;11498;p1019"/>
          <p:cNvPicPr preferRelativeResize="0"/>
          <p:nvPr/>
        </p:nvPicPr>
        <p:blipFill rotWithShape="1">
          <a:blip r:embed="rId5">
            <a:alphaModFix/>
          </a:blip>
          <a:srcRect b="0" l="0" r="0" t="0"/>
          <a:stretch/>
        </p:blipFill>
        <p:spPr>
          <a:xfrm>
            <a:off x="719145" y="7588911"/>
            <a:ext cx="8278380" cy="2229161"/>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0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4" name="Google Shape;1244;p1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45" name="Google Shape;1245;p10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46" name="Google Shape;1246;p102"/>
          <p:cNvSpPr txBox="1"/>
          <p:nvPr/>
        </p:nvSpPr>
        <p:spPr>
          <a:xfrm>
            <a:off x="4361417" y="800100"/>
            <a:ext cx="9565167" cy="4846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chemeClr val="lt1"/>
                </a:solidFill>
                <a:latin typeface="Arial"/>
                <a:ea typeface="Arial"/>
                <a:cs typeface="Arial"/>
                <a:sym typeface="Arial"/>
              </a:rPr>
              <a:t>SADECE TABLOLARI LİSTELEMEK</a:t>
            </a:r>
            <a:endParaRPr/>
          </a:p>
        </p:txBody>
      </p:sp>
      <p:pic>
        <p:nvPicPr>
          <p:cNvPr id="1247" name="Google Shape;1247;p102"/>
          <p:cNvPicPr preferRelativeResize="0"/>
          <p:nvPr/>
        </p:nvPicPr>
        <p:blipFill rotWithShape="1">
          <a:blip r:embed="rId4">
            <a:alphaModFix/>
          </a:blip>
          <a:srcRect b="0" l="0" r="0" t="0"/>
          <a:stretch/>
        </p:blipFill>
        <p:spPr>
          <a:xfrm>
            <a:off x="2043304" y="2049838"/>
            <a:ext cx="5630061" cy="7906853"/>
          </a:xfrm>
          <a:prstGeom prst="rect">
            <a:avLst/>
          </a:prstGeom>
          <a:noFill/>
          <a:ln>
            <a:noFill/>
          </a:ln>
        </p:spPr>
      </p:pic>
      <p:pic>
        <p:nvPicPr>
          <p:cNvPr id="1248" name="Google Shape;1248;p102"/>
          <p:cNvPicPr preferRelativeResize="0"/>
          <p:nvPr/>
        </p:nvPicPr>
        <p:blipFill rotWithShape="1">
          <a:blip r:embed="rId5">
            <a:alphaModFix/>
          </a:blip>
          <a:srcRect b="0" l="0" r="0" t="0"/>
          <a:stretch/>
        </p:blipFill>
        <p:spPr>
          <a:xfrm>
            <a:off x="9144000" y="2098328"/>
            <a:ext cx="6373043" cy="7906853"/>
          </a:xfrm>
          <a:prstGeom prst="rect">
            <a:avLst/>
          </a:prstGeom>
          <a:noFill/>
          <a:ln>
            <a:noFill/>
          </a:ln>
        </p:spPr>
      </p:pic>
    </p:spTree>
  </p:cSld>
  <p:clrMapOvr>
    <a:masterClrMapping/>
  </p:clrMapOvr>
</p:sld>
</file>

<file path=ppt/slides/slide10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2" name="Shape 11502"/>
        <p:cNvGrpSpPr/>
        <p:nvPr/>
      </p:nvGrpSpPr>
      <p:grpSpPr>
        <a:xfrm>
          <a:off x="0" y="0"/>
          <a:ext cx="0" cy="0"/>
          <a:chOff x="0" y="0"/>
          <a:chExt cx="0" cy="0"/>
        </a:xfrm>
      </p:grpSpPr>
      <p:sp>
        <p:nvSpPr>
          <p:cNvPr id="11503" name="Google Shape;11503;p102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4" name="Google Shape;11504;p10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05" name="Google Shape;11505;p102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506" name="Google Shape;11506;p102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RAISERROR</a:t>
            </a:r>
            <a:endParaRPr/>
          </a:p>
        </p:txBody>
      </p:sp>
      <p:pic>
        <p:nvPicPr>
          <p:cNvPr id="11507" name="Google Shape;11507;p1020"/>
          <p:cNvPicPr preferRelativeResize="0"/>
          <p:nvPr/>
        </p:nvPicPr>
        <p:blipFill rotWithShape="1">
          <a:blip r:embed="rId4">
            <a:alphaModFix/>
          </a:blip>
          <a:srcRect b="0" l="0" r="0" t="0"/>
          <a:stretch/>
        </p:blipFill>
        <p:spPr>
          <a:xfrm>
            <a:off x="838200" y="3179673"/>
            <a:ext cx="15961307" cy="3327840"/>
          </a:xfrm>
          <a:prstGeom prst="rect">
            <a:avLst/>
          </a:prstGeom>
          <a:noFill/>
          <a:ln>
            <a:noFill/>
          </a:ln>
        </p:spPr>
      </p:pic>
    </p:spTree>
  </p:cSld>
  <p:clrMapOvr>
    <a:masterClrMapping/>
  </p:clrMapOvr>
</p:sld>
</file>

<file path=ppt/slides/slide10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1" name="Shape 11511"/>
        <p:cNvGrpSpPr/>
        <p:nvPr/>
      </p:nvGrpSpPr>
      <p:grpSpPr>
        <a:xfrm>
          <a:off x="0" y="0"/>
          <a:ext cx="0" cy="0"/>
          <a:chOff x="0" y="0"/>
          <a:chExt cx="0" cy="0"/>
        </a:xfrm>
      </p:grpSpPr>
      <p:sp>
        <p:nvSpPr>
          <p:cNvPr id="11512" name="Google Shape;11512;p102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3" name="Google Shape;11513;p10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14" name="Google Shape;11514;p102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515" name="Google Shape;11515;p102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RAISERROR</a:t>
            </a:r>
            <a:endParaRPr/>
          </a:p>
        </p:txBody>
      </p:sp>
      <p:pic>
        <p:nvPicPr>
          <p:cNvPr id="11516" name="Google Shape;11516;p1021"/>
          <p:cNvPicPr preferRelativeResize="0"/>
          <p:nvPr/>
        </p:nvPicPr>
        <p:blipFill rotWithShape="1">
          <a:blip r:embed="rId4">
            <a:alphaModFix/>
          </a:blip>
          <a:srcRect b="0" l="0" r="0" t="0"/>
          <a:stretch/>
        </p:blipFill>
        <p:spPr>
          <a:xfrm>
            <a:off x="838200" y="3179673"/>
            <a:ext cx="15961307" cy="3327840"/>
          </a:xfrm>
          <a:prstGeom prst="rect">
            <a:avLst/>
          </a:prstGeom>
          <a:noFill/>
          <a:ln>
            <a:noFill/>
          </a:ln>
        </p:spPr>
      </p:pic>
      <p:pic>
        <p:nvPicPr>
          <p:cNvPr id="11517" name="Google Shape;11517;p1021"/>
          <p:cNvPicPr preferRelativeResize="0"/>
          <p:nvPr/>
        </p:nvPicPr>
        <p:blipFill rotWithShape="1">
          <a:blip r:embed="rId5">
            <a:alphaModFix/>
          </a:blip>
          <a:srcRect b="0" l="0" r="0" t="0"/>
          <a:stretch/>
        </p:blipFill>
        <p:spPr>
          <a:xfrm>
            <a:off x="2174658" y="6922068"/>
            <a:ext cx="12379542" cy="2470624"/>
          </a:xfrm>
          <a:prstGeom prst="rect">
            <a:avLst/>
          </a:prstGeom>
          <a:noFill/>
          <a:ln>
            <a:noFill/>
          </a:ln>
        </p:spPr>
      </p:pic>
    </p:spTree>
  </p:cSld>
  <p:clrMapOvr>
    <a:masterClrMapping/>
  </p:clrMapOvr>
</p:sld>
</file>

<file path=ppt/slides/slide10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1" name="Shape 11521"/>
        <p:cNvGrpSpPr/>
        <p:nvPr/>
      </p:nvGrpSpPr>
      <p:grpSpPr>
        <a:xfrm>
          <a:off x="0" y="0"/>
          <a:ext cx="0" cy="0"/>
          <a:chOff x="0" y="0"/>
          <a:chExt cx="0" cy="0"/>
        </a:xfrm>
      </p:grpSpPr>
      <p:sp>
        <p:nvSpPr>
          <p:cNvPr id="11522" name="Google Shape;11522;p102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3" name="Google Shape;11523;p10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24" name="Google Shape;11524;p10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525" name="Google Shape;11525;p102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RAISERROR</a:t>
            </a:r>
            <a:endParaRPr/>
          </a:p>
        </p:txBody>
      </p:sp>
      <p:pic>
        <p:nvPicPr>
          <p:cNvPr id="11526" name="Google Shape;11526;p1022"/>
          <p:cNvPicPr preferRelativeResize="0"/>
          <p:nvPr/>
        </p:nvPicPr>
        <p:blipFill rotWithShape="1">
          <a:blip r:embed="rId4">
            <a:alphaModFix/>
          </a:blip>
          <a:srcRect b="0" l="0" r="0" t="0"/>
          <a:stretch/>
        </p:blipFill>
        <p:spPr>
          <a:xfrm>
            <a:off x="2438400" y="2324100"/>
            <a:ext cx="12619522" cy="7469500"/>
          </a:xfrm>
          <a:prstGeom prst="rect">
            <a:avLst/>
          </a:prstGeom>
          <a:noFill/>
          <a:ln>
            <a:noFill/>
          </a:ln>
        </p:spPr>
      </p:pic>
    </p:spTree>
  </p:cSld>
  <p:clrMapOvr>
    <a:masterClrMapping/>
  </p:clrMapOvr>
</p:sld>
</file>

<file path=ppt/slides/slide10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0" name="Shape 11530"/>
        <p:cNvGrpSpPr/>
        <p:nvPr/>
      </p:nvGrpSpPr>
      <p:grpSpPr>
        <a:xfrm>
          <a:off x="0" y="0"/>
          <a:ext cx="0" cy="0"/>
          <a:chOff x="0" y="0"/>
          <a:chExt cx="0" cy="0"/>
        </a:xfrm>
      </p:grpSpPr>
      <p:sp>
        <p:nvSpPr>
          <p:cNvPr id="11531" name="Google Shape;11531;p10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32" name="Google Shape;11532;p10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33" name="Google Shape;11533;p10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534" name="Google Shape;11534;p102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THROW</a:t>
            </a:r>
            <a:endParaRPr/>
          </a:p>
        </p:txBody>
      </p:sp>
      <p:pic>
        <p:nvPicPr>
          <p:cNvPr id="11535" name="Google Shape;11535;p1023"/>
          <p:cNvPicPr preferRelativeResize="0"/>
          <p:nvPr/>
        </p:nvPicPr>
        <p:blipFill rotWithShape="1">
          <a:blip r:embed="rId4">
            <a:alphaModFix/>
          </a:blip>
          <a:srcRect b="0" l="0" r="0" t="0"/>
          <a:stretch/>
        </p:blipFill>
        <p:spPr>
          <a:xfrm>
            <a:off x="798039" y="2857500"/>
            <a:ext cx="16314444" cy="2533781"/>
          </a:xfrm>
          <a:prstGeom prst="rect">
            <a:avLst/>
          </a:prstGeom>
          <a:noFill/>
          <a:ln>
            <a:noFill/>
          </a:ln>
        </p:spPr>
      </p:pic>
      <p:pic>
        <p:nvPicPr>
          <p:cNvPr id="11536" name="Google Shape;11536;p1023"/>
          <p:cNvPicPr preferRelativeResize="0"/>
          <p:nvPr/>
        </p:nvPicPr>
        <p:blipFill rotWithShape="1">
          <a:blip r:embed="rId5">
            <a:alphaModFix/>
          </a:blip>
          <a:srcRect b="0" l="0" r="0" t="0"/>
          <a:stretch/>
        </p:blipFill>
        <p:spPr>
          <a:xfrm>
            <a:off x="3962400" y="6151910"/>
            <a:ext cx="8935617" cy="2533780"/>
          </a:xfrm>
          <a:prstGeom prst="rect">
            <a:avLst/>
          </a:prstGeom>
          <a:noFill/>
          <a:ln>
            <a:noFill/>
          </a:ln>
        </p:spPr>
      </p:pic>
    </p:spTree>
  </p:cSld>
  <p:clrMapOvr>
    <a:masterClrMapping/>
  </p:clrMapOvr>
</p:sld>
</file>

<file path=ppt/slides/slide10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0" name="Shape 11540"/>
        <p:cNvGrpSpPr/>
        <p:nvPr/>
      </p:nvGrpSpPr>
      <p:grpSpPr>
        <a:xfrm>
          <a:off x="0" y="0"/>
          <a:ext cx="0" cy="0"/>
          <a:chOff x="0" y="0"/>
          <a:chExt cx="0" cy="0"/>
        </a:xfrm>
      </p:grpSpPr>
      <p:sp>
        <p:nvSpPr>
          <p:cNvPr id="11541" name="Google Shape;11541;p102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42" name="Google Shape;11542;p10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43" name="Google Shape;11543;p102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1544" name="Google Shape;11544;p102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THROW</a:t>
            </a:r>
            <a:endParaRPr/>
          </a:p>
        </p:txBody>
      </p:sp>
      <p:pic>
        <p:nvPicPr>
          <p:cNvPr id="11545" name="Google Shape;11545;p1024"/>
          <p:cNvPicPr preferRelativeResize="0"/>
          <p:nvPr/>
        </p:nvPicPr>
        <p:blipFill rotWithShape="1">
          <a:blip r:embed="rId4">
            <a:alphaModFix/>
          </a:blip>
          <a:srcRect b="0" l="0" r="0" t="0"/>
          <a:stretch/>
        </p:blipFill>
        <p:spPr>
          <a:xfrm>
            <a:off x="1219200" y="4539014"/>
            <a:ext cx="8002199" cy="2568313"/>
          </a:xfrm>
          <a:prstGeom prst="rect">
            <a:avLst/>
          </a:prstGeom>
          <a:noFill/>
          <a:ln>
            <a:noFill/>
          </a:ln>
        </p:spPr>
      </p:pic>
      <p:pic>
        <p:nvPicPr>
          <p:cNvPr id="11546" name="Google Shape;11546;p1024"/>
          <p:cNvPicPr preferRelativeResize="0"/>
          <p:nvPr/>
        </p:nvPicPr>
        <p:blipFill rotWithShape="1">
          <a:blip r:embed="rId5">
            <a:alphaModFix/>
          </a:blip>
          <a:srcRect b="0" l="0" r="0" t="0"/>
          <a:stretch/>
        </p:blipFill>
        <p:spPr>
          <a:xfrm>
            <a:off x="10287000" y="3794062"/>
            <a:ext cx="6230219" cy="4058216"/>
          </a:xfrm>
          <a:prstGeom prst="rect">
            <a:avLst/>
          </a:prstGeom>
          <a:noFill/>
          <a:ln>
            <a:noFill/>
          </a:ln>
        </p:spPr>
      </p:pic>
      <p:pic>
        <p:nvPicPr>
          <p:cNvPr id="11547" name="Google Shape;11547;p1024"/>
          <p:cNvPicPr preferRelativeResize="0"/>
          <p:nvPr/>
        </p:nvPicPr>
        <p:blipFill rotWithShape="1">
          <a:blip r:embed="rId6">
            <a:alphaModFix/>
          </a:blip>
          <a:srcRect b="0" l="0" r="0" t="0"/>
          <a:stretch/>
        </p:blipFill>
        <p:spPr>
          <a:xfrm>
            <a:off x="2678555" y="2434722"/>
            <a:ext cx="11032106" cy="567569"/>
          </a:xfrm>
          <a:prstGeom prst="rect">
            <a:avLst/>
          </a:prstGeom>
          <a:noFill/>
          <a:ln>
            <a:noFill/>
          </a:ln>
        </p:spPr>
      </p:pic>
    </p:spTree>
  </p:cSld>
  <p:clrMapOvr>
    <a:masterClrMapping/>
  </p:clrMapOvr>
</p:sld>
</file>

<file path=ppt/slides/slide10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1" name="Shape 11551"/>
        <p:cNvGrpSpPr/>
        <p:nvPr/>
      </p:nvGrpSpPr>
      <p:grpSpPr>
        <a:xfrm>
          <a:off x="0" y="0"/>
          <a:ext cx="0" cy="0"/>
          <a:chOff x="0" y="0"/>
          <a:chExt cx="0" cy="0"/>
        </a:xfrm>
      </p:grpSpPr>
      <p:sp>
        <p:nvSpPr>
          <p:cNvPr id="11552" name="Google Shape;11552;p102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53" name="Google Shape;11553;p10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54" name="Google Shape;11554;p102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THROW</a:t>
            </a:r>
            <a:endParaRPr/>
          </a:p>
        </p:txBody>
      </p:sp>
      <p:pic>
        <p:nvPicPr>
          <p:cNvPr id="11555" name="Google Shape;11555;p1025"/>
          <p:cNvPicPr preferRelativeResize="0"/>
          <p:nvPr/>
        </p:nvPicPr>
        <p:blipFill rotWithShape="1">
          <a:blip r:embed="rId4">
            <a:alphaModFix/>
          </a:blip>
          <a:srcRect b="0" l="0" r="0" t="0"/>
          <a:stretch/>
        </p:blipFill>
        <p:spPr>
          <a:xfrm>
            <a:off x="4323423" y="2857500"/>
            <a:ext cx="9589306" cy="6453533"/>
          </a:xfrm>
          <a:prstGeom prst="rect">
            <a:avLst/>
          </a:prstGeom>
          <a:noFill/>
          <a:ln>
            <a:noFill/>
          </a:ln>
        </p:spPr>
      </p:pic>
    </p:spTree>
  </p:cSld>
  <p:clrMapOvr>
    <a:masterClrMapping/>
  </p:clrMapOvr>
</p:sld>
</file>

<file path=ppt/slides/slide10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9" name="Shape 11559"/>
        <p:cNvGrpSpPr/>
        <p:nvPr/>
      </p:nvGrpSpPr>
      <p:grpSpPr>
        <a:xfrm>
          <a:off x="0" y="0"/>
          <a:ext cx="0" cy="0"/>
          <a:chOff x="0" y="0"/>
          <a:chExt cx="0" cy="0"/>
        </a:xfrm>
      </p:grpSpPr>
      <p:sp>
        <p:nvSpPr>
          <p:cNvPr id="11560" name="Google Shape;11560;p102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61" name="Google Shape;11561;p10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62" name="Google Shape;11562;p102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THROW – RAISERROR DİĞER FARK</a:t>
            </a:r>
            <a:endParaRPr/>
          </a:p>
        </p:txBody>
      </p:sp>
      <p:pic>
        <p:nvPicPr>
          <p:cNvPr id="11563" name="Google Shape;11563;p1026"/>
          <p:cNvPicPr preferRelativeResize="0"/>
          <p:nvPr/>
        </p:nvPicPr>
        <p:blipFill rotWithShape="1">
          <a:blip r:embed="rId4">
            <a:alphaModFix/>
          </a:blip>
          <a:srcRect b="0" l="0" r="0" t="0"/>
          <a:stretch/>
        </p:blipFill>
        <p:spPr>
          <a:xfrm>
            <a:off x="838200" y="2646761"/>
            <a:ext cx="11202963" cy="3381847"/>
          </a:xfrm>
          <a:prstGeom prst="rect">
            <a:avLst/>
          </a:prstGeom>
          <a:noFill/>
          <a:ln>
            <a:noFill/>
          </a:ln>
        </p:spPr>
      </p:pic>
      <p:pic>
        <p:nvPicPr>
          <p:cNvPr id="11564" name="Google Shape;11564;p1026"/>
          <p:cNvPicPr preferRelativeResize="0"/>
          <p:nvPr/>
        </p:nvPicPr>
        <p:blipFill rotWithShape="1">
          <a:blip r:embed="rId5">
            <a:alphaModFix/>
          </a:blip>
          <a:srcRect b="0" l="0" r="0" t="0"/>
          <a:stretch/>
        </p:blipFill>
        <p:spPr>
          <a:xfrm>
            <a:off x="7467600" y="5136593"/>
            <a:ext cx="8544830" cy="3952455"/>
          </a:xfrm>
          <a:prstGeom prst="rect">
            <a:avLst/>
          </a:prstGeom>
          <a:noFill/>
          <a:ln>
            <a:noFill/>
          </a:ln>
        </p:spPr>
      </p:pic>
    </p:spTree>
  </p:cSld>
  <p:clrMapOvr>
    <a:masterClrMapping/>
  </p:clrMapOvr>
</p:sld>
</file>

<file path=ppt/slides/slide10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8" name="Shape 11568"/>
        <p:cNvGrpSpPr/>
        <p:nvPr/>
      </p:nvGrpSpPr>
      <p:grpSpPr>
        <a:xfrm>
          <a:off x="0" y="0"/>
          <a:ext cx="0" cy="0"/>
          <a:chOff x="0" y="0"/>
          <a:chExt cx="0" cy="0"/>
        </a:xfrm>
      </p:grpSpPr>
      <p:pic>
        <p:nvPicPr>
          <p:cNvPr id="11569" name="Google Shape;11569;p1027"/>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570" name="Google Shape;11570;p1027"/>
          <p:cNvGrpSpPr/>
          <p:nvPr/>
        </p:nvGrpSpPr>
        <p:grpSpPr>
          <a:xfrm>
            <a:off x="1714500" y="7521954"/>
            <a:ext cx="15963900" cy="2345946"/>
            <a:chOff x="-9906000" y="3409766"/>
            <a:chExt cx="21285200" cy="3127931"/>
          </a:xfrm>
        </p:grpSpPr>
        <p:sp>
          <p:nvSpPr>
            <p:cNvPr id="11571" name="Google Shape;11571;p1027"/>
            <p:cNvSpPr txBox="1"/>
            <p:nvPr/>
          </p:nvSpPr>
          <p:spPr>
            <a:xfrm>
              <a:off x="-8128000" y="3409766"/>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572" name="Google Shape;11572;p1027"/>
            <p:cNvSpPr txBox="1"/>
            <p:nvPr/>
          </p:nvSpPr>
          <p:spPr>
            <a:xfrm>
              <a:off x="-9906000" y="5578801"/>
              <a:ext cx="21285200" cy="958896"/>
            </a:xfrm>
            <a:prstGeom prst="rect">
              <a:avLst/>
            </a:prstGeom>
            <a:noFill/>
            <a:ln>
              <a:noFill/>
            </a:ln>
          </p:spPr>
          <p:txBody>
            <a:bodyPr anchorCtr="0" anchor="t" bIns="0" lIns="0" spcFirstLastPara="1" rIns="0" wrap="square" tIns="0">
              <a:spAutoFit/>
            </a:bodyPr>
            <a:lstStyle/>
            <a:p>
              <a:pPr indent="0" lvl="0" marL="0" marR="0" rtl="0" algn="r">
                <a:lnSpc>
                  <a:spcPct val="68939"/>
                </a:lnSpc>
                <a:spcBef>
                  <a:spcPts val="0"/>
                </a:spcBef>
                <a:spcAft>
                  <a:spcPts val="0"/>
                </a:spcAft>
                <a:buNone/>
              </a:pPr>
              <a:r>
                <a:rPr b="1" lang="en-US" sz="6600">
                  <a:solidFill>
                    <a:srgbClr val="E46232"/>
                  </a:solidFill>
                  <a:latin typeface="Arial"/>
                  <a:ea typeface="Arial"/>
                  <a:cs typeface="Arial"/>
                  <a:sym typeface="Arial"/>
                </a:rPr>
                <a:t>Tüm Tablo ve Kolonları Listeleme</a:t>
              </a:r>
              <a:endParaRPr b="1" sz="6600">
                <a:solidFill>
                  <a:srgbClr val="E46232"/>
                </a:solidFill>
                <a:latin typeface="Arial"/>
                <a:ea typeface="Arial"/>
                <a:cs typeface="Arial"/>
                <a:sym typeface="Arial"/>
              </a:endParaRPr>
            </a:p>
          </p:txBody>
        </p:sp>
      </p:grpSp>
    </p:spTree>
  </p:cSld>
  <p:clrMapOvr>
    <a:masterClrMapping/>
  </p:clrMapOvr>
</p:sld>
</file>

<file path=ppt/slides/slide10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6" name="Shape 11576"/>
        <p:cNvGrpSpPr/>
        <p:nvPr/>
      </p:nvGrpSpPr>
      <p:grpSpPr>
        <a:xfrm>
          <a:off x="0" y="0"/>
          <a:ext cx="0" cy="0"/>
          <a:chOff x="0" y="0"/>
          <a:chExt cx="0" cy="0"/>
        </a:xfrm>
      </p:grpSpPr>
      <p:sp>
        <p:nvSpPr>
          <p:cNvPr id="11577" name="Google Shape;11577;p1028"/>
          <p:cNvSpPr txBox="1"/>
          <p:nvPr/>
        </p:nvSpPr>
        <p:spPr>
          <a:xfrm>
            <a:off x="9430703" y="3152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1578" name="Google Shape;11578;p102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1028"/>
          <p:cNvSpPr txBox="1"/>
          <p:nvPr/>
        </p:nvSpPr>
        <p:spPr>
          <a:xfrm>
            <a:off x="1149818" y="4041563"/>
            <a:ext cx="5582475" cy="2183739"/>
          </a:xfrm>
          <a:prstGeom prst="rect">
            <a:avLst/>
          </a:prstGeom>
          <a:noFill/>
          <a:ln>
            <a:noFill/>
          </a:ln>
        </p:spPr>
        <p:txBody>
          <a:bodyPr anchorCtr="0" anchor="t" bIns="0" lIns="0" spcFirstLastPara="1" rIns="0" wrap="square" tIns="0">
            <a:spAutoFit/>
          </a:bodyPr>
          <a:lstStyle/>
          <a:p>
            <a:pPr indent="0" lvl="0" marL="0" marR="0" rtl="0" algn="ctr">
              <a:lnSpc>
                <a:spcPct val="129545"/>
              </a:lnSpc>
              <a:spcBef>
                <a:spcPts val="0"/>
              </a:spcBef>
              <a:spcAft>
                <a:spcPts val="0"/>
              </a:spcAft>
              <a:buNone/>
            </a:pPr>
            <a:r>
              <a:rPr lang="en-US" sz="6600">
                <a:solidFill>
                  <a:srgbClr val="FFFFFF"/>
                </a:solidFill>
                <a:latin typeface="Arial"/>
                <a:ea typeface="Arial"/>
                <a:cs typeface="Arial"/>
                <a:sym typeface="Arial"/>
              </a:rPr>
              <a:t>AKIŞ KONTROLLERİ</a:t>
            </a:r>
            <a:endParaRPr/>
          </a:p>
        </p:txBody>
      </p:sp>
      <p:sp>
        <p:nvSpPr>
          <p:cNvPr id="11580" name="Google Shape;11580;p1028"/>
          <p:cNvSpPr txBox="1"/>
          <p:nvPr/>
        </p:nvSpPr>
        <p:spPr>
          <a:xfrm>
            <a:off x="10713720" y="323615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BEGIN END İFADESİ</a:t>
            </a:r>
            <a:endParaRPr/>
          </a:p>
        </p:txBody>
      </p:sp>
      <p:sp>
        <p:nvSpPr>
          <p:cNvPr id="11581" name="Google Shape;11581;p1028"/>
          <p:cNvSpPr txBox="1"/>
          <p:nvPr/>
        </p:nvSpPr>
        <p:spPr>
          <a:xfrm>
            <a:off x="9430703" y="66579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1582" name="Google Shape;11582;p1028"/>
          <p:cNvCxnSpPr/>
          <p:nvPr/>
        </p:nvCxnSpPr>
        <p:spPr>
          <a:xfrm>
            <a:off x="9430703" y="50673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1583" name="Google Shape;11583;p1028"/>
          <p:cNvCxnSpPr/>
          <p:nvPr/>
        </p:nvCxnSpPr>
        <p:spPr>
          <a:xfrm>
            <a:off x="9430703" y="8420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584" name="Google Shape;11584;p10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85" name="Google Shape;11585;p1028"/>
          <p:cNvSpPr txBox="1"/>
          <p:nvPr/>
        </p:nvSpPr>
        <p:spPr>
          <a:xfrm>
            <a:off x="10744200" y="6695281"/>
            <a:ext cx="6136167" cy="46929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IF ELSE</a:t>
            </a:r>
            <a:endParaRPr/>
          </a:p>
        </p:txBody>
      </p:sp>
    </p:spTree>
  </p:cSld>
  <p:clrMapOvr>
    <a:masterClrMapping/>
  </p:clrMapOvr>
</p:sld>
</file>

<file path=ppt/slides/slide10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9" name="Shape 11589"/>
        <p:cNvGrpSpPr/>
        <p:nvPr/>
      </p:nvGrpSpPr>
      <p:grpSpPr>
        <a:xfrm>
          <a:off x="0" y="0"/>
          <a:ext cx="0" cy="0"/>
          <a:chOff x="0" y="0"/>
          <a:chExt cx="0" cy="0"/>
        </a:xfrm>
      </p:grpSpPr>
      <p:sp>
        <p:nvSpPr>
          <p:cNvPr id="11590" name="Google Shape;11590;p1029"/>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1" name="Google Shape;11591;p1029"/>
          <p:cNvSpPr txBox="1"/>
          <p:nvPr/>
        </p:nvSpPr>
        <p:spPr>
          <a:xfrm>
            <a:off x="1149818" y="4490084"/>
            <a:ext cx="5582475" cy="1288558"/>
          </a:xfrm>
          <a:prstGeom prst="rect">
            <a:avLst/>
          </a:prstGeom>
          <a:noFill/>
          <a:ln>
            <a:noFill/>
          </a:ln>
        </p:spPr>
        <p:txBody>
          <a:bodyPr anchorCtr="0" anchor="t" bIns="0" lIns="0" spcFirstLastPara="1" rIns="0" wrap="square" tIns="0">
            <a:spAutoFit/>
          </a:bodyPr>
          <a:lstStyle/>
          <a:p>
            <a:pPr indent="0" lvl="0" marL="0" marR="0" rtl="0" algn="ctr">
              <a:lnSpc>
                <a:spcPct val="127125"/>
              </a:lnSpc>
              <a:spcBef>
                <a:spcPts val="0"/>
              </a:spcBef>
              <a:spcAft>
                <a:spcPts val="0"/>
              </a:spcAft>
              <a:buNone/>
            </a:pPr>
            <a:r>
              <a:rPr lang="en-US" sz="8000">
                <a:solidFill>
                  <a:schemeClr val="dk1"/>
                </a:solidFill>
                <a:latin typeface="Arial"/>
                <a:ea typeface="Arial"/>
                <a:cs typeface="Arial"/>
                <a:sym typeface="Arial"/>
              </a:rPr>
              <a:t>BEGIN END</a:t>
            </a:r>
            <a:endParaRPr/>
          </a:p>
        </p:txBody>
      </p:sp>
      <p:sp>
        <p:nvSpPr>
          <p:cNvPr id="11592" name="Google Shape;11592;p1029"/>
          <p:cNvSpPr txBox="1"/>
          <p:nvPr/>
        </p:nvSpPr>
        <p:spPr>
          <a:xfrm>
            <a:off x="10357520" y="4847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BEGIN END ÖRNEKLERİ</a:t>
            </a:r>
            <a:endParaRPr/>
          </a:p>
        </p:txBody>
      </p:sp>
      <p:cxnSp>
        <p:nvCxnSpPr>
          <p:cNvPr id="11593" name="Google Shape;11593;p1029"/>
          <p:cNvCxnSpPr/>
          <p:nvPr/>
        </p:nvCxnSpPr>
        <p:spPr>
          <a:xfrm>
            <a:off x="9140046" y="6591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594" name="Google Shape;11594;p10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595" name="Google Shape;11595;p1029"/>
          <p:cNvPicPr preferRelativeResize="0"/>
          <p:nvPr/>
        </p:nvPicPr>
        <p:blipFill rotWithShape="1">
          <a:blip r:embed="rId4">
            <a:alphaModFix/>
          </a:blip>
          <a:srcRect b="0" l="0" r="0" t="0"/>
          <a:stretch/>
        </p:blipFill>
        <p:spPr>
          <a:xfrm>
            <a:off x="8382000" y="4267375"/>
            <a:ext cx="3302016" cy="185738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4" name="Google Shape;1254;p1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55" name="Google Shape;1255;p10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56" name="Google Shape;1256;p103"/>
          <p:cNvSpPr txBox="1"/>
          <p:nvPr/>
        </p:nvSpPr>
        <p:spPr>
          <a:xfrm>
            <a:off x="4361417" y="800100"/>
            <a:ext cx="9565167" cy="4846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chemeClr val="lt1"/>
                </a:solidFill>
                <a:latin typeface="Arial"/>
                <a:ea typeface="Arial"/>
                <a:cs typeface="Arial"/>
                <a:sym typeface="Arial"/>
              </a:rPr>
              <a:t>TABLO + VIEW LİSTELEMEK</a:t>
            </a:r>
            <a:endParaRPr/>
          </a:p>
        </p:txBody>
      </p:sp>
      <p:pic>
        <p:nvPicPr>
          <p:cNvPr id="1257" name="Google Shape;1257;p103"/>
          <p:cNvPicPr preferRelativeResize="0"/>
          <p:nvPr/>
        </p:nvPicPr>
        <p:blipFill rotWithShape="1">
          <a:blip r:embed="rId4">
            <a:alphaModFix/>
          </a:blip>
          <a:srcRect b="0" l="0" r="0" t="0"/>
          <a:stretch/>
        </p:blipFill>
        <p:spPr>
          <a:xfrm>
            <a:off x="4004546" y="2678168"/>
            <a:ext cx="10278909" cy="6839905"/>
          </a:xfrm>
          <a:prstGeom prst="rect">
            <a:avLst/>
          </a:prstGeom>
          <a:noFill/>
          <a:ln>
            <a:noFill/>
          </a:ln>
        </p:spPr>
      </p:pic>
    </p:spTree>
  </p:cSld>
  <p:clrMapOvr>
    <a:masterClrMapping/>
  </p:clrMapOvr>
</p:sld>
</file>

<file path=ppt/slides/slide10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9" name="Shape 11599"/>
        <p:cNvGrpSpPr/>
        <p:nvPr/>
      </p:nvGrpSpPr>
      <p:grpSpPr>
        <a:xfrm>
          <a:off x="0" y="0"/>
          <a:ext cx="0" cy="0"/>
          <a:chOff x="0" y="0"/>
          <a:chExt cx="0" cy="0"/>
        </a:xfrm>
      </p:grpSpPr>
      <p:sp>
        <p:nvSpPr>
          <p:cNvPr id="11600" name="Google Shape;11600;p1030"/>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1030"/>
          <p:cNvSpPr txBox="1"/>
          <p:nvPr/>
        </p:nvSpPr>
        <p:spPr>
          <a:xfrm>
            <a:off x="1149818" y="4549171"/>
            <a:ext cx="5582475" cy="1288558"/>
          </a:xfrm>
          <a:prstGeom prst="rect">
            <a:avLst/>
          </a:prstGeom>
          <a:noFill/>
          <a:ln>
            <a:noFill/>
          </a:ln>
        </p:spPr>
        <p:txBody>
          <a:bodyPr anchorCtr="0" anchor="t" bIns="0" lIns="0" spcFirstLastPara="1" rIns="0" wrap="square" tIns="0">
            <a:spAutoFit/>
          </a:bodyPr>
          <a:lstStyle/>
          <a:p>
            <a:pPr indent="0" lvl="0" marL="0" marR="0" rtl="0" algn="ctr">
              <a:lnSpc>
                <a:spcPct val="127125"/>
              </a:lnSpc>
              <a:spcBef>
                <a:spcPts val="0"/>
              </a:spcBef>
              <a:spcAft>
                <a:spcPts val="0"/>
              </a:spcAft>
              <a:buNone/>
            </a:pPr>
            <a:r>
              <a:rPr lang="en-US" sz="8000">
                <a:solidFill>
                  <a:schemeClr val="dk1"/>
                </a:solidFill>
                <a:latin typeface="Arial"/>
                <a:ea typeface="Arial"/>
                <a:cs typeface="Arial"/>
                <a:sym typeface="Arial"/>
              </a:rPr>
              <a:t>IF ELSE</a:t>
            </a:r>
            <a:endParaRPr/>
          </a:p>
        </p:txBody>
      </p:sp>
      <p:cxnSp>
        <p:nvCxnSpPr>
          <p:cNvPr id="11602" name="Google Shape;11602;p1030"/>
          <p:cNvCxnSpPr/>
          <p:nvPr/>
        </p:nvCxnSpPr>
        <p:spPr>
          <a:xfrm>
            <a:off x="9140046" y="2481421"/>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603" name="Google Shape;11603;p1030"/>
          <p:cNvCxnSpPr/>
          <p:nvPr/>
        </p:nvCxnSpPr>
        <p:spPr>
          <a:xfrm>
            <a:off x="9140046" y="4157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604" name="Google Shape;11604;p10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1605" name="Google Shape;11605;p1030"/>
          <p:cNvPicPr preferRelativeResize="0"/>
          <p:nvPr/>
        </p:nvPicPr>
        <p:blipFill rotWithShape="1">
          <a:blip r:embed="rId4">
            <a:alphaModFix/>
          </a:blip>
          <a:srcRect b="0" l="0" r="0" t="0"/>
          <a:stretch/>
        </p:blipFill>
        <p:spPr>
          <a:xfrm>
            <a:off x="7543800" y="728821"/>
            <a:ext cx="3919785" cy="2204879"/>
          </a:xfrm>
          <a:prstGeom prst="rect">
            <a:avLst/>
          </a:prstGeom>
          <a:noFill/>
          <a:ln>
            <a:noFill/>
          </a:ln>
        </p:spPr>
      </p:pic>
      <p:pic>
        <p:nvPicPr>
          <p:cNvPr descr="metin, kumarhane, oda içeren bir resim&#10;&#10;Açıklama otomatik olarak oluşturuldu" id="11606" name="Google Shape;11606;p1030"/>
          <p:cNvPicPr preferRelativeResize="0"/>
          <p:nvPr/>
        </p:nvPicPr>
        <p:blipFill rotWithShape="1">
          <a:blip r:embed="rId4">
            <a:alphaModFix/>
          </a:blip>
          <a:srcRect b="0" l="0" r="0" t="0"/>
          <a:stretch/>
        </p:blipFill>
        <p:spPr>
          <a:xfrm>
            <a:off x="7543800" y="2176621"/>
            <a:ext cx="3919785" cy="2204879"/>
          </a:xfrm>
          <a:prstGeom prst="rect">
            <a:avLst/>
          </a:prstGeom>
          <a:noFill/>
          <a:ln>
            <a:noFill/>
          </a:ln>
        </p:spPr>
      </p:pic>
      <p:pic>
        <p:nvPicPr>
          <p:cNvPr descr="metin, kumarhane, oda içeren bir resim&#10;&#10;Açıklama otomatik olarak oluşturuldu" id="11607" name="Google Shape;11607;p1030"/>
          <p:cNvPicPr preferRelativeResize="0"/>
          <p:nvPr/>
        </p:nvPicPr>
        <p:blipFill rotWithShape="1">
          <a:blip r:embed="rId4">
            <a:alphaModFix/>
          </a:blip>
          <a:srcRect b="0" l="0" r="0" t="0"/>
          <a:stretch/>
        </p:blipFill>
        <p:spPr>
          <a:xfrm>
            <a:off x="7543800" y="4005421"/>
            <a:ext cx="3919785" cy="2204879"/>
          </a:xfrm>
          <a:prstGeom prst="rect">
            <a:avLst/>
          </a:prstGeom>
          <a:noFill/>
          <a:ln>
            <a:noFill/>
          </a:ln>
        </p:spPr>
      </p:pic>
      <p:cxnSp>
        <p:nvCxnSpPr>
          <p:cNvPr id="11608" name="Google Shape;11608;p1030"/>
          <p:cNvCxnSpPr/>
          <p:nvPr/>
        </p:nvCxnSpPr>
        <p:spPr>
          <a:xfrm>
            <a:off x="9144000" y="59104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11609" name="Google Shape;11609;p1030"/>
          <p:cNvPicPr preferRelativeResize="0"/>
          <p:nvPr/>
        </p:nvPicPr>
        <p:blipFill rotWithShape="1">
          <a:blip r:embed="rId4">
            <a:alphaModFix/>
          </a:blip>
          <a:srcRect b="0" l="0" r="0" t="0"/>
          <a:stretch/>
        </p:blipFill>
        <p:spPr>
          <a:xfrm>
            <a:off x="7543800" y="5681821"/>
            <a:ext cx="3919785" cy="2204879"/>
          </a:xfrm>
          <a:prstGeom prst="rect">
            <a:avLst/>
          </a:prstGeom>
          <a:noFill/>
          <a:ln>
            <a:noFill/>
          </a:ln>
        </p:spPr>
      </p:pic>
      <p:cxnSp>
        <p:nvCxnSpPr>
          <p:cNvPr id="11610" name="Google Shape;11610;p1030"/>
          <p:cNvCxnSpPr/>
          <p:nvPr/>
        </p:nvCxnSpPr>
        <p:spPr>
          <a:xfrm>
            <a:off x="9144000" y="7586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11611" name="Google Shape;11611;p1030"/>
          <p:cNvPicPr preferRelativeResize="0"/>
          <p:nvPr/>
        </p:nvPicPr>
        <p:blipFill rotWithShape="1">
          <a:blip r:embed="rId4">
            <a:alphaModFix/>
          </a:blip>
          <a:srcRect b="0" l="0" r="0" t="0"/>
          <a:stretch/>
        </p:blipFill>
        <p:spPr>
          <a:xfrm>
            <a:off x="7543800" y="7358221"/>
            <a:ext cx="3919785" cy="2204879"/>
          </a:xfrm>
          <a:prstGeom prst="rect">
            <a:avLst/>
          </a:prstGeom>
          <a:noFill/>
          <a:ln>
            <a:noFill/>
          </a:ln>
        </p:spPr>
      </p:pic>
      <p:cxnSp>
        <p:nvCxnSpPr>
          <p:cNvPr id="11612" name="Google Shape;11612;p1030"/>
          <p:cNvCxnSpPr/>
          <p:nvPr/>
        </p:nvCxnSpPr>
        <p:spPr>
          <a:xfrm>
            <a:off x="9144000" y="9110821"/>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1613" name="Google Shape;11613;p1030"/>
          <p:cNvSpPr txBox="1"/>
          <p:nvPr/>
        </p:nvSpPr>
        <p:spPr>
          <a:xfrm>
            <a:off x="10357520" y="1582267"/>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IF ELSE SYNTAX</a:t>
            </a:r>
            <a:endParaRPr/>
          </a:p>
        </p:txBody>
      </p:sp>
      <p:sp>
        <p:nvSpPr>
          <p:cNvPr id="11614" name="Google Shape;11614;p1030"/>
          <p:cNvSpPr txBox="1"/>
          <p:nvPr/>
        </p:nvSpPr>
        <p:spPr>
          <a:xfrm>
            <a:off x="10357520" y="30910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SADECE IF KULLANIMI</a:t>
            </a:r>
            <a:endParaRPr/>
          </a:p>
        </p:txBody>
      </p:sp>
      <p:sp>
        <p:nvSpPr>
          <p:cNvPr id="11615" name="Google Shape;11615;p1030"/>
          <p:cNvSpPr txBox="1"/>
          <p:nvPr/>
        </p:nvSpPr>
        <p:spPr>
          <a:xfrm>
            <a:off x="10357520" y="4851724"/>
            <a:ext cx="6672546" cy="4490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925">
                <a:solidFill>
                  <a:srgbClr val="FFFFFF"/>
                </a:solidFill>
                <a:latin typeface="Arial"/>
                <a:ea typeface="Arial"/>
                <a:cs typeface="Arial"/>
                <a:sym typeface="Arial"/>
              </a:rPr>
              <a:t>IF ELSE</a:t>
            </a:r>
            <a:endParaRPr/>
          </a:p>
        </p:txBody>
      </p:sp>
      <p:sp>
        <p:nvSpPr>
          <p:cNvPr id="11616" name="Google Shape;11616;p1030"/>
          <p:cNvSpPr txBox="1"/>
          <p:nvPr/>
        </p:nvSpPr>
        <p:spPr>
          <a:xfrm>
            <a:off x="10363200" y="6520021"/>
            <a:ext cx="6672546" cy="4490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925">
                <a:solidFill>
                  <a:srgbClr val="FFFFFF"/>
                </a:solidFill>
                <a:latin typeface="Arial"/>
                <a:ea typeface="Arial"/>
                <a:cs typeface="Arial"/>
                <a:sym typeface="Arial"/>
              </a:rPr>
              <a:t>İÇ İÇE IF</a:t>
            </a:r>
            <a:endParaRPr/>
          </a:p>
        </p:txBody>
      </p:sp>
      <p:sp>
        <p:nvSpPr>
          <p:cNvPr id="11617" name="Google Shape;11617;p1030"/>
          <p:cNvSpPr txBox="1"/>
          <p:nvPr/>
        </p:nvSpPr>
        <p:spPr>
          <a:xfrm>
            <a:off x="10363200" y="8204524"/>
            <a:ext cx="6672546" cy="4490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925">
                <a:solidFill>
                  <a:srgbClr val="FFFFFF"/>
                </a:solidFill>
                <a:latin typeface="Arial"/>
                <a:ea typeface="Arial"/>
                <a:cs typeface="Arial"/>
                <a:sym typeface="Arial"/>
              </a:rPr>
              <a:t>ELSE IF</a:t>
            </a:r>
            <a:endParaRPr/>
          </a:p>
        </p:txBody>
      </p:sp>
    </p:spTree>
  </p:cSld>
  <p:clrMapOvr>
    <a:masterClrMapping/>
  </p:clrMapOvr>
</p:sld>
</file>

<file path=ppt/slides/slide10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1" name="Shape 11621"/>
        <p:cNvGrpSpPr/>
        <p:nvPr/>
      </p:nvGrpSpPr>
      <p:grpSpPr>
        <a:xfrm>
          <a:off x="0" y="0"/>
          <a:ext cx="0" cy="0"/>
          <a:chOff x="0" y="0"/>
          <a:chExt cx="0" cy="0"/>
        </a:xfrm>
      </p:grpSpPr>
      <p:sp>
        <p:nvSpPr>
          <p:cNvPr id="11622" name="Google Shape;11622;p10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1031"/>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24" name="Google Shape;11624;p10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25" name="Google Shape;11625;p103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626" name="Google Shape;11626;p1031"/>
          <p:cNvPicPr preferRelativeResize="0"/>
          <p:nvPr/>
        </p:nvPicPr>
        <p:blipFill rotWithShape="1">
          <a:blip r:embed="rId4">
            <a:alphaModFix/>
          </a:blip>
          <a:srcRect b="0" l="0" r="0" t="0"/>
          <a:stretch/>
        </p:blipFill>
        <p:spPr>
          <a:xfrm>
            <a:off x="1543460" y="2583528"/>
            <a:ext cx="15201080" cy="5119945"/>
          </a:xfrm>
          <a:prstGeom prst="rect">
            <a:avLst/>
          </a:prstGeom>
          <a:noFill/>
          <a:ln>
            <a:noFill/>
          </a:ln>
        </p:spPr>
      </p:pic>
    </p:spTree>
  </p:cSld>
  <p:clrMapOvr>
    <a:masterClrMapping/>
  </p:clrMapOvr>
</p:sld>
</file>

<file path=ppt/slides/slide10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0" name="Shape 11630"/>
        <p:cNvGrpSpPr/>
        <p:nvPr/>
      </p:nvGrpSpPr>
      <p:grpSpPr>
        <a:xfrm>
          <a:off x="0" y="0"/>
          <a:ext cx="0" cy="0"/>
          <a:chOff x="0" y="0"/>
          <a:chExt cx="0" cy="0"/>
        </a:xfrm>
      </p:grpSpPr>
      <p:sp>
        <p:nvSpPr>
          <p:cNvPr id="11631" name="Google Shape;11631;p10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1032"/>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33" name="Google Shape;11633;p10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34" name="Google Shape;11634;p10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635" name="Google Shape;11635;p1032"/>
          <p:cNvPicPr preferRelativeResize="0"/>
          <p:nvPr/>
        </p:nvPicPr>
        <p:blipFill rotWithShape="1">
          <a:blip r:embed="rId4">
            <a:alphaModFix/>
          </a:blip>
          <a:srcRect b="0" l="0" r="0" t="0"/>
          <a:stretch/>
        </p:blipFill>
        <p:spPr>
          <a:xfrm>
            <a:off x="575228" y="3390900"/>
            <a:ext cx="9787972" cy="5643166"/>
          </a:xfrm>
          <a:prstGeom prst="rect">
            <a:avLst/>
          </a:prstGeom>
          <a:noFill/>
          <a:ln>
            <a:noFill/>
          </a:ln>
        </p:spPr>
      </p:pic>
      <p:pic>
        <p:nvPicPr>
          <p:cNvPr id="11636" name="Google Shape;11636;p1032"/>
          <p:cNvPicPr preferRelativeResize="0"/>
          <p:nvPr/>
        </p:nvPicPr>
        <p:blipFill rotWithShape="1">
          <a:blip r:embed="rId5">
            <a:alphaModFix/>
          </a:blip>
          <a:srcRect b="0" l="0" r="0" t="0"/>
          <a:stretch/>
        </p:blipFill>
        <p:spPr>
          <a:xfrm>
            <a:off x="11963400" y="3238500"/>
            <a:ext cx="4191000" cy="5777883"/>
          </a:xfrm>
          <a:prstGeom prst="rect">
            <a:avLst/>
          </a:prstGeom>
          <a:noFill/>
          <a:ln>
            <a:noFill/>
          </a:ln>
        </p:spPr>
      </p:pic>
    </p:spTree>
  </p:cSld>
  <p:clrMapOvr>
    <a:masterClrMapping/>
  </p:clrMapOvr>
</p:sld>
</file>

<file path=ppt/slides/slide10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0" name="Shape 11640"/>
        <p:cNvGrpSpPr/>
        <p:nvPr/>
      </p:nvGrpSpPr>
      <p:grpSpPr>
        <a:xfrm>
          <a:off x="0" y="0"/>
          <a:ext cx="0" cy="0"/>
          <a:chOff x="0" y="0"/>
          <a:chExt cx="0" cy="0"/>
        </a:xfrm>
      </p:grpSpPr>
      <p:sp>
        <p:nvSpPr>
          <p:cNvPr id="11641" name="Google Shape;11641;p10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1033"/>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43" name="Google Shape;11643;p10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44" name="Google Shape;11644;p10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645" name="Google Shape;11645;p1033"/>
          <p:cNvPicPr preferRelativeResize="0"/>
          <p:nvPr/>
        </p:nvPicPr>
        <p:blipFill rotWithShape="1">
          <a:blip r:embed="rId4">
            <a:alphaModFix/>
          </a:blip>
          <a:srcRect b="0" l="0" r="0" t="0"/>
          <a:stretch/>
        </p:blipFill>
        <p:spPr>
          <a:xfrm>
            <a:off x="4953000" y="2245288"/>
            <a:ext cx="8382000" cy="5796424"/>
          </a:xfrm>
          <a:prstGeom prst="rect">
            <a:avLst/>
          </a:prstGeom>
          <a:noFill/>
          <a:ln>
            <a:noFill/>
          </a:ln>
        </p:spPr>
      </p:pic>
    </p:spTree>
  </p:cSld>
  <p:clrMapOvr>
    <a:masterClrMapping/>
  </p:clrMapOvr>
</p:sld>
</file>

<file path=ppt/slides/slide10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9" name="Shape 11649"/>
        <p:cNvGrpSpPr/>
        <p:nvPr/>
      </p:nvGrpSpPr>
      <p:grpSpPr>
        <a:xfrm>
          <a:off x="0" y="0"/>
          <a:ext cx="0" cy="0"/>
          <a:chOff x="0" y="0"/>
          <a:chExt cx="0" cy="0"/>
        </a:xfrm>
      </p:grpSpPr>
      <p:sp>
        <p:nvSpPr>
          <p:cNvPr id="11650" name="Google Shape;11650;p10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1034"/>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52" name="Google Shape;11652;p10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53" name="Google Shape;11653;p10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654" name="Google Shape;11654;p1034"/>
          <p:cNvPicPr preferRelativeResize="0"/>
          <p:nvPr/>
        </p:nvPicPr>
        <p:blipFill rotWithShape="1">
          <a:blip r:embed="rId4">
            <a:alphaModFix/>
          </a:blip>
          <a:srcRect b="0" l="0" r="0" t="0"/>
          <a:stretch/>
        </p:blipFill>
        <p:spPr>
          <a:xfrm>
            <a:off x="5105400" y="2511884"/>
            <a:ext cx="7010400" cy="3928080"/>
          </a:xfrm>
          <a:prstGeom prst="rect">
            <a:avLst/>
          </a:prstGeom>
          <a:noFill/>
          <a:ln>
            <a:noFill/>
          </a:ln>
        </p:spPr>
      </p:pic>
      <p:pic>
        <p:nvPicPr>
          <p:cNvPr id="11655" name="Google Shape;11655;p1034"/>
          <p:cNvPicPr preferRelativeResize="0"/>
          <p:nvPr/>
        </p:nvPicPr>
        <p:blipFill rotWithShape="1">
          <a:blip r:embed="rId5">
            <a:alphaModFix/>
          </a:blip>
          <a:srcRect b="0" l="0" r="0" t="0"/>
          <a:stretch/>
        </p:blipFill>
        <p:spPr>
          <a:xfrm>
            <a:off x="1272746" y="7313666"/>
            <a:ext cx="5887376" cy="1846661"/>
          </a:xfrm>
          <a:prstGeom prst="rect">
            <a:avLst/>
          </a:prstGeom>
          <a:noFill/>
          <a:ln>
            <a:noFill/>
          </a:ln>
        </p:spPr>
      </p:pic>
      <p:pic>
        <p:nvPicPr>
          <p:cNvPr id="11656" name="Google Shape;11656;p1034"/>
          <p:cNvPicPr preferRelativeResize="0"/>
          <p:nvPr/>
        </p:nvPicPr>
        <p:blipFill rotWithShape="1">
          <a:blip r:embed="rId6">
            <a:alphaModFix/>
          </a:blip>
          <a:srcRect b="0" l="0" r="0" t="0"/>
          <a:stretch/>
        </p:blipFill>
        <p:spPr>
          <a:xfrm>
            <a:off x="8610600" y="7313666"/>
            <a:ext cx="6369645" cy="1846661"/>
          </a:xfrm>
          <a:prstGeom prst="rect">
            <a:avLst/>
          </a:prstGeom>
          <a:noFill/>
          <a:ln>
            <a:noFill/>
          </a:ln>
        </p:spPr>
      </p:pic>
    </p:spTree>
  </p:cSld>
  <p:clrMapOvr>
    <a:masterClrMapping/>
  </p:clrMapOvr>
</p:sld>
</file>

<file path=ppt/slides/slide10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0" name="Shape 11660"/>
        <p:cNvGrpSpPr/>
        <p:nvPr/>
      </p:nvGrpSpPr>
      <p:grpSpPr>
        <a:xfrm>
          <a:off x="0" y="0"/>
          <a:ext cx="0" cy="0"/>
          <a:chOff x="0" y="0"/>
          <a:chExt cx="0" cy="0"/>
        </a:xfrm>
      </p:grpSpPr>
      <p:sp>
        <p:nvSpPr>
          <p:cNvPr id="11661" name="Google Shape;11661;p10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1035"/>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63" name="Google Shape;11663;p10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64" name="Google Shape;11664;p10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665" name="Google Shape;11665;p1035"/>
          <p:cNvPicPr preferRelativeResize="0"/>
          <p:nvPr/>
        </p:nvPicPr>
        <p:blipFill rotWithShape="1">
          <a:blip r:embed="rId4">
            <a:alphaModFix/>
          </a:blip>
          <a:srcRect b="0" l="0" r="0" t="0"/>
          <a:stretch/>
        </p:blipFill>
        <p:spPr>
          <a:xfrm>
            <a:off x="3429001" y="2609228"/>
            <a:ext cx="11589970" cy="6344272"/>
          </a:xfrm>
          <a:prstGeom prst="rect">
            <a:avLst/>
          </a:prstGeom>
          <a:noFill/>
          <a:ln>
            <a:noFill/>
          </a:ln>
        </p:spPr>
      </p:pic>
    </p:spTree>
  </p:cSld>
  <p:clrMapOvr>
    <a:masterClrMapping/>
  </p:clrMapOvr>
</p:sld>
</file>

<file path=ppt/slides/slide10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9" name="Shape 11669"/>
        <p:cNvGrpSpPr/>
        <p:nvPr/>
      </p:nvGrpSpPr>
      <p:grpSpPr>
        <a:xfrm>
          <a:off x="0" y="0"/>
          <a:ext cx="0" cy="0"/>
          <a:chOff x="0" y="0"/>
          <a:chExt cx="0" cy="0"/>
        </a:xfrm>
      </p:grpSpPr>
      <p:sp>
        <p:nvSpPr>
          <p:cNvPr id="11670" name="Google Shape;11670;p10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1036"/>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BEGIN END</a:t>
            </a:r>
            <a:endParaRPr/>
          </a:p>
        </p:txBody>
      </p:sp>
      <p:pic>
        <p:nvPicPr>
          <p:cNvPr id="11672" name="Google Shape;11672;p10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73" name="Google Shape;11673;p103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674" name="Google Shape;11674;p1036"/>
          <p:cNvPicPr preferRelativeResize="0"/>
          <p:nvPr/>
        </p:nvPicPr>
        <p:blipFill rotWithShape="1">
          <a:blip r:embed="rId4">
            <a:alphaModFix/>
          </a:blip>
          <a:srcRect b="0" l="0" r="0" t="0"/>
          <a:stretch/>
        </p:blipFill>
        <p:spPr>
          <a:xfrm>
            <a:off x="3200400" y="2781300"/>
            <a:ext cx="11583190" cy="6223424"/>
          </a:xfrm>
          <a:prstGeom prst="rect">
            <a:avLst/>
          </a:prstGeom>
          <a:noFill/>
          <a:ln>
            <a:noFill/>
          </a:ln>
        </p:spPr>
      </p:pic>
    </p:spTree>
  </p:cSld>
  <p:clrMapOvr>
    <a:masterClrMapping/>
  </p:clrMapOvr>
</p:sld>
</file>

<file path=ppt/slides/slide10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8" name="Shape 11678"/>
        <p:cNvGrpSpPr/>
        <p:nvPr/>
      </p:nvGrpSpPr>
      <p:grpSpPr>
        <a:xfrm>
          <a:off x="0" y="0"/>
          <a:ext cx="0" cy="0"/>
          <a:chOff x="0" y="0"/>
          <a:chExt cx="0" cy="0"/>
        </a:xfrm>
      </p:grpSpPr>
      <p:sp>
        <p:nvSpPr>
          <p:cNvPr id="11679" name="Google Shape;11679;p103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1037"/>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IF ELSE</a:t>
            </a:r>
            <a:endParaRPr/>
          </a:p>
        </p:txBody>
      </p:sp>
      <p:pic>
        <p:nvPicPr>
          <p:cNvPr id="11681" name="Google Shape;11681;p10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82" name="Google Shape;11682;p103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683" name="Google Shape;11683;p1037"/>
          <p:cNvPicPr preferRelativeResize="0"/>
          <p:nvPr/>
        </p:nvPicPr>
        <p:blipFill rotWithShape="1">
          <a:blip r:embed="rId4">
            <a:alphaModFix/>
          </a:blip>
          <a:srcRect b="0" l="0" r="0" t="0"/>
          <a:stretch/>
        </p:blipFill>
        <p:spPr>
          <a:xfrm>
            <a:off x="1432165" y="2338497"/>
            <a:ext cx="15423670" cy="6601231"/>
          </a:xfrm>
          <a:prstGeom prst="rect">
            <a:avLst/>
          </a:prstGeom>
          <a:noFill/>
          <a:ln>
            <a:noFill/>
          </a:ln>
        </p:spPr>
      </p:pic>
    </p:spTree>
  </p:cSld>
  <p:clrMapOvr>
    <a:masterClrMapping/>
  </p:clrMapOvr>
</p:sld>
</file>

<file path=ppt/slides/slide10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7" name="Shape 11687"/>
        <p:cNvGrpSpPr/>
        <p:nvPr/>
      </p:nvGrpSpPr>
      <p:grpSpPr>
        <a:xfrm>
          <a:off x="0" y="0"/>
          <a:ext cx="0" cy="0"/>
          <a:chOff x="0" y="0"/>
          <a:chExt cx="0" cy="0"/>
        </a:xfrm>
      </p:grpSpPr>
      <p:sp>
        <p:nvSpPr>
          <p:cNvPr id="11688" name="Google Shape;11688;p10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1038"/>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IF ELSE</a:t>
            </a:r>
            <a:endParaRPr/>
          </a:p>
        </p:txBody>
      </p:sp>
      <p:pic>
        <p:nvPicPr>
          <p:cNvPr id="11690" name="Google Shape;11690;p10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91" name="Google Shape;11691;p10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692" name="Google Shape;11692;p1038"/>
          <p:cNvPicPr preferRelativeResize="0"/>
          <p:nvPr/>
        </p:nvPicPr>
        <p:blipFill rotWithShape="1">
          <a:blip r:embed="rId4">
            <a:alphaModFix/>
          </a:blip>
          <a:srcRect b="0" l="0" r="0" t="0"/>
          <a:stretch/>
        </p:blipFill>
        <p:spPr>
          <a:xfrm>
            <a:off x="4566157" y="2552700"/>
            <a:ext cx="9155687" cy="6863765"/>
          </a:xfrm>
          <a:prstGeom prst="rect">
            <a:avLst/>
          </a:prstGeom>
          <a:noFill/>
          <a:ln>
            <a:noFill/>
          </a:ln>
        </p:spPr>
      </p:pic>
    </p:spTree>
  </p:cSld>
  <p:clrMapOvr>
    <a:masterClrMapping/>
  </p:clrMapOvr>
</p:sld>
</file>

<file path=ppt/slides/slide10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6" name="Shape 11696"/>
        <p:cNvGrpSpPr/>
        <p:nvPr/>
      </p:nvGrpSpPr>
      <p:grpSpPr>
        <a:xfrm>
          <a:off x="0" y="0"/>
          <a:ext cx="0" cy="0"/>
          <a:chOff x="0" y="0"/>
          <a:chExt cx="0" cy="0"/>
        </a:xfrm>
      </p:grpSpPr>
      <p:sp>
        <p:nvSpPr>
          <p:cNvPr id="11697" name="Google Shape;11697;p10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1039"/>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SADECE IF KULLANIMI</a:t>
            </a:r>
            <a:endParaRPr/>
          </a:p>
        </p:txBody>
      </p:sp>
      <p:pic>
        <p:nvPicPr>
          <p:cNvPr id="11699" name="Google Shape;11699;p10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00" name="Google Shape;11700;p103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01" name="Google Shape;11701;p1039"/>
          <p:cNvPicPr preferRelativeResize="0"/>
          <p:nvPr/>
        </p:nvPicPr>
        <p:blipFill rotWithShape="1">
          <a:blip r:embed="rId4">
            <a:alphaModFix/>
          </a:blip>
          <a:srcRect b="0" l="0" r="0" t="0"/>
          <a:stretch/>
        </p:blipFill>
        <p:spPr>
          <a:xfrm>
            <a:off x="990600" y="3726449"/>
            <a:ext cx="5592247" cy="6254487"/>
          </a:xfrm>
          <a:prstGeom prst="rect">
            <a:avLst/>
          </a:prstGeom>
          <a:noFill/>
          <a:ln>
            <a:noFill/>
          </a:ln>
        </p:spPr>
      </p:pic>
      <p:pic>
        <p:nvPicPr>
          <p:cNvPr id="11702" name="Google Shape;11702;p1039"/>
          <p:cNvPicPr preferRelativeResize="0"/>
          <p:nvPr/>
        </p:nvPicPr>
        <p:blipFill rotWithShape="1">
          <a:blip r:embed="rId5">
            <a:alphaModFix/>
          </a:blip>
          <a:srcRect b="0" l="0" r="0" t="0"/>
          <a:stretch/>
        </p:blipFill>
        <p:spPr>
          <a:xfrm>
            <a:off x="838200" y="2019300"/>
            <a:ext cx="6382089" cy="1312628"/>
          </a:xfrm>
          <a:prstGeom prst="rect">
            <a:avLst/>
          </a:prstGeom>
          <a:noFill/>
          <a:ln>
            <a:noFill/>
          </a:ln>
        </p:spPr>
      </p:pic>
      <p:pic>
        <p:nvPicPr>
          <p:cNvPr id="11703" name="Google Shape;11703;p1039"/>
          <p:cNvPicPr preferRelativeResize="0"/>
          <p:nvPr/>
        </p:nvPicPr>
        <p:blipFill rotWithShape="1">
          <a:blip r:embed="rId6">
            <a:alphaModFix/>
          </a:blip>
          <a:srcRect b="0" l="0" r="0" t="0"/>
          <a:stretch/>
        </p:blipFill>
        <p:spPr>
          <a:xfrm>
            <a:off x="7620000" y="5143500"/>
            <a:ext cx="9988496" cy="254273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3" name="Google Shape;1263;p1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64" name="Google Shape;1264;p10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65" name="Google Shape;1265;p104"/>
          <p:cNvSpPr txBox="1"/>
          <p:nvPr/>
        </p:nvSpPr>
        <p:spPr>
          <a:xfrm>
            <a:off x="4219868" y="663491"/>
            <a:ext cx="9848265" cy="515398"/>
          </a:xfrm>
          <a:prstGeom prst="rect">
            <a:avLst/>
          </a:prstGeom>
          <a:noFill/>
          <a:ln>
            <a:noFill/>
          </a:ln>
        </p:spPr>
        <p:txBody>
          <a:bodyPr anchorCtr="0" anchor="t" bIns="0" lIns="0" spcFirstLastPara="1" rIns="0" wrap="square" tIns="0">
            <a:spAutoFit/>
          </a:bodyPr>
          <a:lstStyle/>
          <a:p>
            <a:pPr indent="0" lvl="0" marL="0" marR="0" rtl="0" algn="l">
              <a:lnSpc>
                <a:spcPct val="81818"/>
              </a:lnSpc>
              <a:spcBef>
                <a:spcPts val="0"/>
              </a:spcBef>
              <a:spcAft>
                <a:spcPts val="0"/>
              </a:spcAft>
              <a:buNone/>
            </a:pPr>
            <a:r>
              <a:rPr lang="en-US" sz="4400">
                <a:solidFill>
                  <a:schemeClr val="lt1"/>
                </a:solidFill>
                <a:latin typeface="Arial"/>
                <a:ea typeface="Arial"/>
                <a:cs typeface="Arial"/>
                <a:sym typeface="Arial"/>
              </a:rPr>
              <a:t>INFORMATION_SCHEMA.COLUMNS</a:t>
            </a:r>
            <a:endParaRPr sz="4400">
              <a:solidFill>
                <a:schemeClr val="lt1"/>
              </a:solidFill>
              <a:latin typeface="Arial"/>
              <a:ea typeface="Arial"/>
              <a:cs typeface="Arial"/>
              <a:sym typeface="Arial"/>
            </a:endParaRPr>
          </a:p>
        </p:txBody>
      </p:sp>
      <p:pic>
        <p:nvPicPr>
          <p:cNvPr id="1266" name="Google Shape;1266;p104"/>
          <p:cNvPicPr preferRelativeResize="0"/>
          <p:nvPr/>
        </p:nvPicPr>
        <p:blipFill rotWithShape="1">
          <a:blip r:embed="rId4">
            <a:alphaModFix/>
          </a:blip>
          <a:srcRect b="0" l="0" r="0" t="0"/>
          <a:stretch/>
        </p:blipFill>
        <p:spPr>
          <a:xfrm>
            <a:off x="1299953" y="2510152"/>
            <a:ext cx="15688095" cy="6671948"/>
          </a:xfrm>
          <a:prstGeom prst="rect">
            <a:avLst/>
          </a:prstGeom>
          <a:noFill/>
          <a:ln>
            <a:noFill/>
          </a:ln>
        </p:spPr>
      </p:pic>
    </p:spTree>
  </p:cSld>
  <p:clrMapOvr>
    <a:masterClrMapping/>
  </p:clrMapOvr>
</p:sld>
</file>

<file path=ppt/slides/slide10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7" name="Shape 11707"/>
        <p:cNvGrpSpPr/>
        <p:nvPr/>
      </p:nvGrpSpPr>
      <p:grpSpPr>
        <a:xfrm>
          <a:off x="0" y="0"/>
          <a:ext cx="0" cy="0"/>
          <a:chOff x="0" y="0"/>
          <a:chExt cx="0" cy="0"/>
        </a:xfrm>
      </p:grpSpPr>
      <p:sp>
        <p:nvSpPr>
          <p:cNvPr id="11708" name="Google Shape;11708;p10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1040"/>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IF ELSE KULLANIMI</a:t>
            </a:r>
            <a:endParaRPr/>
          </a:p>
        </p:txBody>
      </p:sp>
      <p:pic>
        <p:nvPicPr>
          <p:cNvPr id="11710" name="Google Shape;11710;p10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11" name="Google Shape;11711;p10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12" name="Google Shape;11712;p1040"/>
          <p:cNvPicPr preferRelativeResize="0"/>
          <p:nvPr/>
        </p:nvPicPr>
        <p:blipFill rotWithShape="1">
          <a:blip r:embed="rId4">
            <a:alphaModFix/>
          </a:blip>
          <a:srcRect b="0" l="0" r="0" t="0"/>
          <a:stretch/>
        </p:blipFill>
        <p:spPr>
          <a:xfrm>
            <a:off x="990600" y="3726449"/>
            <a:ext cx="5592247" cy="6254487"/>
          </a:xfrm>
          <a:prstGeom prst="rect">
            <a:avLst/>
          </a:prstGeom>
          <a:noFill/>
          <a:ln>
            <a:noFill/>
          </a:ln>
        </p:spPr>
      </p:pic>
      <p:pic>
        <p:nvPicPr>
          <p:cNvPr id="11713" name="Google Shape;11713;p1040"/>
          <p:cNvPicPr preferRelativeResize="0"/>
          <p:nvPr/>
        </p:nvPicPr>
        <p:blipFill rotWithShape="1">
          <a:blip r:embed="rId5">
            <a:alphaModFix/>
          </a:blip>
          <a:srcRect b="0" l="0" r="0" t="0"/>
          <a:stretch/>
        </p:blipFill>
        <p:spPr>
          <a:xfrm>
            <a:off x="838200" y="2019300"/>
            <a:ext cx="6382089" cy="1312628"/>
          </a:xfrm>
          <a:prstGeom prst="rect">
            <a:avLst/>
          </a:prstGeom>
          <a:noFill/>
          <a:ln>
            <a:noFill/>
          </a:ln>
        </p:spPr>
      </p:pic>
      <p:pic>
        <p:nvPicPr>
          <p:cNvPr id="11714" name="Google Shape;11714;p1040"/>
          <p:cNvPicPr preferRelativeResize="0"/>
          <p:nvPr/>
        </p:nvPicPr>
        <p:blipFill rotWithShape="1">
          <a:blip r:embed="rId6">
            <a:alphaModFix/>
          </a:blip>
          <a:srcRect b="0" l="0" r="0" t="0"/>
          <a:stretch/>
        </p:blipFill>
        <p:spPr>
          <a:xfrm>
            <a:off x="7391400" y="4381500"/>
            <a:ext cx="10134803" cy="4017192"/>
          </a:xfrm>
          <a:prstGeom prst="rect">
            <a:avLst/>
          </a:prstGeom>
          <a:noFill/>
          <a:ln>
            <a:noFill/>
          </a:ln>
        </p:spPr>
      </p:pic>
    </p:spTree>
  </p:cSld>
  <p:clrMapOvr>
    <a:masterClrMapping/>
  </p:clrMapOvr>
</p:sld>
</file>

<file path=ppt/slides/slide10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8" name="Shape 11718"/>
        <p:cNvGrpSpPr/>
        <p:nvPr/>
      </p:nvGrpSpPr>
      <p:grpSpPr>
        <a:xfrm>
          <a:off x="0" y="0"/>
          <a:ext cx="0" cy="0"/>
          <a:chOff x="0" y="0"/>
          <a:chExt cx="0" cy="0"/>
        </a:xfrm>
      </p:grpSpPr>
      <p:sp>
        <p:nvSpPr>
          <p:cNvPr id="11719" name="Google Shape;11719;p10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1041"/>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IF ELSE – BEGIN END KULLANIMI</a:t>
            </a:r>
            <a:endParaRPr/>
          </a:p>
        </p:txBody>
      </p:sp>
      <p:pic>
        <p:nvPicPr>
          <p:cNvPr id="11721" name="Google Shape;11721;p10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22" name="Google Shape;11722;p10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23" name="Google Shape;11723;p1041"/>
          <p:cNvPicPr preferRelativeResize="0"/>
          <p:nvPr/>
        </p:nvPicPr>
        <p:blipFill rotWithShape="1">
          <a:blip r:embed="rId4">
            <a:alphaModFix/>
          </a:blip>
          <a:srcRect b="0" l="0" r="0" t="0"/>
          <a:stretch/>
        </p:blipFill>
        <p:spPr>
          <a:xfrm>
            <a:off x="1996651" y="2933700"/>
            <a:ext cx="14294697" cy="5570048"/>
          </a:xfrm>
          <a:prstGeom prst="rect">
            <a:avLst/>
          </a:prstGeom>
          <a:noFill/>
          <a:ln>
            <a:noFill/>
          </a:ln>
        </p:spPr>
      </p:pic>
    </p:spTree>
  </p:cSld>
  <p:clrMapOvr>
    <a:masterClrMapping/>
  </p:clrMapOvr>
</p:sld>
</file>

<file path=ppt/slides/slide10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7" name="Shape 11727"/>
        <p:cNvGrpSpPr/>
        <p:nvPr/>
      </p:nvGrpSpPr>
      <p:grpSpPr>
        <a:xfrm>
          <a:off x="0" y="0"/>
          <a:ext cx="0" cy="0"/>
          <a:chOff x="0" y="0"/>
          <a:chExt cx="0" cy="0"/>
        </a:xfrm>
      </p:grpSpPr>
      <p:sp>
        <p:nvSpPr>
          <p:cNvPr id="11728" name="Google Shape;11728;p10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1042"/>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IF ELSE – BEGIN END KULLANIMI</a:t>
            </a:r>
            <a:endParaRPr/>
          </a:p>
        </p:txBody>
      </p:sp>
      <p:pic>
        <p:nvPicPr>
          <p:cNvPr id="11730" name="Google Shape;11730;p10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31" name="Google Shape;11731;p10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32" name="Google Shape;11732;p1042"/>
          <p:cNvPicPr preferRelativeResize="0"/>
          <p:nvPr/>
        </p:nvPicPr>
        <p:blipFill rotWithShape="1">
          <a:blip r:embed="rId4">
            <a:alphaModFix/>
          </a:blip>
          <a:srcRect b="0" l="0" r="0" t="0"/>
          <a:stretch/>
        </p:blipFill>
        <p:spPr>
          <a:xfrm>
            <a:off x="2050216" y="2171700"/>
            <a:ext cx="14187568" cy="7432159"/>
          </a:xfrm>
          <a:prstGeom prst="rect">
            <a:avLst/>
          </a:prstGeom>
          <a:noFill/>
          <a:ln>
            <a:noFill/>
          </a:ln>
        </p:spPr>
      </p:pic>
    </p:spTree>
  </p:cSld>
  <p:clrMapOvr>
    <a:masterClrMapping/>
  </p:clrMapOvr>
</p:sld>
</file>

<file path=ppt/slides/slide10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6" name="Shape 11736"/>
        <p:cNvGrpSpPr/>
        <p:nvPr/>
      </p:nvGrpSpPr>
      <p:grpSpPr>
        <a:xfrm>
          <a:off x="0" y="0"/>
          <a:ext cx="0" cy="0"/>
          <a:chOff x="0" y="0"/>
          <a:chExt cx="0" cy="0"/>
        </a:xfrm>
      </p:grpSpPr>
      <p:sp>
        <p:nvSpPr>
          <p:cNvPr id="11737" name="Google Shape;11737;p10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1043"/>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İÇ İÇE IF</a:t>
            </a:r>
            <a:endParaRPr/>
          </a:p>
        </p:txBody>
      </p:sp>
      <p:pic>
        <p:nvPicPr>
          <p:cNvPr id="11739" name="Google Shape;11739;p10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40" name="Google Shape;11740;p10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41" name="Google Shape;11741;p1043"/>
          <p:cNvPicPr preferRelativeResize="0"/>
          <p:nvPr/>
        </p:nvPicPr>
        <p:blipFill rotWithShape="1">
          <a:blip r:embed="rId4">
            <a:alphaModFix/>
          </a:blip>
          <a:srcRect b="0" l="0" r="0" t="0"/>
          <a:stretch/>
        </p:blipFill>
        <p:spPr>
          <a:xfrm>
            <a:off x="1182952" y="1877720"/>
            <a:ext cx="15964167" cy="1488821"/>
          </a:xfrm>
          <a:prstGeom prst="rect">
            <a:avLst/>
          </a:prstGeom>
          <a:noFill/>
          <a:ln>
            <a:noFill/>
          </a:ln>
        </p:spPr>
      </p:pic>
      <p:pic>
        <p:nvPicPr>
          <p:cNvPr id="11742" name="Google Shape;11742;p1043"/>
          <p:cNvPicPr preferRelativeResize="0"/>
          <p:nvPr/>
        </p:nvPicPr>
        <p:blipFill rotWithShape="1">
          <a:blip r:embed="rId5">
            <a:alphaModFix/>
          </a:blip>
          <a:srcRect b="0" l="0" r="0" t="0"/>
          <a:stretch/>
        </p:blipFill>
        <p:spPr>
          <a:xfrm>
            <a:off x="3795269" y="3494489"/>
            <a:ext cx="10697461" cy="6623765"/>
          </a:xfrm>
          <a:prstGeom prst="rect">
            <a:avLst/>
          </a:prstGeom>
          <a:noFill/>
          <a:ln>
            <a:noFill/>
          </a:ln>
        </p:spPr>
      </p:pic>
    </p:spTree>
  </p:cSld>
  <p:clrMapOvr>
    <a:masterClrMapping/>
  </p:clrMapOvr>
</p:sld>
</file>

<file path=ppt/slides/slide10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6" name="Shape 11746"/>
        <p:cNvGrpSpPr/>
        <p:nvPr/>
      </p:nvGrpSpPr>
      <p:grpSpPr>
        <a:xfrm>
          <a:off x="0" y="0"/>
          <a:ext cx="0" cy="0"/>
          <a:chOff x="0" y="0"/>
          <a:chExt cx="0" cy="0"/>
        </a:xfrm>
      </p:grpSpPr>
      <p:sp>
        <p:nvSpPr>
          <p:cNvPr id="11747" name="Google Shape;11747;p10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1044"/>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ELSE IF</a:t>
            </a:r>
            <a:endParaRPr/>
          </a:p>
        </p:txBody>
      </p:sp>
      <p:pic>
        <p:nvPicPr>
          <p:cNvPr id="11749" name="Google Shape;11749;p10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50" name="Google Shape;11750;p10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51" name="Google Shape;11751;p1044"/>
          <p:cNvPicPr preferRelativeResize="0"/>
          <p:nvPr/>
        </p:nvPicPr>
        <p:blipFill rotWithShape="1">
          <a:blip r:embed="rId4">
            <a:alphaModFix/>
          </a:blip>
          <a:srcRect b="0" l="0" r="0" t="0"/>
          <a:stretch/>
        </p:blipFill>
        <p:spPr>
          <a:xfrm>
            <a:off x="6781800" y="2597578"/>
            <a:ext cx="4267200" cy="7399282"/>
          </a:xfrm>
          <a:prstGeom prst="rect">
            <a:avLst/>
          </a:prstGeom>
          <a:noFill/>
          <a:ln>
            <a:noFill/>
          </a:ln>
        </p:spPr>
      </p:pic>
    </p:spTree>
  </p:cSld>
  <p:clrMapOvr>
    <a:masterClrMapping/>
  </p:clrMapOvr>
</p:sld>
</file>

<file path=ppt/slides/slide10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5" name="Shape 11755"/>
        <p:cNvGrpSpPr/>
        <p:nvPr/>
      </p:nvGrpSpPr>
      <p:grpSpPr>
        <a:xfrm>
          <a:off x="0" y="0"/>
          <a:ext cx="0" cy="0"/>
          <a:chOff x="0" y="0"/>
          <a:chExt cx="0" cy="0"/>
        </a:xfrm>
      </p:grpSpPr>
      <p:sp>
        <p:nvSpPr>
          <p:cNvPr id="11756" name="Google Shape;11756;p104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1045"/>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ELSE IF</a:t>
            </a:r>
            <a:endParaRPr/>
          </a:p>
        </p:txBody>
      </p:sp>
      <p:pic>
        <p:nvPicPr>
          <p:cNvPr id="11758" name="Google Shape;11758;p10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59" name="Google Shape;11759;p104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SORGUDA KULLANMA</a:t>
            </a:r>
            <a:endParaRPr sz="2400">
              <a:solidFill>
                <a:srgbClr val="FFFFFF"/>
              </a:solidFill>
              <a:latin typeface="Arial"/>
              <a:ea typeface="Arial"/>
              <a:cs typeface="Arial"/>
              <a:sym typeface="Arial"/>
            </a:endParaRPr>
          </a:p>
        </p:txBody>
      </p:sp>
      <p:pic>
        <p:nvPicPr>
          <p:cNvPr id="11760" name="Google Shape;11760;p1045"/>
          <p:cNvPicPr preferRelativeResize="0"/>
          <p:nvPr/>
        </p:nvPicPr>
        <p:blipFill rotWithShape="1">
          <a:blip r:embed="rId4">
            <a:alphaModFix/>
          </a:blip>
          <a:srcRect b="0" l="0" r="0" t="0"/>
          <a:stretch/>
        </p:blipFill>
        <p:spPr>
          <a:xfrm>
            <a:off x="4316130" y="2476501"/>
            <a:ext cx="9552270" cy="7073724"/>
          </a:xfrm>
          <a:prstGeom prst="rect">
            <a:avLst/>
          </a:prstGeom>
          <a:noFill/>
          <a:ln>
            <a:noFill/>
          </a:ln>
        </p:spPr>
      </p:pic>
    </p:spTree>
  </p:cSld>
  <p:clrMapOvr>
    <a:masterClrMapping/>
  </p:clrMapOvr>
</p:sld>
</file>

<file path=ppt/slides/slide10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4" name="Shape 11764"/>
        <p:cNvGrpSpPr/>
        <p:nvPr/>
      </p:nvGrpSpPr>
      <p:grpSpPr>
        <a:xfrm>
          <a:off x="0" y="0"/>
          <a:ext cx="0" cy="0"/>
          <a:chOff x="0" y="0"/>
          <a:chExt cx="0" cy="0"/>
        </a:xfrm>
      </p:grpSpPr>
      <p:pic>
        <p:nvPicPr>
          <p:cNvPr id="11765" name="Google Shape;11765;p1046"/>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766" name="Google Shape;11766;p1046"/>
          <p:cNvGrpSpPr/>
          <p:nvPr/>
        </p:nvGrpSpPr>
        <p:grpSpPr>
          <a:xfrm>
            <a:off x="1378168" y="7429503"/>
            <a:ext cx="15659104" cy="2011962"/>
            <a:chOff x="-8042426" y="3573433"/>
            <a:chExt cx="18371145" cy="2682619"/>
          </a:xfrm>
        </p:grpSpPr>
        <p:sp>
          <p:nvSpPr>
            <p:cNvPr id="11767" name="Google Shape;11767;p1046"/>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768" name="Google Shape;11768;p1046"/>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Akış Kontrolleri : WHILE</a:t>
              </a:r>
              <a:endParaRPr/>
            </a:p>
          </p:txBody>
        </p:sp>
      </p:grpSp>
    </p:spTree>
  </p:cSld>
  <p:clrMapOvr>
    <a:masterClrMapping/>
  </p:clrMapOvr>
</p:sld>
</file>

<file path=ppt/slides/slide10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2" name="Shape 11772"/>
        <p:cNvGrpSpPr/>
        <p:nvPr/>
      </p:nvGrpSpPr>
      <p:grpSpPr>
        <a:xfrm>
          <a:off x="0" y="0"/>
          <a:ext cx="0" cy="0"/>
          <a:chOff x="0" y="0"/>
          <a:chExt cx="0" cy="0"/>
        </a:xfrm>
      </p:grpSpPr>
      <p:sp>
        <p:nvSpPr>
          <p:cNvPr id="11773" name="Google Shape;11773;p1047"/>
          <p:cNvSpPr txBox="1"/>
          <p:nvPr/>
        </p:nvSpPr>
        <p:spPr>
          <a:xfrm>
            <a:off x="9523116" y="6353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11774" name="Google Shape;11774;p104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1047"/>
          <p:cNvSpPr txBox="1"/>
          <p:nvPr/>
        </p:nvSpPr>
        <p:spPr>
          <a:xfrm>
            <a:off x="550155" y="4660708"/>
            <a:ext cx="6781800"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AKIŞ KONTROLLERİ :  WHILE</a:t>
            </a:r>
            <a:endParaRPr/>
          </a:p>
        </p:txBody>
      </p:sp>
      <p:sp>
        <p:nvSpPr>
          <p:cNvPr id="11776" name="Google Shape;11776;p1047"/>
          <p:cNvSpPr txBox="1"/>
          <p:nvPr/>
        </p:nvSpPr>
        <p:spPr>
          <a:xfrm>
            <a:off x="10713720" y="64344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WHILE ÖRNEKLERİ</a:t>
            </a:r>
            <a:endParaRPr/>
          </a:p>
        </p:txBody>
      </p:sp>
      <p:cxnSp>
        <p:nvCxnSpPr>
          <p:cNvPr id="11777" name="Google Shape;11777;p1047"/>
          <p:cNvCxnSpPr/>
          <p:nvPr/>
        </p:nvCxnSpPr>
        <p:spPr>
          <a:xfrm>
            <a:off x="9430703" y="7581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778" name="Google Shape;11778;p10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79" name="Google Shape;11779;p1047"/>
          <p:cNvSpPr txBox="1"/>
          <p:nvPr/>
        </p:nvSpPr>
        <p:spPr>
          <a:xfrm>
            <a:off x="9541213" y="391537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11780" name="Google Shape;11780;p1047"/>
          <p:cNvSpPr txBox="1"/>
          <p:nvPr/>
        </p:nvSpPr>
        <p:spPr>
          <a:xfrm>
            <a:off x="10713720" y="3999582"/>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WHILE TANIMI</a:t>
            </a:r>
            <a:endParaRPr/>
          </a:p>
        </p:txBody>
      </p:sp>
      <p:cxnSp>
        <p:nvCxnSpPr>
          <p:cNvPr id="11781" name="Google Shape;11781;p1047"/>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0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5" name="Shape 11785"/>
        <p:cNvGrpSpPr/>
        <p:nvPr/>
      </p:nvGrpSpPr>
      <p:grpSpPr>
        <a:xfrm>
          <a:off x="0" y="0"/>
          <a:ext cx="0" cy="0"/>
          <a:chOff x="0" y="0"/>
          <a:chExt cx="0" cy="0"/>
        </a:xfrm>
      </p:grpSpPr>
      <p:sp>
        <p:nvSpPr>
          <p:cNvPr id="11786" name="Google Shape;11786;p10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1048"/>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TANIMI</a:t>
            </a:r>
            <a:endParaRPr/>
          </a:p>
        </p:txBody>
      </p:sp>
      <p:pic>
        <p:nvPicPr>
          <p:cNvPr id="11788" name="Google Shape;11788;p10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89" name="Google Shape;11789;p10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790" name="Google Shape;11790;p1048"/>
          <p:cNvPicPr preferRelativeResize="0"/>
          <p:nvPr/>
        </p:nvPicPr>
        <p:blipFill rotWithShape="1">
          <a:blip r:embed="rId4">
            <a:alphaModFix/>
          </a:blip>
          <a:srcRect b="0" l="0" r="0" t="0"/>
          <a:stretch/>
        </p:blipFill>
        <p:spPr>
          <a:xfrm>
            <a:off x="255353" y="4076700"/>
            <a:ext cx="17624893" cy="3595532"/>
          </a:xfrm>
          <a:prstGeom prst="rect">
            <a:avLst/>
          </a:prstGeom>
          <a:noFill/>
          <a:ln>
            <a:noFill/>
          </a:ln>
        </p:spPr>
      </p:pic>
    </p:spTree>
  </p:cSld>
  <p:clrMapOvr>
    <a:masterClrMapping/>
  </p:clrMapOvr>
</p:sld>
</file>

<file path=ppt/slides/slide10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4" name="Shape 11794"/>
        <p:cNvGrpSpPr/>
        <p:nvPr/>
      </p:nvGrpSpPr>
      <p:grpSpPr>
        <a:xfrm>
          <a:off x="0" y="0"/>
          <a:ext cx="0" cy="0"/>
          <a:chOff x="0" y="0"/>
          <a:chExt cx="0" cy="0"/>
        </a:xfrm>
      </p:grpSpPr>
      <p:sp>
        <p:nvSpPr>
          <p:cNvPr id="11795" name="Google Shape;11795;p10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1049"/>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ÖRNEKLERİ</a:t>
            </a:r>
            <a:endParaRPr/>
          </a:p>
        </p:txBody>
      </p:sp>
      <p:pic>
        <p:nvPicPr>
          <p:cNvPr id="11797" name="Google Shape;11797;p10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98" name="Google Shape;11798;p104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799" name="Google Shape;11799;p1049"/>
          <p:cNvPicPr preferRelativeResize="0"/>
          <p:nvPr/>
        </p:nvPicPr>
        <p:blipFill rotWithShape="1">
          <a:blip r:embed="rId4">
            <a:alphaModFix/>
          </a:blip>
          <a:srcRect b="0" l="0" r="0" t="0"/>
          <a:stretch/>
        </p:blipFill>
        <p:spPr>
          <a:xfrm>
            <a:off x="4178898" y="2476500"/>
            <a:ext cx="9232302" cy="715845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05"/>
          <p:cNvSpPr txBox="1"/>
          <p:nvPr/>
        </p:nvSpPr>
        <p:spPr>
          <a:xfrm>
            <a:off x="9430703" y="39031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272" name="Google Shape;1272;p10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5"/>
          <p:cNvSpPr txBox="1"/>
          <p:nvPr/>
        </p:nvSpPr>
        <p:spPr>
          <a:xfrm>
            <a:off x="1149818" y="4592997"/>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ALIAS</a:t>
            </a:r>
            <a:endParaRPr/>
          </a:p>
        </p:txBody>
      </p:sp>
      <p:sp>
        <p:nvSpPr>
          <p:cNvPr id="1274" name="Google Shape;1274;p105"/>
          <p:cNvSpPr txBox="1"/>
          <p:nvPr/>
        </p:nvSpPr>
        <p:spPr>
          <a:xfrm>
            <a:off x="10713720" y="39865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ALIAS TANIMI</a:t>
            </a:r>
            <a:endParaRPr/>
          </a:p>
        </p:txBody>
      </p:sp>
      <p:sp>
        <p:nvSpPr>
          <p:cNvPr id="1275" name="Google Shape;1275;p105"/>
          <p:cNvSpPr txBox="1"/>
          <p:nvPr/>
        </p:nvSpPr>
        <p:spPr>
          <a:xfrm>
            <a:off x="9430703" y="613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276" name="Google Shape;1276;p105"/>
          <p:cNvCxnSpPr/>
          <p:nvPr/>
        </p:nvCxnSpPr>
        <p:spPr>
          <a:xfrm>
            <a:off x="9430703" y="5286375"/>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277" name="Google Shape;1277;p1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78" name="Google Shape;1278;p105"/>
          <p:cNvSpPr txBox="1"/>
          <p:nvPr/>
        </p:nvSpPr>
        <p:spPr>
          <a:xfrm>
            <a:off x="10627833" y="629156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ALIAS ÖRNEKLERİ</a:t>
            </a:r>
            <a:endParaRPr/>
          </a:p>
        </p:txBody>
      </p:sp>
      <p:cxnSp>
        <p:nvCxnSpPr>
          <p:cNvPr id="1279" name="Google Shape;1279;p105"/>
          <p:cNvCxnSpPr/>
          <p:nvPr/>
        </p:nvCxnSpPr>
        <p:spPr>
          <a:xfrm>
            <a:off x="9372600" y="765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0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3" name="Shape 11803"/>
        <p:cNvGrpSpPr/>
        <p:nvPr/>
      </p:nvGrpSpPr>
      <p:grpSpPr>
        <a:xfrm>
          <a:off x="0" y="0"/>
          <a:ext cx="0" cy="0"/>
          <a:chOff x="0" y="0"/>
          <a:chExt cx="0" cy="0"/>
        </a:xfrm>
      </p:grpSpPr>
      <p:sp>
        <p:nvSpPr>
          <p:cNvPr id="11804" name="Google Shape;11804;p10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1050"/>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ÖRNEKLERİ</a:t>
            </a:r>
            <a:endParaRPr/>
          </a:p>
        </p:txBody>
      </p:sp>
      <p:pic>
        <p:nvPicPr>
          <p:cNvPr id="11806" name="Google Shape;11806;p10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07" name="Google Shape;11807;p10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08" name="Google Shape;11808;p1050"/>
          <p:cNvPicPr preferRelativeResize="0"/>
          <p:nvPr/>
        </p:nvPicPr>
        <p:blipFill rotWithShape="1">
          <a:blip r:embed="rId4">
            <a:alphaModFix/>
          </a:blip>
          <a:srcRect b="0" l="0" r="0" t="0"/>
          <a:stretch/>
        </p:blipFill>
        <p:spPr>
          <a:xfrm>
            <a:off x="4015830" y="2781300"/>
            <a:ext cx="10256339" cy="6400799"/>
          </a:xfrm>
          <a:prstGeom prst="rect">
            <a:avLst/>
          </a:prstGeom>
          <a:noFill/>
          <a:ln>
            <a:noFill/>
          </a:ln>
        </p:spPr>
      </p:pic>
    </p:spTree>
  </p:cSld>
  <p:clrMapOvr>
    <a:masterClrMapping/>
  </p:clrMapOvr>
</p:sld>
</file>

<file path=ppt/slides/slide10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2" name="Shape 11812"/>
        <p:cNvGrpSpPr/>
        <p:nvPr/>
      </p:nvGrpSpPr>
      <p:grpSpPr>
        <a:xfrm>
          <a:off x="0" y="0"/>
          <a:ext cx="0" cy="0"/>
          <a:chOff x="0" y="0"/>
          <a:chExt cx="0" cy="0"/>
        </a:xfrm>
      </p:grpSpPr>
      <p:sp>
        <p:nvSpPr>
          <p:cNvPr id="11813" name="Google Shape;11813;p10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1051"/>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ÖRNEKLERİ</a:t>
            </a:r>
            <a:endParaRPr/>
          </a:p>
        </p:txBody>
      </p:sp>
      <p:pic>
        <p:nvPicPr>
          <p:cNvPr id="11815" name="Google Shape;11815;p10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16" name="Google Shape;11816;p10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17" name="Google Shape;11817;p1051"/>
          <p:cNvPicPr preferRelativeResize="0"/>
          <p:nvPr/>
        </p:nvPicPr>
        <p:blipFill rotWithShape="1">
          <a:blip r:embed="rId4">
            <a:alphaModFix/>
          </a:blip>
          <a:srcRect b="0" l="0" r="0" t="0"/>
          <a:stretch/>
        </p:blipFill>
        <p:spPr>
          <a:xfrm>
            <a:off x="4461809" y="2352352"/>
            <a:ext cx="9364382" cy="7249537"/>
          </a:xfrm>
          <a:prstGeom prst="rect">
            <a:avLst/>
          </a:prstGeom>
          <a:noFill/>
          <a:ln>
            <a:noFill/>
          </a:ln>
        </p:spPr>
      </p:pic>
    </p:spTree>
  </p:cSld>
  <p:clrMapOvr>
    <a:masterClrMapping/>
  </p:clrMapOvr>
</p:sld>
</file>

<file path=ppt/slides/slide10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1" name="Shape 11821"/>
        <p:cNvGrpSpPr/>
        <p:nvPr/>
      </p:nvGrpSpPr>
      <p:grpSpPr>
        <a:xfrm>
          <a:off x="0" y="0"/>
          <a:ext cx="0" cy="0"/>
          <a:chOff x="0" y="0"/>
          <a:chExt cx="0" cy="0"/>
        </a:xfrm>
      </p:grpSpPr>
      <p:sp>
        <p:nvSpPr>
          <p:cNvPr id="11822" name="Google Shape;11822;p10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1052"/>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ÖRNEKLERİ</a:t>
            </a:r>
            <a:endParaRPr/>
          </a:p>
        </p:txBody>
      </p:sp>
      <p:pic>
        <p:nvPicPr>
          <p:cNvPr id="11824" name="Google Shape;11824;p10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25" name="Google Shape;11825;p10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26" name="Google Shape;11826;p1052"/>
          <p:cNvPicPr preferRelativeResize="0"/>
          <p:nvPr/>
        </p:nvPicPr>
        <p:blipFill rotWithShape="1">
          <a:blip r:embed="rId4">
            <a:alphaModFix/>
          </a:blip>
          <a:srcRect b="0" l="0" r="0" t="0"/>
          <a:stretch/>
        </p:blipFill>
        <p:spPr>
          <a:xfrm>
            <a:off x="1487426" y="2552700"/>
            <a:ext cx="7086600" cy="6677504"/>
          </a:xfrm>
          <a:prstGeom prst="rect">
            <a:avLst/>
          </a:prstGeom>
          <a:noFill/>
          <a:ln>
            <a:noFill/>
          </a:ln>
        </p:spPr>
      </p:pic>
      <p:pic>
        <p:nvPicPr>
          <p:cNvPr id="11827" name="Google Shape;11827;p1052"/>
          <p:cNvPicPr preferRelativeResize="0"/>
          <p:nvPr/>
        </p:nvPicPr>
        <p:blipFill rotWithShape="1">
          <a:blip r:embed="rId5">
            <a:alphaModFix/>
          </a:blip>
          <a:srcRect b="0" l="0" r="0" t="0"/>
          <a:stretch/>
        </p:blipFill>
        <p:spPr>
          <a:xfrm>
            <a:off x="10896600" y="3238500"/>
            <a:ext cx="4267200" cy="5005752"/>
          </a:xfrm>
          <a:prstGeom prst="rect">
            <a:avLst/>
          </a:prstGeom>
          <a:noFill/>
          <a:ln>
            <a:noFill/>
          </a:ln>
        </p:spPr>
      </p:pic>
    </p:spTree>
  </p:cSld>
  <p:clrMapOvr>
    <a:masterClrMapping/>
  </p:clrMapOvr>
</p:sld>
</file>

<file path=ppt/slides/slide10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1" name="Shape 11831"/>
        <p:cNvGrpSpPr/>
        <p:nvPr/>
      </p:nvGrpSpPr>
      <p:grpSpPr>
        <a:xfrm>
          <a:off x="0" y="0"/>
          <a:ext cx="0" cy="0"/>
          <a:chOff x="0" y="0"/>
          <a:chExt cx="0" cy="0"/>
        </a:xfrm>
      </p:grpSpPr>
      <p:sp>
        <p:nvSpPr>
          <p:cNvPr id="11832" name="Google Shape;11832;p10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1053"/>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WHILE ÖRNEKLERİ</a:t>
            </a:r>
            <a:endParaRPr/>
          </a:p>
        </p:txBody>
      </p:sp>
      <p:pic>
        <p:nvPicPr>
          <p:cNvPr id="11834" name="Google Shape;11834;p10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35" name="Google Shape;11835;p10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36" name="Google Shape;11836;p1053"/>
          <p:cNvPicPr preferRelativeResize="0"/>
          <p:nvPr/>
        </p:nvPicPr>
        <p:blipFill rotWithShape="1">
          <a:blip r:embed="rId4">
            <a:alphaModFix/>
          </a:blip>
          <a:srcRect b="0" l="0" r="0" t="0"/>
          <a:stretch/>
        </p:blipFill>
        <p:spPr>
          <a:xfrm>
            <a:off x="5562600" y="2628900"/>
            <a:ext cx="6658904" cy="5658640"/>
          </a:xfrm>
          <a:prstGeom prst="rect">
            <a:avLst/>
          </a:prstGeom>
          <a:noFill/>
          <a:ln>
            <a:noFill/>
          </a:ln>
        </p:spPr>
      </p:pic>
      <p:pic>
        <p:nvPicPr>
          <p:cNvPr id="11837" name="Google Shape;11837;p1053"/>
          <p:cNvPicPr preferRelativeResize="0"/>
          <p:nvPr/>
        </p:nvPicPr>
        <p:blipFill rotWithShape="1">
          <a:blip r:embed="rId5">
            <a:alphaModFix/>
          </a:blip>
          <a:srcRect b="0" l="0" r="0" t="0"/>
          <a:stretch/>
        </p:blipFill>
        <p:spPr>
          <a:xfrm>
            <a:off x="5410200" y="8281234"/>
            <a:ext cx="2886478" cy="790685"/>
          </a:xfrm>
          <a:prstGeom prst="rect">
            <a:avLst/>
          </a:prstGeom>
          <a:noFill/>
          <a:ln>
            <a:noFill/>
          </a:ln>
        </p:spPr>
      </p:pic>
    </p:spTree>
  </p:cSld>
  <p:clrMapOvr>
    <a:masterClrMapping/>
  </p:clrMapOvr>
</p:sld>
</file>

<file path=ppt/slides/slide10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1" name="Shape 11841"/>
        <p:cNvGrpSpPr/>
        <p:nvPr/>
      </p:nvGrpSpPr>
      <p:grpSpPr>
        <a:xfrm>
          <a:off x="0" y="0"/>
          <a:ext cx="0" cy="0"/>
          <a:chOff x="0" y="0"/>
          <a:chExt cx="0" cy="0"/>
        </a:xfrm>
      </p:grpSpPr>
      <p:pic>
        <p:nvPicPr>
          <p:cNvPr id="11842" name="Google Shape;11842;p1054"/>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843" name="Google Shape;11843;p1054"/>
          <p:cNvGrpSpPr/>
          <p:nvPr/>
        </p:nvGrpSpPr>
        <p:grpSpPr>
          <a:xfrm>
            <a:off x="1378168" y="7429503"/>
            <a:ext cx="15659104" cy="2011962"/>
            <a:chOff x="-8042426" y="3573433"/>
            <a:chExt cx="18371145" cy="2682619"/>
          </a:xfrm>
        </p:grpSpPr>
        <p:sp>
          <p:nvSpPr>
            <p:cNvPr id="11844" name="Google Shape;11844;p1054"/>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845" name="Google Shape;11845;p1054"/>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Akış Kontrolleri : Break ve Continue</a:t>
              </a:r>
              <a:endParaRPr/>
            </a:p>
          </p:txBody>
        </p:sp>
      </p:grpSp>
    </p:spTree>
  </p:cSld>
  <p:clrMapOvr>
    <a:masterClrMapping/>
  </p:clrMapOvr>
</p:sld>
</file>

<file path=ppt/slides/slide10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9" name="Shape 11849"/>
        <p:cNvGrpSpPr/>
        <p:nvPr/>
      </p:nvGrpSpPr>
      <p:grpSpPr>
        <a:xfrm>
          <a:off x="0" y="0"/>
          <a:ext cx="0" cy="0"/>
          <a:chOff x="0" y="0"/>
          <a:chExt cx="0" cy="0"/>
        </a:xfrm>
      </p:grpSpPr>
      <p:sp>
        <p:nvSpPr>
          <p:cNvPr id="11850" name="Google Shape;11850;p1055"/>
          <p:cNvSpPr txBox="1"/>
          <p:nvPr/>
        </p:nvSpPr>
        <p:spPr>
          <a:xfrm>
            <a:off x="9523116" y="6353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11851" name="Google Shape;11851;p105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1055"/>
          <p:cNvSpPr txBox="1"/>
          <p:nvPr/>
        </p:nvSpPr>
        <p:spPr>
          <a:xfrm>
            <a:off x="550155" y="4109275"/>
            <a:ext cx="6781800" cy="2068451"/>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AKIŞ KONTROLLERİ : </a:t>
            </a:r>
            <a:endParaRPr/>
          </a:p>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BREAK ve CONTINUE</a:t>
            </a:r>
            <a:endParaRPr/>
          </a:p>
        </p:txBody>
      </p:sp>
      <p:sp>
        <p:nvSpPr>
          <p:cNvPr id="11853" name="Google Shape;11853;p1055"/>
          <p:cNvSpPr txBox="1"/>
          <p:nvPr/>
        </p:nvSpPr>
        <p:spPr>
          <a:xfrm>
            <a:off x="10713720" y="64344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CONTINUE TANIMI - ÖRNEKLER</a:t>
            </a:r>
            <a:endParaRPr/>
          </a:p>
        </p:txBody>
      </p:sp>
      <p:cxnSp>
        <p:nvCxnSpPr>
          <p:cNvPr id="11854" name="Google Shape;11854;p1055"/>
          <p:cNvCxnSpPr/>
          <p:nvPr/>
        </p:nvCxnSpPr>
        <p:spPr>
          <a:xfrm>
            <a:off x="9430703" y="7581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855" name="Google Shape;11855;p10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56" name="Google Shape;11856;p1055"/>
          <p:cNvSpPr txBox="1"/>
          <p:nvPr/>
        </p:nvSpPr>
        <p:spPr>
          <a:xfrm>
            <a:off x="9541213" y="391537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11857" name="Google Shape;11857;p1055"/>
          <p:cNvSpPr txBox="1"/>
          <p:nvPr/>
        </p:nvSpPr>
        <p:spPr>
          <a:xfrm>
            <a:off x="10713720" y="3999582"/>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BREAK TANIMI - ÖRNEKLER</a:t>
            </a:r>
            <a:endParaRPr/>
          </a:p>
        </p:txBody>
      </p:sp>
      <p:cxnSp>
        <p:nvCxnSpPr>
          <p:cNvPr id="11858" name="Google Shape;11858;p1055"/>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0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2" name="Shape 11862"/>
        <p:cNvGrpSpPr/>
        <p:nvPr/>
      </p:nvGrpSpPr>
      <p:grpSpPr>
        <a:xfrm>
          <a:off x="0" y="0"/>
          <a:ext cx="0" cy="0"/>
          <a:chOff x="0" y="0"/>
          <a:chExt cx="0" cy="0"/>
        </a:xfrm>
      </p:grpSpPr>
      <p:sp>
        <p:nvSpPr>
          <p:cNvPr id="11863" name="Google Shape;11863;p10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1056"/>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BREAK TANIMI - ÖRNEKLERİ</a:t>
            </a:r>
            <a:endParaRPr/>
          </a:p>
        </p:txBody>
      </p:sp>
      <p:pic>
        <p:nvPicPr>
          <p:cNvPr id="11865" name="Google Shape;11865;p10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66" name="Google Shape;11866;p10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67" name="Google Shape;11867;p1056"/>
          <p:cNvPicPr preferRelativeResize="0"/>
          <p:nvPr/>
        </p:nvPicPr>
        <p:blipFill rotWithShape="1">
          <a:blip r:embed="rId4">
            <a:alphaModFix/>
          </a:blip>
          <a:srcRect b="0" l="0" r="0" t="0"/>
          <a:stretch/>
        </p:blipFill>
        <p:spPr>
          <a:xfrm>
            <a:off x="3047149" y="2341961"/>
            <a:ext cx="12193702" cy="7611537"/>
          </a:xfrm>
          <a:prstGeom prst="rect">
            <a:avLst/>
          </a:prstGeom>
          <a:noFill/>
          <a:ln>
            <a:noFill/>
          </a:ln>
        </p:spPr>
      </p:pic>
    </p:spTree>
  </p:cSld>
  <p:clrMapOvr>
    <a:masterClrMapping/>
  </p:clrMapOvr>
</p:sld>
</file>

<file path=ppt/slides/slide10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1" name="Shape 11871"/>
        <p:cNvGrpSpPr/>
        <p:nvPr/>
      </p:nvGrpSpPr>
      <p:grpSpPr>
        <a:xfrm>
          <a:off x="0" y="0"/>
          <a:ext cx="0" cy="0"/>
          <a:chOff x="0" y="0"/>
          <a:chExt cx="0" cy="0"/>
        </a:xfrm>
      </p:grpSpPr>
      <p:sp>
        <p:nvSpPr>
          <p:cNvPr id="11872" name="Google Shape;11872;p10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1057"/>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CONTINUE TANIMI - ÖRNEKLERİ</a:t>
            </a:r>
            <a:endParaRPr/>
          </a:p>
        </p:txBody>
      </p:sp>
      <p:pic>
        <p:nvPicPr>
          <p:cNvPr id="11874" name="Google Shape;11874;p10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75" name="Google Shape;11875;p10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76" name="Google Shape;11876;p1057"/>
          <p:cNvPicPr preferRelativeResize="0"/>
          <p:nvPr/>
        </p:nvPicPr>
        <p:blipFill rotWithShape="1">
          <a:blip r:embed="rId4">
            <a:alphaModFix/>
          </a:blip>
          <a:srcRect b="0" l="0" r="0" t="0"/>
          <a:stretch/>
        </p:blipFill>
        <p:spPr>
          <a:xfrm>
            <a:off x="3099544" y="2547366"/>
            <a:ext cx="12088912" cy="7192379"/>
          </a:xfrm>
          <a:prstGeom prst="rect">
            <a:avLst/>
          </a:prstGeom>
          <a:noFill/>
          <a:ln>
            <a:noFill/>
          </a:ln>
        </p:spPr>
      </p:pic>
    </p:spTree>
  </p:cSld>
  <p:clrMapOvr>
    <a:masterClrMapping/>
  </p:clrMapOvr>
</p:sld>
</file>

<file path=ppt/slides/slide10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0" name="Shape 11880"/>
        <p:cNvGrpSpPr/>
        <p:nvPr/>
      </p:nvGrpSpPr>
      <p:grpSpPr>
        <a:xfrm>
          <a:off x="0" y="0"/>
          <a:ext cx="0" cy="0"/>
          <a:chOff x="0" y="0"/>
          <a:chExt cx="0" cy="0"/>
        </a:xfrm>
      </p:grpSpPr>
      <p:sp>
        <p:nvSpPr>
          <p:cNvPr id="11881" name="Google Shape;11881;p10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1058"/>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CONTINUE TANIMI - ÖRNEKLERİ</a:t>
            </a:r>
            <a:endParaRPr/>
          </a:p>
        </p:txBody>
      </p:sp>
      <p:pic>
        <p:nvPicPr>
          <p:cNvPr id="11883" name="Google Shape;11883;p10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84" name="Google Shape;11884;p10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885" name="Google Shape;11885;p1058"/>
          <p:cNvPicPr preferRelativeResize="0"/>
          <p:nvPr/>
        </p:nvPicPr>
        <p:blipFill rotWithShape="1">
          <a:blip r:embed="rId4">
            <a:alphaModFix/>
          </a:blip>
          <a:srcRect b="0" l="0" r="0" t="0"/>
          <a:stretch/>
        </p:blipFill>
        <p:spPr>
          <a:xfrm>
            <a:off x="6858000" y="2705100"/>
            <a:ext cx="4172532" cy="6458851"/>
          </a:xfrm>
          <a:prstGeom prst="rect">
            <a:avLst/>
          </a:prstGeom>
          <a:noFill/>
          <a:ln>
            <a:noFill/>
          </a:ln>
        </p:spPr>
      </p:pic>
    </p:spTree>
  </p:cSld>
  <p:clrMapOvr>
    <a:masterClrMapping/>
  </p:clrMapOvr>
</p:sld>
</file>

<file path=ppt/slides/slide10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9" name="Shape 11889"/>
        <p:cNvGrpSpPr/>
        <p:nvPr/>
      </p:nvGrpSpPr>
      <p:grpSpPr>
        <a:xfrm>
          <a:off x="0" y="0"/>
          <a:ext cx="0" cy="0"/>
          <a:chOff x="0" y="0"/>
          <a:chExt cx="0" cy="0"/>
        </a:xfrm>
      </p:grpSpPr>
      <p:pic>
        <p:nvPicPr>
          <p:cNvPr id="11890" name="Google Shape;11890;p1059"/>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891" name="Google Shape;11891;p1059"/>
          <p:cNvGrpSpPr/>
          <p:nvPr/>
        </p:nvGrpSpPr>
        <p:grpSpPr>
          <a:xfrm>
            <a:off x="1378168" y="7429503"/>
            <a:ext cx="15659104" cy="2011962"/>
            <a:chOff x="-8042426" y="3573433"/>
            <a:chExt cx="18371145" cy="2682619"/>
          </a:xfrm>
        </p:grpSpPr>
        <p:sp>
          <p:nvSpPr>
            <p:cNvPr id="11892" name="Google Shape;11892;p1059"/>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893" name="Google Shape;11893;p1059"/>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Stored Procedure</a:t>
              </a: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0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6"/>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ALIAS</a:t>
            </a:r>
            <a:endParaRPr/>
          </a:p>
        </p:txBody>
      </p:sp>
      <p:grpSp>
        <p:nvGrpSpPr>
          <p:cNvPr id="1286" name="Google Shape;1286;p106"/>
          <p:cNvGrpSpPr/>
          <p:nvPr/>
        </p:nvGrpSpPr>
        <p:grpSpPr>
          <a:xfrm>
            <a:off x="7561927" y="401241"/>
            <a:ext cx="9793545" cy="10312962"/>
            <a:chOff x="-483830" y="373063"/>
            <a:chExt cx="13058060" cy="13750614"/>
          </a:xfrm>
        </p:grpSpPr>
        <p:sp>
          <p:nvSpPr>
            <p:cNvPr id="1287" name="Google Shape;1287;p106"/>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ALAIS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288" name="Google Shape;1288;p106"/>
            <p:cNvSpPr txBox="1"/>
            <p:nvPr/>
          </p:nvSpPr>
          <p:spPr>
            <a:xfrm>
              <a:off x="-483830" y="3135286"/>
              <a:ext cx="13058060" cy="10988391"/>
            </a:xfrm>
            <a:prstGeom prst="rect">
              <a:avLst/>
            </a:prstGeom>
            <a:noFill/>
            <a:ln>
              <a:noFill/>
            </a:ln>
          </p:spPr>
          <p:txBody>
            <a:bodyPr anchorCtr="0" anchor="t" bIns="0" lIns="0" spcFirstLastPara="1" rIns="0" wrap="square" tIns="0">
              <a:spAutoFit/>
            </a:bodyPr>
            <a:lstStyle/>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Tablo veya kolona geçici bir isim vermektir.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Kolon adlarının daha anlaşılır ve kolay okunabilmesi içindir.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Yaratılan sorgunun ömrü kadar ömürleri vardır.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Yaratılırken AS keyword’u kullanılabiliniriz.</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Takma isimde boşluk varsa [] veya " " ,' ',içerisinde kullanılması gereklidir.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Joinlerde kolay okunabilirlik açısından oldukça önemlidir.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Alias Kullanımında en çok dikkat edilmesi gereken, Order By ifadesinde referans verebilriz.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Örneğin WHERE ifadesi içinde referans ettiğimizde ilgili ALIAS'ı tanımayacaktır.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Bunun nedeni SQL'in sorguyu işleme sırası farklılıklarıdır.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1289" name="Google Shape;1289;p1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0" name="Google Shape;1290;p10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91" name="Google Shape;1291;p106"/>
          <p:cNvSpPr txBox="1"/>
          <p:nvPr/>
        </p:nvSpPr>
        <p:spPr>
          <a:xfrm>
            <a:off x="1524000" y="5600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ALIAS TANIMI</a:t>
            </a:r>
            <a:endParaRPr/>
          </a:p>
        </p:txBody>
      </p:sp>
    </p:spTree>
  </p:cSld>
  <p:clrMapOvr>
    <a:masterClrMapping/>
  </p:clrMapOvr>
</p:sld>
</file>

<file path=ppt/slides/slide10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7" name="Shape 11897"/>
        <p:cNvGrpSpPr/>
        <p:nvPr/>
      </p:nvGrpSpPr>
      <p:grpSpPr>
        <a:xfrm>
          <a:off x="0" y="0"/>
          <a:ext cx="0" cy="0"/>
          <a:chOff x="0" y="0"/>
          <a:chExt cx="0" cy="0"/>
        </a:xfrm>
      </p:grpSpPr>
      <p:sp>
        <p:nvSpPr>
          <p:cNvPr id="11898" name="Google Shape;11898;p1060"/>
          <p:cNvSpPr txBox="1"/>
          <p:nvPr/>
        </p:nvSpPr>
        <p:spPr>
          <a:xfrm>
            <a:off x="9430703" y="2171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1899" name="Google Shape;11899;p1060"/>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1060"/>
          <p:cNvSpPr txBox="1"/>
          <p:nvPr/>
        </p:nvSpPr>
        <p:spPr>
          <a:xfrm>
            <a:off x="1149818" y="4592997"/>
            <a:ext cx="5582475" cy="11010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INDEX</a:t>
            </a:r>
            <a:endParaRPr/>
          </a:p>
        </p:txBody>
      </p:sp>
      <p:sp>
        <p:nvSpPr>
          <p:cNvPr id="11901" name="Google Shape;11901;p1060"/>
          <p:cNvSpPr txBox="1"/>
          <p:nvPr/>
        </p:nvSpPr>
        <p:spPr>
          <a:xfrm>
            <a:off x="10713720" y="2255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a:p>
        </p:txBody>
      </p:sp>
      <p:sp>
        <p:nvSpPr>
          <p:cNvPr id="11902" name="Google Shape;11902;p1060"/>
          <p:cNvSpPr txBox="1"/>
          <p:nvPr/>
        </p:nvSpPr>
        <p:spPr>
          <a:xfrm>
            <a:off x="10806335" y="7189788"/>
            <a:ext cx="6132434"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INDEX’LERİN AVANTAJLARI VE DEZAVANTAJLARI</a:t>
            </a:r>
            <a:endParaRPr/>
          </a:p>
        </p:txBody>
      </p:sp>
      <p:sp>
        <p:nvSpPr>
          <p:cNvPr id="11903" name="Google Shape;11903;p1060"/>
          <p:cNvSpPr txBox="1"/>
          <p:nvPr/>
        </p:nvSpPr>
        <p:spPr>
          <a:xfrm>
            <a:off x="9430703" y="462174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1904" name="Google Shape;11904;p1060"/>
          <p:cNvSpPr txBox="1"/>
          <p:nvPr/>
        </p:nvSpPr>
        <p:spPr>
          <a:xfrm>
            <a:off x="9430703" y="712681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11905" name="Google Shape;11905;p1060"/>
          <p:cNvCxnSpPr/>
          <p:nvPr/>
        </p:nvCxnSpPr>
        <p:spPr>
          <a:xfrm>
            <a:off x="9430703" y="355494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1906" name="Google Shape;11906;p1060"/>
          <p:cNvCxnSpPr/>
          <p:nvPr/>
        </p:nvCxnSpPr>
        <p:spPr>
          <a:xfrm>
            <a:off x="9430703" y="6145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1907" name="Google Shape;11907;p1060"/>
          <p:cNvSpPr txBox="1"/>
          <p:nvPr/>
        </p:nvSpPr>
        <p:spPr>
          <a:xfrm>
            <a:off x="10744200" y="4730781"/>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INDEX ÇEŞİTLERİ</a:t>
            </a:r>
            <a:endParaRPr/>
          </a:p>
        </p:txBody>
      </p:sp>
      <p:cxnSp>
        <p:nvCxnSpPr>
          <p:cNvPr id="11908" name="Google Shape;11908;p1060"/>
          <p:cNvCxnSpPr/>
          <p:nvPr/>
        </p:nvCxnSpPr>
        <p:spPr>
          <a:xfrm>
            <a:off x="9408334" y="881274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909" name="Google Shape;11909;p10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10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4" name="Shape 11914"/>
        <p:cNvGrpSpPr/>
        <p:nvPr/>
      </p:nvGrpSpPr>
      <p:grpSpPr>
        <a:xfrm>
          <a:off x="0" y="0"/>
          <a:ext cx="0" cy="0"/>
          <a:chOff x="0" y="0"/>
          <a:chExt cx="0" cy="0"/>
        </a:xfrm>
      </p:grpSpPr>
      <p:sp>
        <p:nvSpPr>
          <p:cNvPr id="11915" name="Google Shape;11915;p1061"/>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6" name="Google Shape;11916;p1061"/>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11917" name="Google Shape;11917;p1061"/>
          <p:cNvSpPr txBox="1"/>
          <p:nvPr/>
        </p:nvSpPr>
        <p:spPr>
          <a:xfrm>
            <a:off x="10357520" y="333102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 TANIMI</a:t>
            </a:r>
            <a:endParaRPr/>
          </a:p>
        </p:txBody>
      </p:sp>
      <p:sp>
        <p:nvSpPr>
          <p:cNvPr id="11918" name="Google Shape;11918;p1061"/>
          <p:cNvSpPr txBox="1"/>
          <p:nvPr/>
        </p:nvSpPr>
        <p:spPr>
          <a:xfrm>
            <a:off x="10357520" y="661669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BASİT BİR INDEX YARATMAK</a:t>
            </a:r>
            <a:endParaRPr/>
          </a:p>
        </p:txBody>
      </p:sp>
      <p:cxnSp>
        <p:nvCxnSpPr>
          <p:cNvPr id="11919" name="Google Shape;11919;p1061"/>
          <p:cNvCxnSpPr/>
          <p:nvPr/>
        </p:nvCxnSpPr>
        <p:spPr>
          <a:xfrm>
            <a:off x="9140046" y="5321567"/>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920" name="Google Shape;11920;p1061"/>
          <p:cNvCxnSpPr/>
          <p:nvPr/>
        </p:nvCxnSpPr>
        <p:spPr>
          <a:xfrm>
            <a:off x="9140046" y="8267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921" name="Google Shape;11921;p10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922" name="Google Shape;11922;p1061"/>
          <p:cNvPicPr preferRelativeResize="0"/>
          <p:nvPr/>
        </p:nvPicPr>
        <p:blipFill rotWithShape="1">
          <a:blip r:embed="rId4">
            <a:alphaModFix/>
          </a:blip>
          <a:srcRect b="0" l="0" r="0" t="0"/>
          <a:stretch/>
        </p:blipFill>
        <p:spPr>
          <a:xfrm>
            <a:off x="8382000" y="2997642"/>
            <a:ext cx="3302016" cy="1857384"/>
          </a:xfrm>
          <a:prstGeom prst="rect">
            <a:avLst/>
          </a:prstGeom>
          <a:noFill/>
          <a:ln>
            <a:noFill/>
          </a:ln>
        </p:spPr>
      </p:pic>
      <p:pic>
        <p:nvPicPr>
          <p:cNvPr descr="metin içeren bir resim&#10;&#10;Açıklama otomatik olarak oluşturuldu" id="11923" name="Google Shape;11923;p1061"/>
          <p:cNvPicPr preferRelativeResize="0"/>
          <p:nvPr/>
        </p:nvPicPr>
        <p:blipFill rotWithShape="1">
          <a:blip r:embed="rId4">
            <a:alphaModFix/>
          </a:blip>
          <a:srcRect b="0" l="0" r="0" t="0"/>
          <a:stretch/>
        </p:blipFill>
        <p:spPr>
          <a:xfrm>
            <a:off x="8382000" y="5969442"/>
            <a:ext cx="3302016" cy="1857384"/>
          </a:xfrm>
          <a:prstGeom prst="rect">
            <a:avLst/>
          </a:prstGeom>
          <a:noFill/>
          <a:ln>
            <a:noFill/>
          </a:ln>
        </p:spPr>
      </p:pic>
      <p:sp>
        <p:nvSpPr>
          <p:cNvPr id="11924" name="Google Shape;11924;p1061"/>
          <p:cNvSpPr txBox="1"/>
          <p:nvPr/>
        </p:nvSpPr>
        <p:spPr>
          <a:xfrm>
            <a:off x="10357520" y="382667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10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8" name="Shape 11928"/>
        <p:cNvGrpSpPr/>
        <p:nvPr/>
      </p:nvGrpSpPr>
      <p:grpSpPr>
        <a:xfrm>
          <a:off x="0" y="0"/>
          <a:ext cx="0" cy="0"/>
          <a:chOff x="0" y="0"/>
          <a:chExt cx="0" cy="0"/>
        </a:xfrm>
      </p:grpSpPr>
      <p:sp>
        <p:nvSpPr>
          <p:cNvPr id="11929" name="Google Shape;11929;p1062"/>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1062"/>
          <p:cNvSpPr txBox="1"/>
          <p:nvPr/>
        </p:nvSpPr>
        <p:spPr>
          <a:xfrm>
            <a:off x="1149818" y="3206560"/>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41250"/>
              </a:lnSpc>
              <a:spcBef>
                <a:spcPts val="0"/>
              </a:spcBef>
              <a:spcAft>
                <a:spcPts val="0"/>
              </a:spcAft>
              <a:buNone/>
            </a:pPr>
            <a:r>
              <a:rPr lang="en-US" sz="7200">
                <a:solidFill>
                  <a:schemeClr val="dk1"/>
                </a:solidFill>
                <a:latin typeface="Arial"/>
                <a:ea typeface="Arial"/>
                <a:cs typeface="Arial"/>
                <a:sym typeface="Arial"/>
              </a:rPr>
              <a:t>INDEX ÇEŞİTLERİ</a:t>
            </a:r>
            <a:endParaRPr/>
          </a:p>
        </p:txBody>
      </p:sp>
      <p:cxnSp>
        <p:nvCxnSpPr>
          <p:cNvPr id="11931" name="Google Shape;11931;p1062"/>
          <p:cNvCxnSpPr/>
          <p:nvPr/>
        </p:nvCxnSpPr>
        <p:spPr>
          <a:xfrm>
            <a:off x="9140046" y="3542146"/>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932" name="Google Shape;11932;p1062"/>
          <p:cNvCxnSpPr/>
          <p:nvPr/>
        </p:nvCxnSpPr>
        <p:spPr>
          <a:xfrm>
            <a:off x="9140046" y="6488279"/>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933" name="Google Shape;11933;p10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1934" name="Google Shape;11934;p1062"/>
          <p:cNvPicPr preferRelativeResize="0"/>
          <p:nvPr/>
        </p:nvPicPr>
        <p:blipFill rotWithShape="1">
          <a:blip r:embed="rId4">
            <a:alphaModFix/>
          </a:blip>
          <a:srcRect b="0" l="0" r="0" t="0"/>
          <a:stretch/>
        </p:blipFill>
        <p:spPr>
          <a:xfrm>
            <a:off x="7543800" y="1104900"/>
            <a:ext cx="3919785" cy="2204879"/>
          </a:xfrm>
          <a:prstGeom prst="rect">
            <a:avLst/>
          </a:prstGeom>
          <a:noFill/>
          <a:ln>
            <a:noFill/>
          </a:ln>
        </p:spPr>
      </p:pic>
      <p:pic>
        <p:nvPicPr>
          <p:cNvPr descr="metin, kumarhane, oda içeren bir resim&#10;&#10;Açıklama otomatik olarak oluşturuldu" id="11935" name="Google Shape;11935;p1062"/>
          <p:cNvPicPr preferRelativeResize="0"/>
          <p:nvPr/>
        </p:nvPicPr>
        <p:blipFill rotWithShape="1">
          <a:blip r:embed="rId4">
            <a:alphaModFix/>
          </a:blip>
          <a:srcRect b="0" l="0" r="0" t="0"/>
          <a:stretch/>
        </p:blipFill>
        <p:spPr>
          <a:xfrm>
            <a:off x="7543800" y="4147326"/>
            <a:ext cx="3919785" cy="2204879"/>
          </a:xfrm>
          <a:prstGeom prst="rect">
            <a:avLst/>
          </a:prstGeom>
          <a:noFill/>
          <a:ln>
            <a:noFill/>
          </a:ln>
        </p:spPr>
      </p:pic>
      <p:sp>
        <p:nvSpPr>
          <p:cNvPr id="11936" name="Google Shape;11936;p1062"/>
          <p:cNvSpPr txBox="1"/>
          <p:nvPr/>
        </p:nvSpPr>
        <p:spPr>
          <a:xfrm>
            <a:off x="10357520" y="193260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sp>
        <p:nvSpPr>
          <p:cNvPr id="11937" name="Google Shape;11937;p1062"/>
          <p:cNvSpPr txBox="1"/>
          <p:nvPr/>
        </p:nvSpPr>
        <p:spPr>
          <a:xfrm>
            <a:off x="10357520" y="478248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NON – CLUSTERED INDEX</a:t>
            </a:r>
            <a:endParaRPr/>
          </a:p>
        </p:txBody>
      </p:sp>
      <p:pic>
        <p:nvPicPr>
          <p:cNvPr descr="metin, kumarhane, oda içeren bir resim&#10;&#10;Açıklama otomatik olarak oluşturuldu" id="11938" name="Google Shape;11938;p1062"/>
          <p:cNvPicPr preferRelativeResize="0"/>
          <p:nvPr/>
        </p:nvPicPr>
        <p:blipFill rotWithShape="1">
          <a:blip r:embed="rId4">
            <a:alphaModFix/>
          </a:blip>
          <a:srcRect b="0" l="0" r="0" t="0"/>
          <a:stretch/>
        </p:blipFill>
        <p:spPr>
          <a:xfrm>
            <a:off x="7543800" y="6950400"/>
            <a:ext cx="3919785" cy="2204879"/>
          </a:xfrm>
          <a:prstGeom prst="rect">
            <a:avLst/>
          </a:prstGeom>
          <a:noFill/>
          <a:ln>
            <a:noFill/>
          </a:ln>
        </p:spPr>
      </p:pic>
      <p:sp>
        <p:nvSpPr>
          <p:cNvPr id="11939" name="Google Shape;11939;p1062"/>
          <p:cNvSpPr txBox="1"/>
          <p:nvPr/>
        </p:nvSpPr>
        <p:spPr>
          <a:xfrm>
            <a:off x="10357520" y="758555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UNIQUE INDEX</a:t>
            </a:r>
            <a:endParaRPr/>
          </a:p>
        </p:txBody>
      </p:sp>
    </p:spTree>
  </p:cSld>
  <p:clrMapOvr>
    <a:masterClrMapping/>
  </p:clrMapOvr>
</p:sld>
</file>

<file path=ppt/slides/slide10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3" name="Shape 11943"/>
        <p:cNvGrpSpPr/>
        <p:nvPr/>
      </p:nvGrpSpPr>
      <p:grpSpPr>
        <a:xfrm>
          <a:off x="0" y="0"/>
          <a:ext cx="0" cy="0"/>
          <a:chOff x="0" y="0"/>
          <a:chExt cx="0" cy="0"/>
        </a:xfrm>
      </p:grpSpPr>
      <p:sp>
        <p:nvSpPr>
          <p:cNvPr id="11944" name="Google Shape;11944;p1063"/>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1063"/>
          <p:cNvSpPr txBox="1"/>
          <p:nvPr/>
        </p:nvSpPr>
        <p:spPr>
          <a:xfrm>
            <a:off x="1143000" y="3481571"/>
            <a:ext cx="6132434" cy="3323859"/>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INDEX’LERİN</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AVANTAJLARI </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VE </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DEZAVANTAJLARI</a:t>
            </a:r>
            <a:endParaRPr/>
          </a:p>
        </p:txBody>
      </p:sp>
      <p:pic>
        <p:nvPicPr>
          <p:cNvPr id="11946" name="Google Shape;11946;p10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1947" name="Google Shape;11947;p1063"/>
          <p:cNvPicPr preferRelativeResize="0"/>
          <p:nvPr/>
        </p:nvPicPr>
        <p:blipFill rotWithShape="1">
          <a:blip r:embed="rId4">
            <a:alphaModFix/>
          </a:blip>
          <a:srcRect b="0" l="0" r="0" t="0"/>
          <a:stretch/>
        </p:blipFill>
        <p:spPr>
          <a:xfrm>
            <a:off x="7391400" y="4000500"/>
            <a:ext cx="4060065" cy="2283786"/>
          </a:xfrm>
          <a:prstGeom prst="rect">
            <a:avLst/>
          </a:prstGeom>
          <a:noFill/>
          <a:ln>
            <a:noFill/>
          </a:ln>
        </p:spPr>
      </p:pic>
      <p:sp>
        <p:nvSpPr>
          <p:cNvPr id="11948" name="Google Shape;11948;p1063"/>
          <p:cNvSpPr txBox="1"/>
          <p:nvPr/>
        </p:nvSpPr>
        <p:spPr>
          <a:xfrm>
            <a:off x="10357520" y="47625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INDEX’LERİN AVANTAJLARI VE DEZ.AVANTAJLARI</a:t>
            </a:r>
            <a:endParaRPr/>
          </a:p>
        </p:txBody>
      </p:sp>
    </p:spTree>
  </p:cSld>
  <p:clrMapOvr>
    <a:masterClrMapping/>
  </p:clrMapOvr>
</p:sld>
</file>

<file path=ppt/slides/slide10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2" name="Shape 11952"/>
        <p:cNvGrpSpPr/>
        <p:nvPr/>
      </p:nvGrpSpPr>
      <p:grpSpPr>
        <a:xfrm>
          <a:off x="0" y="0"/>
          <a:ext cx="0" cy="0"/>
          <a:chOff x="0" y="0"/>
          <a:chExt cx="0" cy="0"/>
        </a:xfrm>
      </p:grpSpPr>
      <p:sp>
        <p:nvSpPr>
          <p:cNvPr id="11953" name="Google Shape;11953;p106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1064"/>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1955" name="Google Shape;11955;p1064"/>
          <p:cNvGrpSpPr/>
          <p:nvPr/>
        </p:nvGrpSpPr>
        <p:grpSpPr>
          <a:xfrm>
            <a:off x="7924800" y="1012312"/>
            <a:ext cx="8169664" cy="3442815"/>
            <a:chOff x="0" y="-9525"/>
            <a:chExt cx="10892885" cy="4590420"/>
          </a:xfrm>
        </p:grpSpPr>
        <p:sp>
          <p:nvSpPr>
            <p:cNvPr id="11956" name="Google Shape;11956;p1064"/>
            <p:cNvSpPr txBox="1"/>
            <p:nvPr/>
          </p:nvSpPr>
          <p:spPr>
            <a:xfrm>
              <a:off x="0" y="-9525"/>
              <a:ext cx="10892885" cy="36933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 VE ÖNEMLİ ÖZELLİKLERİ</a:t>
              </a:r>
              <a:endParaRPr/>
            </a:p>
          </p:txBody>
        </p:sp>
        <p:sp>
          <p:nvSpPr>
            <p:cNvPr id="11957" name="Google Shape;11957;p1064"/>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1958" name="Google Shape;11958;p10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959" name="Google Shape;11959;p1064"/>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1960" name="Google Shape;11960;p1064"/>
          <p:cNvSpPr txBox="1"/>
          <p:nvPr/>
        </p:nvSpPr>
        <p:spPr>
          <a:xfrm>
            <a:off x="1600200" y="534271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 TANIMI</a:t>
            </a:r>
            <a:endParaRPr/>
          </a:p>
        </p:txBody>
      </p:sp>
      <p:sp>
        <p:nvSpPr>
          <p:cNvPr id="11961" name="Google Shape;11961;p1064"/>
          <p:cNvSpPr txBox="1"/>
          <p:nvPr/>
        </p:nvSpPr>
        <p:spPr>
          <a:xfrm>
            <a:off x="1600200" y="5838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
        <p:nvSpPr>
          <p:cNvPr id="11962" name="Google Shape;11962;p1064"/>
          <p:cNvSpPr txBox="1"/>
          <p:nvPr/>
        </p:nvSpPr>
        <p:spPr>
          <a:xfrm>
            <a:off x="8213336" y="3915028"/>
            <a:ext cx="8169664" cy="6598538"/>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Index'ler tablolardan verileri daha kolay bulabilmek için sorgular tarafından kullanılan birimlerdir.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Bir tablodaki veya view'daki indeks aynen kitaplardaki index'lere benzer.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eğer indeksiniz yoksa, kitapta hangi bölümde olduğunuzu bilemezsiniz.</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Ancak indeksiniz varsa,indeksteki bölümün sayfa sayısına bakar ve direk sayfaya giderek istediğiniz bölüme gidebilirsiniz.</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spTree>
  </p:cSld>
  <p:clrMapOvr>
    <a:masterClrMapping/>
  </p:clrMapOvr>
</p:sld>
</file>

<file path=ppt/slides/slide10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6" name="Shape 11966"/>
        <p:cNvGrpSpPr/>
        <p:nvPr/>
      </p:nvGrpSpPr>
      <p:grpSpPr>
        <a:xfrm>
          <a:off x="0" y="0"/>
          <a:ext cx="0" cy="0"/>
          <a:chOff x="0" y="0"/>
          <a:chExt cx="0" cy="0"/>
        </a:xfrm>
      </p:grpSpPr>
      <p:sp>
        <p:nvSpPr>
          <p:cNvPr id="11967" name="Google Shape;11967;p106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1065"/>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1969" name="Google Shape;11969;p1065"/>
          <p:cNvGrpSpPr/>
          <p:nvPr/>
        </p:nvGrpSpPr>
        <p:grpSpPr>
          <a:xfrm>
            <a:off x="7924800" y="1012312"/>
            <a:ext cx="8169664" cy="3442815"/>
            <a:chOff x="0" y="-9525"/>
            <a:chExt cx="10892885" cy="4590420"/>
          </a:xfrm>
        </p:grpSpPr>
        <p:sp>
          <p:nvSpPr>
            <p:cNvPr id="11970" name="Google Shape;11970;p1065"/>
            <p:cNvSpPr txBox="1"/>
            <p:nvPr/>
          </p:nvSpPr>
          <p:spPr>
            <a:xfrm>
              <a:off x="0" y="-9525"/>
              <a:ext cx="10892885" cy="369331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 VE ÖNEMLİ ÖZELLİKLERİ</a:t>
              </a:r>
              <a:endParaRPr/>
            </a:p>
          </p:txBody>
        </p:sp>
        <p:sp>
          <p:nvSpPr>
            <p:cNvPr id="11971" name="Google Shape;11971;p1065"/>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1972" name="Google Shape;11972;p10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973" name="Google Shape;11973;p1065"/>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1974" name="Google Shape;11974;p1065"/>
          <p:cNvSpPr txBox="1"/>
          <p:nvPr/>
        </p:nvSpPr>
        <p:spPr>
          <a:xfrm>
            <a:off x="1600200" y="534271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 TANIMI</a:t>
            </a:r>
            <a:endParaRPr/>
          </a:p>
        </p:txBody>
      </p:sp>
      <p:sp>
        <p:nvSpPr>
          <p:cNvPr id="11975" name="Google Shape;11975;p1065"/>
          <p:cNvSpPr txBox="1"/>
          <p:nvPr/>
        </p:nvSpPr>
        <p:spPr>
          <a:xfrm>
            <a:off x="1600200" y="5838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
        <p:nvSpPr>
          <p:cNvPr id="11976" name="Google Shape;11976;p1065"/>
          <p:cNvSpPr txBox="1"/>
          <p:nvPr/>
        </p:nvSpPr>
        <p:spPr>
          <a:xfrm>
            <a:off x="8213336" y="3915028"/>
            <a:ext cx="8169664" cy="6586996"/>
          </a:xfrm>
          <a:prstGeom prst="rect">
            <a:avLst/>
          </a:prstGeom>
          <a:noFill/>
          <a:ln>
            <a:noFill/>
          </a:ln>
        </p:spPr>
        <p:txBody>
          <a:bodyPr anchorCtr="0" anchor="t" bIns="0" lIns="0" spcFirstLastPara="1" rIns="0" wrap="square" tIns="0">
            <a:spAutoFit/>
          </a:bodyPr>
          <a:lstStyle/>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Kitaplardaki indeksler sizin hangi bölümde olduğunuzu bulmanızı oldukça kolaylaştırır.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Aynı şekilde tablo ve view indeksleride datayı bulmayı kolaylaştırır.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Doğru indeks kullanımı sorgunun hızını oldukça yükseltir.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Sorguya yardım ediecek bir indeks yoksa,sorgu her satırı tek tek kontrol etmek zorunda kalacaktır.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Buna tablo scan'i denir ve perf.için oldukça kötüdür.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10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0" name="Shape 11980"/>
        <p:cNvGrpSpPr/>
        <p:nvPr/>
      </p:nvGrpSpPr>
      <p:grpSpPr>
        <a:xfrm>
          <a:off x="0" y="0"/>
          <a:ext cx="0" cy="0"/>
          <a:chOff x="0" y="0"/>
          <a:chExt cx="0" cy="0"/>
        </a:xfrm>
      </p:grpSpPr>
      <p:pic>
        <p:nvPicPr>
          <p:cNvPr id="11981" name="Google Shape;11981;p1066"/>
          <p:cNvPicPr preferRelativeResize="0"/>
          <p:nvPr/>
        </p:nvPicPr>
        <p:blipFill rotWithShape="1">
          <a:blip r:embed="rId3">
            <a:alphaModFix/>
          </a:blip>
          <a:srcRect b="0" l="0" r="0" t="0"/>
          <a:stretch/>
        </p:blipFill>
        <p:spPr>
          <a:xfrm>
            <a:off x="6960420" y="6967779"/>
            <a:ext cx="10669489" cy="2648320"/>
          </a:xfrm>
          <a:prstGeom prst="rect">
            <a:avLst/>
          </a:prstGeom>
          <a:noFill/>
          <a:ln>
            <a:noFill/>
          </a:ln>
        </p:spPr>
      </p:pic>
      <p:sp>
        <p:nvSpPr>
          <p:cNvPr id="11982" name="Google Shape;11982;p106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1066"/>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1984" name="Google Shape;11984;p1066"/>
          <p:cNvGrpSpPr/>
          <p:nvPr/>
        </p:nvGrpSpPr>
        <p:grpSpPr>
          <a:xfrm>
            <a:off x="7924800" y="1012312"/>
            <a:ext cx="8169664" cy="3442815"/>
            <a:chOff x="0" y="-9525"/>
            <a:chExt cx="10892885" cy="4590420"/>
          </a:xfrm>
        </p:grpSpPr>
        <p:sp>
          <p:nvSpPr>
            <p:cNvPr id="11985" name="Google Shape;11985;p106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BASİT BİR INDEX YARATMAK</a:t>
              </a:r>
              <a:endParaRPr/>
            </a:p>
          </p:txBody>
        </p:sp>
        <p:sp>
          <p:nvSpPr>
            <p:cNvPr id="11986" name="Google Shape;11986;p1066"/>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1987" name="Google Shape;11987;p1066"/>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988" name="Google Shape;11988;p1066"/>
          <p:cNvPicPr preferRelativeResize="0"/>
          <p:nvPr/>
        </p:nvPicPr>
        <p:blipFill rotWithShape="1">
          <a:blip r:embed="rId5">
            <a:alphaModFix/>
          </a:blip>
          <a:srcRect b="0" l="0" r="0" t="0"/>
          <a:stretch/>
        </p:blipFill>
        <p:spPr>
          <a:xfrm>
            <a:off x="-228600" y="4984706"/>
            <a:ext cx="3302016" cy="1857384"/>
          </a:xfrm>
          <a:prstGeom prst="rect">
            <a:avLst/>
          </a:prstGeom>
          <a:noFill/>
          <a:ln>
            <a:noFill/>
          </a:ln>
        </p:spPr>
      </p:pic>
      <p:sp>
        <p:nvSpPr>
          <p:cNvPr id="11989" name="Google Shape;11989;p1066"/>
          <p:cNvSpPr txBox="1"/>
          <p:nvPr/>
        </p:nvSpPr>
        <p:spPr>
          <a:xfrm>
            <a:off x="1371600" y="560780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BASİT BİR INDEX YARATMAK</a:t>
            </a:r>
            <a:endParaRPr/>
          </a:p>
        </p:txBody>
      </p:sp>
      <p:pic>
        <p:nvPicPr>
          <p:cNvPr id="11990" name="Google Shape;11990;p1066"/>
          <p:cNvPicPr preferRelativeResize="0"/>
          <p:nvPr/>
        </p:nvPicPr>
        <p:blipFill rotWithShape="1">
          <a:blip r:embed="rId6">
            <a:alphaModFix/>
          </a:blip>
          <a:srcRect b="0" l="0" r="0" t="0"/>
          <a:stretch/>
        </p:blipFill>
        <p:spPr>
          <a:xfrm>
            <a:off x="10210800" y="3332820"/>
            <a:ext cx="3953427" cy="1991003"/>
          </a:xfrm>
          <a:prstGeom prst="rect">
            <a:avLst/>
          </a:prstGeom>
          <a:noFill/>
          <a:ln>
            <a:noFill/>
          </a:ln>
        </p:spPr>
      </p:pic>
      <p:pic>
        <p:nvPicPr>
          <p:cNvPr id="11991" name="Google Shape;11991;p1066"/>
          <p:cNvPicPr preferRelativeResize="0"/>
          <p:nvPr/>
        </p:nvPicPr>
        <p:blipFill rotWithShape="1">
          <a:blip r:embed="rId7">
            <a:alphaModFix/>
          </a:blip>
          <a:srcRect b="0" l="0" r="0" t="0"/>
          <a:stretch/>
        </p:blipFill>
        <p:spPr>
          <a:xfrm>
            <a:off x="7410640" y="5817232"/>
            <a:ext cx="10191560" cy="1084208"/>
          </a:xfrm>
          <a:prstGeom prst="rect">
            <a:avLst/>
          </a:prstGeom>
          <a:noFill/>
          <a:ln>
            <a:noFill/>
          </a:ln>
        </p:spPr>
      </p:pic>
    </p:spTree>
  </p:cSld>
  <p:clrMapOvr>
    <a:masterClrMapping/>
  </p:clrMapOvr>
</p:sld>
</file>

<file path=ppt/slides/slide10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5" name="Shape 11995"/>
        <p:cNvGrpSpPr/>
        <p:nvPr/>
      </p:nvGrpSpPr>
      <p:grpSpPr>
        <a:xfrm>
          <a:off x="0" y="0"/>
          <a:ext cx="0" cy="0"/>
          <a:chOff x="0" y="0"/>
          <a:chExt cx="0" cy="0"/>
        </a:xfrm>
      </p:grpSpPr>
      <p:sp>
        <p:nvSpPr>
          <p:cNvPr id="11996" name="Google Shape;11996;p106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1067"/>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1998" name="Google Shape;11998;p1067"/>
          <p:cNvGrpSpPr/>
          <p:nvPr/>
        </p:nvGrpSpPr>
        <p:grpSpPr>
          <a:xfrm>
            <a:off x="7948540" y="1012313"/>
            <a:ext cx="8145923" cy="3432810"/>
            <a:chOff x="0" y="-9525"/>
            <a:chExt cx="10892885" cy="4590420"/>
          </a:xfrm>
        </p:grpSpPr>
        <p:sp>
          <p:nvSpPr>
            <p:cNvPr id="11999" name="Google Shape;11999;p1067"/>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BASİT BİR INDEX YARATMAK</a:t>
              </a:r>
              <a:endParaRPr/>
            </a:p>
          </p:txBody>
        </p:sp>
        <p:sp>
          <p:nvSpPr>
            <p:cNvPr id="12000" name="Google Shape;12000;p1067"/>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01" name="Google Shape;12001;p10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02" name="Google Shape;12002;p1067"/>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003" name="Google Shape;12003;p1067"/>
          <p:cNvSpPr txBox="1"/>
          <p:nvPr/>
        </p:nvSpPr>
        <p:spPr>
          <a:xfrm>
            <a:off x="1371600" y="560780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BASİT BİR INDEX YARATMAK</a:t>
            </a:r>
            <a:endParaRPr/>
          </a:p>
        </p:txBody>
      </p:sp>
      <p:pic>
        <p:nvPicPr>
          <p:cNvPr id="12004" name="Google Shape;12004;p1067"/>
          <p:cNvPicPr preferRelativeResize="0"/>
          <p:nvPr/>
        </p:nvPicPr>
        <p:blipFill rotWithShape="1">
          <a:blip r:embed="rId5">
            <a:alphaModFix/>
          </a:blip>
          <a:srcRect b="0" l="0" r="0" t="0"/>
          <a:stretch/>
        </p:blipFill>
        <p:spPr>
          <a:xfrm>
            <a:off x="13560533" y="3990628"/>
            <a:ext cx="3362794" cy="1952898"/>
          </a:xfrm>
          <a:prstGeom prst="rect">
            <a:avLst/>
          </a:prstGeom>
          <a:noFill/>
          <a:ln>
            <a:noFill/>
          </a:ln>
        </p:spPr>
      </p:pic>
      <p:pic>
        <p:nvPicPr>
          <p:cNvPr id="12005" name="Google Shape;12005;p1067"/>
          <p:cNvPicPr preferRelativeResize="0"/>
          <p:nvPr/>
        </p:nvPicPr>
        <p:blipFill rotWithShape="1">
          <a:blip r:embed="rId6">
            <a:alphaModFix/>
          </a:blip>
          <a:srcRect b="0" l="0" r="0" t="0"/>
          <a:stretch/>
        </p:blipFill>
        <p:spPr>
          <a:xfrm>
            <a:off x="8206215" y="3990628"/>
            <a:ext cx="3953427" cy="1991003"/>
          </a:xfrm>
          <a:prstGeom prst="rect">
            <a:avLst/>
          </a:prstGeom>
          <a:noFill/>
          <a:ln>
            <a:noFill/>
          </a:ln>
        </p:spPr>
      </p:pic>
      <p:pic>
        <p:nvPicPr>
          <p:cNvPr id="12006" name="Google Shape;12006;p1067"/>
          <p:cNvPicPr preferRelativeResize="0"/>
          <p:nvPr/>
        </p:nvPicPr>
        <p:blipFill rotWithShape="1">
          <a:blip r:embed="rId7">
            <a:alphaModFix/>
          </a:blip>
          <a:srcRect b="0" l="0" r="0" t="0"/>
          <a:stretch/>
        </p:blipFill>
        <p:spPr>
          <a:xfrm>
            <a:off x="12564202" y="3314185"/>
            <a:ext cx="5232204" cy="381515"/>
          </a:xfrm>
          <a:prstGeom prst="rect">
            <a:avLst/>
          </a:prstGeom>
          <a:noFill/>
          <a:ln>
            <a:noFill/>
          </a:ln>
        </p:spPr>
      </p:pic>
      <p:pic>
        <p:nvPicPr>
          <p:cNvPr id="12007" name="Google Shape;12007;p1067"/>
          <p:cNvPicPr preferRelativeResize="0"/>
          <p:nvPr/>
        </p:nvPicPr>
        <p:blipFill rotWithShape="1">
          <a:blip r:embed="rId8">
            <a:alphaModFix/>
          </a:blip>
          <a:srcRect b="0" l="0" r="0" t="0"/>
          <a:stretch/>
        </p:blipFill>
        <p:spPr>
          <a:xfrm>
            <a:off x="8264813" y="3057627"/>
            <a:ext cx="3200402" cy="709071"/>
          </a:xfrm>
          <a:prstGeom prst="rect">
            <a:avLst/>
          </a:prstGeom>
          <a:noFill/>
          <a:ln>
            <a:noFill/>
          </a:ln>
        </p:spPr>
      </p:pic>
      <p:pic>
        <p:nvPicPr>
          <p:cNvPr id="12008" name="Google Shape;12008;p1067"/>
          <p:cNvPicPr preferRelativeResize="0"/>
          <p:nvPr/>
        </p:nvPicPr>
        <p:blipFill rotWithShape="1">
          <a:blip r:embed="rId9">
            <a:alphaModFix/>
          </a:blip>
          <a:srcRect b="0" l="0" r="0" t="0"/>
          <a:stretch/>
        </p:blipFill>
        <p:spPr>
          <a:xfrm>
            <a:off x="6857999" y="6554516"/>
            <a:ext cx="11247203" cy="2600456"/>
          </a:xfrm>
          <a:prstGeom prst="rect">
            <a:avLst/>
          </a:prstGeom>
          <a:noFill/>
          <a:ln>
            <a:noFill/>
          </a:ln>
        </p:spPr>
      </p:pic>
    </p:spTree>
  </p:cSld>
  <p:clrMapOvr>
    <a:masterClrMapping/>
  </p:clrMapOvr>
</p:sld>
</file>

<file path=ppt/slides/slide10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2" name="Shape 12012"/>
        <p:cNvGrpSpPr/>
        <p:nvPr/>
      </p:nvGrpSpPr>
      <p:grpSpPr>
        <a:xfrm>
          <a:off x="0" y="0"/>
          <a:ext cx="0" cy="0"/>
          <a:chOff x="0" y="0"/>
          <a:chExt cx="0" cy="0"/>
        </a:xfrm>
      </p:grpSpPr>
      <p:sp>
        <p:nvSpPr>
          <p:cNvPr id="12013" name="Google Shape;12013;p106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1068"/>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2015" name="Google Shape;12015;p1068"/>
          <p:cNvGrpSpPr/>
          <p:nvPr/>
        </p:nvGrpSpPr>
        <p:grpSpPr>
          <a:xfrm>
            <a:off x="7948540" y="1012313"/>
            <a:ext cx="8145923" cy="3432810"/>
            <a:chOff x="0" y="-9525"/>
            <a:chExt cx="10892885" cy="4590420"/>
          </a:xfrm>
        </p:grpSpPr>
        <p:sp>
          <p:nvSpPr>
            <p:cNvPr id="12016" name="Google Shape;12016;p1068"/>
            <p:cNvSpPr txBox="1"/>
            <p:nvPr/>
          </p:nvSpPr>
          <p:spPr>
            <a:xfrm>
              <a:off x="0" y="-9525"/>
              <a:ext cx="10892885" cy="370408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DROP ETMEK</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VE INDEX İLE İLGİLİ BİLGİ EDİNMEK</a:t>
              </a:r>
              <a:endParaRPr/>
            </a:p>
          </p:txBody>
        </p:sp>
        <p:sp>
          <p:nvSpPr>
            <p:cNvPr id="12017" name="Google Shape;12017;p1068"/>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18" name="Google Shape;12018;p10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19" name="Google Shape;12019;p1068"/>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020" name="Google Shape;12020;p1068"/>
          <p:cNvSpPr txBox="1"/>
          <p:nvPr/>
        </p:nvSpPr>
        <p:spPr>
          <a:xfrm>
            <a:off x="1371600" y="560780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BASİT BİR INDEX YARATMAK</a:t>
            </a:r>
            <a:endParaRPr/>
          </a:p>
        </p:txBody>
      </p:sp>
      <p:pic>
        <p:nvPicPr>
          <p:cNvPr id="12021" name="Google Shape;12021;p1068"/>
          <p:cNvPicPr preferRelativeResize="0"/>
          <p:nvPr/>
        </p:nvPicPr>
        <p:blipFill rotWithShape="1">
          <a:blip r:embed="rId5">
            <a:alphaModFix/>
          </a:blip>
          <a:srcRect b="0" l="0" r="0" t="0"/>
          <a:stretch/>
        </p:blipFill>
        <p:spPr>
          <a:xfrm>
            <a:off x="7315200" y="5198098"/>
            <a:ext cx="10410631" cy="857656"/>
          </a:xfrm>
          <a:prstGeom prst="rect">
            <a:avLst/>
          </a:prstGeom>
          <a:noFill/>
          <a:ln>
            <a:noFill/>
          </a:ln>
        </p:spPr>
      </p:pic>
      <p:pic>
        <p:nvPicPr>
          <p:cNvPr id="12022" name="Google Shape;12022;p1068"/>
          <p:cNvPicPr preferRelativeResize="0"/>
          <p:nvPr/>
        </p:nvPicPr>
        <p:blipFill rotWithShape="1">
          <a:blip r:embed="rId6">
            <a:alphaModFix/>
          </a:blip>
          <a:srcRect b="0" l="0" r="0" t="0"/>
          <a:stretch/>
        </p:blipFill>
        <p:spPr>
          <a:xfrm>
            <a:off x="8078782" y="4281082"/>
            <a:ext cx="8098254" cy="857656"/>
          </a:xfrm>
          <a:prstGeom prst="rect">
            <a:avLst/>
          </a:prstGeom>
          <a:noFill/>
          <a:ln>
            <a:noFill/>
          </a:ln>
        </p:spPr>
      </p:pic>
      <p:pic>
        <p:nvPicPr>
          <p:cNvPr id="12023" name="Google Shape;12023;p1068"/>
          <p:cNvPicPr preferRelativeResize="0"/>
          <p:nvPr/>
        </p:nvPicPr>
        <p:blipFill rotWithShape="1">
          <a:blip r:embed="rId7">
            <a:alphaModFix/>
          </a:blip>
          <a:srcRect b="0" l="0" r="0" t="0"/>
          <a:stretch/>
        </p:blipFill>
        <p:spPr>
          <a:xfrm>
            <a:off x="10210800" y="3758946"/>
            <a:ext cx="3404360" cy="634712"/>
          </a:xfrm>
          <a:prstGeom prst="rect">
            <a:avLst/>
          </a:prstGeom>
          <a:noFill/>
          <a:ln>
            <a:noFill/>
          </a:ln>
        </p:spPr>
      </p:pic>
      <p:pic>
        <p:nvPicPr>
          <p:cNvPr id="12024" name="Google Shape;12024;p1068"/>
          <p:cNvPicPr preferRelativeResize="0"/>
          <p:nvPr/>
        </p:nvPicPr>
        <p:blipFill rotWithShape="1">
          <a:blip r:embed="rId8">
            <a:alphaModFix/>
          </a:blip>
          <a:srcRect b="0" l="0" r="0" t="0"/>
          <a:stretch/>
        </p:blipFill>
        <p:spPr>
          <a:xfrm>
            <a:off x="7940500" y="6276354"/>
            <a:ext cx="7944959" cy="1305107"/>
          </a:xfrm>
          <a:prstGeom prst="rect">
            <a:avLst/>
          </a:prstGeom>
          <a:noFill/>
          <a:ln>
            <a:noFill/>
          </a:ln>
        </p:spPr>
      </p:pic>
      <p:pic>
        <p:nvPicPr>
          <p:cNvPr id="12025" name="Google Shape;12025;p1068"/>
          <p:cNvPicPr preferRelativeResize="0"/>
          <p:nvPr/>
        </p:nvPicPr>
        <p:blipFill rotWithShape="1">
          <a:blip r:embed="rId9">
            <a:alphaModFix/>
          </a:blip>
          <a:srcRect b="0" l="0" r="0" t="0"/>
          <a:stretch/>
        </p:blipFill>
        <p:spPr>
          <a:xfrm>
            <a:off x="7280566" y="7843221"/>
            <a:ext cx="10267380" cy="675019"/>
          </a:xfrm>
          <a:prstGeom prst="rect">
            <a:avLst/>
          </a:prstGeom>
          <a:noFill/>
          <a:ln>
            <a:noFill/>
          </a:ln>
        </p:spPr>
      </p:pic>
      <p:pic>
        <p:nvPicPr>
          <p:cNvPr id="12026" name="Google Shape;12026;p1068"/>
          <p:cNvPicPr preferRelativeResize="0"/>
          <p:nvPr/>
        </p:nvPicPr>
        <p:blipFill rotWithShape="1">
          <a:blip r:embed="rId10">
            <a:alphaModFix/>
          </a:blip>
          <a:srcRect b="0" l="0" r="0" t="0"/>
          <a:stretch/>
        </p:blipFill>
        <p:spPr>
          <a:xfrm>
            <a:off x="9601200" y="8734269"/>
            <a:ext cx="5452075" cy="675019"/>
          </a:xfrm>
          <a:prstGeom prst="rect">
            <a:avLst/>
          </a:prstGeom>
          <a:noFill/>
          <a:ln>
            <a:noFill/>
          </a:ln>
        </p:spPr>
      </p:pic>
    </p:spTree>
  </p:cSld>
  <p:clrMapOvr>
    <a:masterClrMapping/>
  </p:clrMapOvr>
</p:sld>
</file>

<file path=ppt/slides/slide10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0" name="Shape 12030"/>
        <p:cNvGrpSpPr/>
        <p:nvPr/>
      </p:nvGrpSpPr>
      <p:grpSpPr>
        <a:xfrm>
          <a:off x="0" y="0"/>
          <a:ext cx="0" cy="0"/>
          <a:chOff x="0" y="0"/>
          <a:chExt cx="0" cy="0"/>
        </a:xfrm>
      </p:grpSpPr>
      <p:sp>
        <p:nvSpPr>
          <p:cNvPr id="12031" name="Google Shape;12031;p106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1069"/>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033" name="Google Shape;12033;p1069"/>
          <p:cNvGrpSpPr/>
          <p:nvPr/>
        </p:nvGrpSpPr>
        <p:grpSpPr>
          <a:xfrm>
            <a:off x="7948540" y="1012313"/>
            <a:ext cx="8145923" cy="3432810"/>
            <a:chOff x="0" y="-9525"/>
            <a:chExt cx="10892885" cy="4590420"/>
          </a:xfrm>
        </p:grpSpPr>
        <p:sp>
          <p:nvSpPr>
            <p:cNvPr id="12034" name="Google Shape;12034;p1069"/>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ÇEŞİTLERİ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035" name="Google Shape;12035;p1069"/>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36" name="Google Shape;12036;p10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37" name="Google Shape;12037;p1069"/>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038" name="Google Shape;12038;p1069"/>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039" name="Google Shape;12039;p1069"/>
          <p:cNvPicPr preferRelativeResize="0"/>
          <p:nvPr/>
        </p:nvPicPr>
        <p:blipFill rotWithShape="1">
          <a:blip r:embed="rId5">
            <a:alphaModFix/>
          </a:blip>
          <a:srcRect b="0" l="0" r="0" t="0"/>
          <a:stretch/>
        </p:blipFill>
        <p:spPr>
          <a:xfrm>
            <a:off x="8905328" y="2971800"/>
            <a:ext cx="6232346" cy="2214638"/>
          </a:xfrm>
          <a:prstGeom prst="rect">
            <a:avLst/>
          </a:prstGeom>
          <a:noFill/>
          <a:ln>
            <a:noFill/>
          </a:ln>
        </p:spPr>
      </p:pic>
      <p:pic>
        <p:nvPicPr>
          <p:cNvPr id="12040" name="Google Shape;12040;p1069"/>
          <p:cNvPicPr preferRelativeResize="0"/>
          <p:nvPr/>
        </p:nvPicPr>
        <p:blipFill rotWithShape="1">
          <a:blip r:embed="rId6">
            <a:alphaModFix/>
          </a:blip>
          <a:srcRect b="0" l="0" r="0" t="0"/>
          <a:stretch/>
        </p:blipFill>
        <p:spPr>
          <a:xfrm>
            <a:off x="6830290" y="5780016"/>
            <a:ext cx="11240276" cy="14675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07"/>
          <p:cNvPicPr preferRelativeResize="0"/>
          <p:nvPr/>
        </p:nvPicPr>
        <p:blipFill rotWithShape="1">
          <a:blip r:embed="rId3">
            <a:alphaModFix/>
          </a:blip>
          <a:srcRect b="0" l="0" r="0" t="0"/>
          <a:stretch/>
        </p:blipFill>
        <p:spPr>
          <a:xfrm>
            <a:off x="457200" y="2172530"/>
            <a:ext cx="16851988" cy="7245384"/>
          </a:xfrm>
          <a:prstGeom prst="rect">
            <a:avLst/>
          </a:prstGeom>
          <a:noFill/>
          <a:ln>
            <a:noFill/>
          </a:ln>
        </p:spPr>
      </p:pic>
      <p:sp>
        <p:nvSpPr>
          <p:cNvPr id="1297" name="Google Shape;1297;p1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8" name="Google Shape;1298;p10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299" name="Google Shape;1299;p1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00" name="Google Shape;1300;p10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spTree>
  </p:cSld>
  <p:clrMapOvr>
    <a:masterClrMapping/>
  </p:clrMapOvr>
</p:sld>
</file>

<file path=ppt/slides/slide10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4" name="Shape 12044"/>
        <p:cNvGrpSpPr/>
        <p:nvPr/>
      </p:nvGrpSpPr>
      <p:grpSpPr>
        <a:xfrm>
          <a:off x="0" y="0"/>
          <a:ext cx="0" cy="0"/>
          <a:chOff x="0" y="0"/>
          <a:chExt cx="0" cy="0"/>
        </a:xfrm>
      </p:grpSpPr>
      <p:sp>
        <p:nvSpPr>
          <p:cNvPr id="12045" name="Google Shape;12045;p107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1070"/>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047" name="Google Shape;12047;p1070"/>
          <p:cNvGrpSpPr/>
          <p:nvPr/>
        </p:nvGrpSpPr>
        <p:grpSpPr>
          <a:xfrm>
            <a:off x="7948540" y="1012313"/>
            <a:ext cx="8145923" cy="3432810"/>
            <a:chOff x="0" y="-9525"/>
            <a:chExt cx="10892885" cy="4590420"/>
          </a:xfrm>
        </p:grpSpPr>
        <p:sp>
          <p:nvSpPr>
            <p:cNvPr id="12048" name="Google Shape;12048;p1070"/>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ÇEŞİTLERİ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049" name="Google Shape;12049;p1070"/>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50" name="Google Shape;12050;p10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51" name="Google Shape;12051;p1070"/>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052" name="Google Shape;12052;p1070"/>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053" name="Google Shape;12053;p1070"/>
          <p:cNvPicPr preferRelativeResize="0"/>
          <p:nvPr/>
        </p:nvPicPr>
        <p:blipFill rotWithShape="1">
          <a:blip r:embed="rId5">
            <a:alphaModFix/>
          </a:blip>
          <a:srcRect b="0" l="0" r="0" t="0"/>
          <a:stretch/>
        </p:blipFill>
        <p:spPr>
          <a:xfrm>
            <a:off x="6830290" y="3162300"/>
            <a:ext cx="11240276" cy="1467525"/>
          </a:xfrm>
          <a:prstGeom prst="rect">
            <a:avLst/>
          </a:prstGeom>
          <a:noFill/>
          <a:ln>
            <a:noFill/>
          </a:ln>
        </p:spPr>
      </p:pic>
      <p:pic>
        <p:nvPicPr>
          <p:cNvPr id="12054" name="Google Shape;12054;p1070"/>
          <p:cNvPicPr preferRelativeResize="0"/>
          <p:nvPr/>
        </p:nvPicPr>
        <p:blipFill rotWithShape="1">
          <a:blip r:embed="rId6">
            <a:alphaModFix/>
          </a:blip>
          <a:srcRect b="0" l="0" r="0" t="0"/>
          <a:stretch/>
        </p:blipFill>
        <p:spPr>
          <a:xfrm>
            <a:off x="6967881" y="5138738"/>
            <a:ext cx="3791130" cy="4342825"/>
          </a:xfrm>
          <a:prstGeom prst="rect">
            <a:avLst/>
          </a:prstGeom>
          <a:noFill/>
          <a:ln>
            <a:noFill/>
          </a:ln>
        </p:spPr>
      </p:pic>
      <p:pic>
        <p:nvPicPr>
          <p:cNvPr id="12055" name="Google Shape;12055;p1070"/>
          <p:cNvPicPr preferRelativeResize="0"/>
          <p:nvPr/>
        </p:nvPicPr>
        <p:blipFill rotWithShape="1">
          <a:blip r:embed="rId7">
            <a:alphaModFix/>
          </a:blip>
          <a:srcRect b="0" l="0" r="0" t="0"/>
          <a:stretch/>
        </p:blipFill>
        <p:spPr>
          <a:xfrm>
            <a:off x="10759011" y="5138738"/>
            <a:ext cx="7478766" cy="1605155"/>
          </a:xfrm>
          <a:prstGeom prst="rect">
            <a:avLst/>
          </a:prstGeom>
          <a:noFill/>
          <a:ln>
            <a:noFill/>
          </a:ln>
        </p:spPr>
      </p:pic>
      <p:pic>
        <p:nvPicPr>
          <p:cNvPr id="12056" name="Google Shape;12056;p1070"/>
          <p:cNvPicPr preferRelativeResize="0"/>
          <p:nvPr/>
        </p:nvPicPr>
        <p:blipFill rotWithShape="1">
          <a:blip r:embed="rId8">
            <a:alphaModFix/>
          </a:blip>
          <a:srcRect b="0" l="0" r="0" t="0"/>
          <a:stretch/>
        </p:blipFill>
        <p:spPr>
          <a:xfrm>
            <a:off x="10868891" y="7035686"/>
            <a:ext cx="7173966" cy="688006"/>
          </a:xfrm>
          <a:prstGeom prst="rect">
            <a:avLst/>
          </a:prstGeom>
          <a:noFill/>
          <a:ln>
            <a:noFill/>
          </a:ln>
        </p:spPr>
      </p:pic>
    </p:spTree>
  </p:cSld>
  <p:clrMapOvr>
    <a:masterClrMapping/>
  </p:clrMapOvr>
</p:sld>
</file>

<file path=ppt/slides/slide10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0" name="Shape 12060"/>
        <p:cNvGrpSpPr/>
        <p:nvPr/>
      </p:nvGrpSpPr>
      <p:grpSpPr>
        <a:xfrm>
          <a:off x="0" y="0"/>
          <a:ext cx="0" cy="0"/>
          <a:chOff x="0" y="0"/>
          <a:chExt cx="0" cy="0"/>
        </a:xfrm>
      </p:grpSpPr>
      <p:sp>
        <p:nvSpPr>
          <p:cNvPr id="12061" name="Google Shape;12061;p107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1071"/>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063" name="Google Shape;12063;p1071"/>
          <p:cNvGrpSpPr/>
          <p:nvPr/>
        </p:nvGrpSpPr>
        <p:grpSpPr>
          <a:xfrm>
            <a:off x="7948540" y="1012313"/>
            <a:ext cx="8145923" cy="3432810"/>
            <a:chOff x="0" y="-9525"/>
            <a:chExt cx="10892885" cy="4590420"/>
          </a:xfrm>
        </p:grpSpPr>
        <p:sp>
          <p:nvSpPr>
            <p:cNvPr id="12064" name="Google Shape;12064;p1071"/>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ÇEŞİTLERİ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065" name="Google Shape;12065;p1071"/>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66" name="Google Shape;12066;p10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67" name="Google Shape;12067;p1071"/>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068" name="Google Shape;12068;p1071"/>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069" name="Google Shape;12069;p1071"/>
          <p:cNvPicPr preferRelativeResize="0"/>
          <p:nvPr/>
        </p:nvPicPr>
        <p:blipFill rotWithShape="1">
          <a:blip r:embed="rId5">
            <a:alphaModFix/>
          </a:blip>
          <a:srcRect b="0" l="0" r="0" t="0"/>
          <a:stretch/>
        </p:blipFill>
        <p:spPr>
          <a:xfrm>
            <a:off x="7162800" y="3727193"/>
            <a:ext cx="10825612" cy="1079386"/>
          </a:xfrm>
          <a:prstGeom prst="rect">
            <a:avLst/>
          </a:prstGeom>
          <a:noFill/>
          <a:ln>
            <a:noFill/>
          </a:ln>
        </p:spPr>
      </p:pic>
      <p:pic>
        <p:nvPicPr>
          <p:cNvPr id="12070" name="Google Shape;12070;p1071"/>
          <p:cNvPicPr preferRelativeResize="0"/>
          <p:nvPr/>
        </p:nvPicPr>
        <p:blipFill rotWithShape="1">
          <a:blip r:embed="rId6">
            <a:alphaModFix/>
          </a:blip>
          <a:srcRect b="0" l="0" r="0" t="0"/>
          <a:stretch/>
        </p:blipFill>
        <p:spPr>
          <a:xfrm>
            <a:off x="7467600" y="5624322"/>
            <a:ext cx="9297502" cy="3266149"/>
          </a:xfrm>
          <a:prstGeom prst="rect">
            <a:avLst/>
          </a:prstGeom>
          <a:noFill/>
          <a:ln>
            <a:noFill/>
          </a:ln>
        </p:spPr>
      </p:pic>
    </p:spTree>
  </p:cSld>
  <p:clrMapOvr>
    <a:masterClrMapping/>
  </p:clrMapOvr>
</p:sld>
</file>

<file path=ppt/slides/slide10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4" name="Shape 12074"/>
        <p:cNvGrpSpPr/>
        <p:nvPr/>
      </p:nvGrpSpPr>
      <p:grpSpPr>
        <a:xfrm>
          <a:off x="0" y="0"/>
          <a:ext cx="0" cy="0"/>
          <a:chOff x="0" y="0"/>
          <a:chExt cx="0" cy="0"/>
        </a:xfrm>
      </p:grpSpPr>
      <p:sp>
        <p:nvSpPr>
          <p:cNvPr id="12075" name="Google Shape;12075;p107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1072"/>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077" name="Google Shape;12077;p1072"/>
          <p:cNvGrpSpPr/>
          <p:nvPr/>
        </p:nvGrpSpPr>
        <p:grpSpPr>
          <a:xfrm>
            <a:off x="7948540" y="1012313"/>
            <a:ext cx="8145923" cy="3432810"/>
            <a:chOff x="0" y="-9525"/>
            <a:chExt cx="10892885" cy="4590420"/>
          </a:xfrm>
        </p:grpSpPr>
        <p:sp>
          <p:nvSpPr>
            <p:cNvPr id="12078" name="Google Shape;12078;p1072"/>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ÇEŞİTLERİ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079" name="Google Shape;12079;p1072"/>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080" name="Google Shape;12080;p10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81" name="Google Shape;12081;p1072"/>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082" name="Google Shape;12082;p1072"/>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083" name="Google Shape;12083;p1072"/>
          <p:cNvPicPr preferRelativeResize="0"/>
          <p:nvPr/>
        </p:nvPicPr>
        <p:blipFill rotWithShape="1">
          <a:blip r:embed="rId5">
            <a:alphaModFix/>
          </a:blip>
          <a:srcRect b="0" l="0" r="0" t="0"/>
          <a:stretch/>
        </p:blipFill>
        <p:spPr>
          <a:xfrm>
            <a:off x="6927418" y="3085790"/>
            <a:ext cx="11360582" cy="2058175"/>
          </a:xfrm>
          <a:prstGeom prst="rect">
            <a:avLst/>
          </a:prstGeom>
          <a:noFill/>
          <a:ln>
            <a:noFill/>
          </a:ln>
        </p:spPr>
      </p:pic>
      <p:pic>
        <p:nvPicPr>
          <p:cNvPr id="12084" name="Google Shape;12084;p1072"/>
          <p:cNvPicPr preferRelativeResize="0"/>
          <p:nvPr/>
        </p:nvPicPr>
        <p:blipFill rotWithShape="1">
          <a:blip r:embed="rId6">
            <a:alphaModFix/>
          </a:blip>
          <a:srcRect b="0" l="0" r="0" t="0"/>
          <a:stretch/>
        </p:blipFill>
        <p:spPr>
          <a:xfrm>
            <a:off x="9601200" y="5143500"/>
            <a:ext cx="4876800" cy="2464762"/>
          </a:xfrm>
          <a:prstGeom prst="rect">
            <a:avLst/>
          </a:prstGeom>
          <a:noFill/>
          <a:ln>
            <a:noFill/>
          </a:ln>
        </p:spPr>
      </p:pic>
      <p:pic>
        <p:nvPicPr>
          <p:cNvPr id="12085" name="Google Shape;12085;p1072"/>
          <p:cNvPicPr preferRelativeResize="0"/>
          <p:nvPr/>
        </p:nvPicPr>
        <p:blipFill rotWithShape="1">
          <a:blip r:embed="rId7">
            <a:alphaModFix/>
          </a:blip>
          <a:srcRect b="0" l="0" r="0" t="0"/>
          <a:stretch/>
        </p:blipFill>
        <p:spPr>
          <a:xfrm>
            <a:off x="9573491" y="7810500"/>
            <a:ext cx="4953691" cy="2010056"/>
          </a:xfrm>
          <a:prstGeom prst="rect">
            <a:avLst/>
          </a:prstGeom>
          <a:noFill/>
          <a:ln>
            <a:noFill/>
          </a:ln>
        </p:spPr>
      </p:pic>
      <p:pic>
        <p:nvPicPr>
          <p:cNvPr id="12086" name="Google Shape;12086;p1072"/>
          <p:cNvPicPr preferRelativeResize="0"/>
          <p:nvPr/>
        </p:nvPicPr>
        <p:blipFill rotWithShape="1">
          <a:blip r:embed="rId8">
            <a:alphaModFix/>
          </a:blip>
          <a:srcRect b="0" l="0" r="0" t="0"/>
          <a:stretch/>
        </p:blipFill>
        <p:spPr>
          <a:xfrm>
            <a:off x="7696200" y="7099713"/>
            <a:ext cx="9335803" cy="581106"/>
          </a:xfrm>
          <a:prstGeom prst="rect">
            <a:avLst/>
          </a:prstGeom>
          <a:noFill/>
          <a:ln>
            <a:noFill/>
          </a:ln>
        </p:spPr>
      </p:pic>
    </p:spTree>
  </p:cSld>
  <p:clrMapOvr>
    <a:masterClrMapping/>
  </p:clrMapOvr>
</p:sld>
</file>

<file path=ppt/slides/slide10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0" name="Shape 12090"/>
        <p:cNvGrpSpPr/>
        <p:nvPr/>
      </p:nvGrpSpPr>
      <p:grpSpPr>
        <a:xfrm>
          <a:off x="0" y="0"/>
          <a:ext cx="0" cy="0"/>
          <a:chOff x="0" y="0"/>
          <a:chExt cx="0" cy="0"/>
        </a:xfrm>
      </p:grpSpPr>
      <p:sp>
        <p:nvSpPr>
          <p:cNvPr id="12091" name="Google Shape;12091;p107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1073"/>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093" name="Google Shape;12093;p1073"/>
          <p:cNvGrpSpPr/>
          <p:nvPr/>
        </p:nvGrpSpPr>
        <p:grpSpPr>
          <a:xfrm>
            <a:off x="5071039" y="0"/>
            <a:ext cx="8145923" cy="3432810"/>
            <a:chOff x="0" y="-9525"/>
            <a:chExt cx="10892885" cy="4590420"/>
          </a:xfrm>
        </p:grpSpPr>
        <p:sp>
          <p:nvSpPr>
            <p:cNvPr id="12094" name="Google Shape;12094;p1073"/>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INDEX ÇEŞİTLERİ</a:t>
              </a:r>
              <a:endParaRPr/>
            </a:p>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CLUSTERED INDEX</a:t>
              </a:r>
              <a:endParaRPr/>
            </a:p>
          </p:txBody>
        </p:sp>
        <p:sp>
          <p:nvSpPr>
            <p:cNvPr id="12095" name="Google Shape;12095;p1073"/>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p:txBody>
        </p:sp>
      </p:grpSp>
      <p:pic>
        <p:nvPicPr>
          <p:cNvPr id="12096" name="Google Shape;12096;p10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097" name="Google Shape;12097;p1073"/>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098" name="Google Shape;12098;p1073"/>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099" name="Google Shape;12099;p1073"/>
          <p:cNvPicPr preferRelativeResize="0"/>
          <p:nvPr/>
        </p:nvPicPr>
        <p:blipFill rotWithShape="1">
          <a:blip r:embed="rId5">
            <a:alphaModFix/>
          </a:blip>
          <a:srcRect b="0" l="0" r="0" t="0"/>
          <a:stretch/>
        </p:blipFill>
        <p:spPr>
          <a:xfrm>
            <a:off x="242857" y="2502358"/>
            <a:ext cx="17827709" cy="5282284"/>
          </a:xfrm>
          <a:prstGeom prst="rect">
            <a:avLst/>
          </a:prstGeom>
          <a:noFill/>
          <a:ln>
            <a:noFill/>
          </a:ln>
        </p:spPr>
      </p:pic>
    </p:spTree>
  </p:cSld>
  <p:clrMapOvr>
    <a:masterClrMapping/>
  </p:clrMapOvr>
</p:sld>
</file>

<file path=ppt/slides/slide10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3" name="Shape 12103"/>
        <p:cNvGrpSpPr/>
        <p:nvPr/>
      </p:nvGrpSpPr>
      <p:grpSpPr>
        <a:xfrm>
          <a:off x="0" y="0"/>
          <a:ext cx="0" cy="0"/>
          <a:chOff x="0" y="0"/>
          <a:chExt cx="0" cy="0"/>
        </a:xfrm>
      </p:grpSpPr>
      <p:sp>
        <p:nvSpPr>
          <p:cNvPr id="12104" name="Google Shape;12104;p107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1074"/>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06" name="Google Shape;12106;p1074"/>
          <p:cNvGrpSpPr/>
          <p:nvPr/>
        </p:nvGrpSpPr>
        <p:grpSpPr>
          <a:xfrm>
            <a:off x="7948540" y="1012313"/>
            <a:ext cx="8145923" cy="3432810"/>
            <a:chOff x="0" y="-9525"/>
            <a:chExt cx="10892885" cy="4590420"/>
          </a:xfrm>
        </p:grpSpPr>
        <p:sp>
          <p:nvSpPr>
            <p:cNvPr id="12107" name="Google Shape;12107;p1074"/>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COMPOSITE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108" name="Google Shape;12108;p1074"/>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109" name="Google Shape;12109;p10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10" name="Google Shape;12110;p1074"/>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11" name="Google Shape;12111;p1074"/>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112" name="Google Shape;12112;p1074"/>
          <p:cNvPicPr preferRelativeResize="0"/>
          <p:nvPr/>
        </p:nvPicPr>
        <p:blipFill rotWithShape="1">
          <a:blip r:embed="rId5">
            <a:alphaModFix/>
          </a:blip>
          <a:srcRect b="0" l="0" r="0" t="0"/>
          <a:stretch/>
        </p:blipFill>
        <p:spPr>
          <a:xfrm>
            <a:off x="9525000" y="3178490"/>
            <a:ext cx="5551631" cy="1416399"/>
          </a:xfrm>
          <a:prstGeom prst="rect">
            <a:avLst/>
          </a:prstGeom>
          <a:noFill/>
          <a:ln>
            <a:noFill/>
          </a:ln>
        </p:spPr>
      </p:pic>
      <p:pic>
        <p:nvPicPr>
          <p:cNvPr id="12113" name="Google Shape;12113;p1074"/>
          <p:cNvPicPr preferRelativeResize="0"/>
          <p:nvPr/>
        </p:nvPicPr>
        <p:blipFill rotWithShape="1">
          <a:blip r:embed="rId6">
            <a:alphaModFix/>
          </a:blip>
          <a:srcRect b="0" l="0" r="0" t="0"/>
          <a:stretch/>
        </p:blipFill>
        <p:spPr>
          <a:xfrm>
            <a:off x="8021783" y="4950217"/>
            <a:ext cx="8376939" cy="3967192"/>
          </a:xfrm>
          <a:prstGeom prst="rect">
            <a:avLst/>
          </a:prstGeom>
          <a:noFill/>
          <a:ln>
            <a:noFill/>
          </a:ln>
        </p:spPr>
      </p:pic>
    </p:spTree>
  </p:cSld>
  <p:clrMapOvr>
    <a:masterClrMapping/>
  </p:clrMapOvr>
</p:sld>
</file>

<file path=ppt/slides/slide10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7" name="Shape 12117"/>
        <p:cNvGrpSpPr/>
        <p:nvPr/>
      </p:nvGrpSpPr>
      <p:grpSpPr>
        <a:xfrm>
          <a:off x="0" y="0"/>
          <a:ext cx="0" cy="0"/>
          <a:chOff x="0" y="0"/>
          <a:chExt cx="0" cy="0"/>
        </a:xfrm>
      </p:grpSpPr>
      <p:sp>
        <p:nvSpPr>
          <p:cNvPr id="12118" name="Google Shape;12118;p107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1075"/>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20" name="Google Shape;12120;p1075"/>
          <p:cNvGrpSpPr/>
          <p:nvPr/>
        </p:nvGrpSpPr>
        <p:grpSpPr>
          <a:xfrm>
            <a:off x="7948540" y="1012313"/>
            <a:ext cx="8145923" cy="3432810"/>
            <a:chOff x="0" y="-9525"/>
            <a:chExt cx="10892885" cy="4590420"/>
          </a:xfrm>
        </p:grpSpPr>
        <p:sp>
          <p:nvSpPr>
            <p:cNvPr id="12121" name="Google Shape;12121;p1075"/>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COMPOSITE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122" name="Google Shape;12122;p1075"/>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123" name="Google Shape;12123;p10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24" name="Google Shape;12124;p1075"/>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25" name="Google Shape;12125;p1075"/>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126" name="Google Shape;12126;p1075"/>
          <p:cNvPicPr preferRelativeResize="0"/>
          <p:nvPr/>
        </p:nvPicPr>
        <p:blipFill rotWithShape="1">
          <a:blip r:embed="rId5">
            <a:alphaModFix/>
          </a:blip>
          <a:srcRect b="0" l="0" r="0" t="0"/>
          <a:stretch/>
        </p:blipFill>
        <p:spPr>
          <a:xfrm>
            <a:off x="7240823" y="3072195"/>
            <a:ext cx="9561356" cy="1243753"/>
          </a:xfrm>
          <a:prstGeom prst="rect">
            <a:avLst/>
          </a:prstGeom>
          <a:noFill/>
          <a:ln>
            <a:noFill/>
          </a:ln>
        </p:spPr>
      </p:pic>
      <p:pic>
        <p:nvPicPr>
          <p:cNvPr id="12127" name="Google Shape;12127;p1075"/>
          <p:cNvPicPr preferRelativeResize="0"/>
          <p:nvPr/>
        </p:nvPicPr>
        <p:blipFill rotWithShape="1">
          <a:blip r:embed="rId6">
            <a:alphaModFix/>
          </a:blip>
          <a:srcRect b="0" l="0" r="0" t="0"/>
          <a:stretch/>
        </p:blipFill>
        <p:spPr>
          <a:xfrm>
            <a:off x="7086600" y="4844882"/>
            <a:ext cx="10815978" cy="4005103"/>
          </a:xfrm>
          <a:prstGeom prst="rect">
            <a:avLst/>
          </a:prstGeom>
          <a:noFill/>
          <a:ln>
            <a:noFill/>
          </a:ln>
        </p:spPr>
      </p:pic>
    </p:spTree>
  </p:cSld>
  <p:clrMapOvr>
    <a:masterClrMapping/>
  </p:clrMapOvr>
</p:sld>
</file>

<file path=ppt/slides/slide10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1" name="Shape 12131"/>
        <p:cNvGrpSpPr/>
        <p:nvPr/>
      </p:nvGrpSpPr>
      <p:grpSpPr>
        <a:xfrm>
          <a:off x="0" y="0"/>
          <a:ext cx="0" cy="0"/>
          <a:chOff x="0" y="0"/>
          <a:chExt cx="0" cy="0"/>
        </a:xfrm>
      </p:grpSpPr>
      <p:sp>
        <p:nvSpPr>
          <p:cNvPr id="12132" name="Google Shape;12132;p107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1076"/>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34" name="Google Shape;12134;p1076"/>
          <p:cNvGrpSpPr/>
          <p:nvPr/>
        </p:nvGrpSpPr>
        <p:grpSpPr>
          <a:xfrm>
            <a:off x="7948540" y="1012313"/>
            <a:ext cx="8145923" cy="3432810"/>
            <a:chOff x="0" y="-9525"/>
            <a:chExt cx="10892885" cy="4590420"/>
          </a:xfrm>
        </p:grpSpPr>
        <p:sp>
          <p:nvSpPr>
            <p:cNvPr id="12135" name="Google Shape;12135;p1076"/>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COMPOSITE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CLUSTERED INDEX</a:t>
              </a:r>
              <a:endParaRPr/>
            </a:p>
          </p:txBody>
        </p:sp>
        <p:sp>
          <p:nvSpPr>
            <p:cNvPr id="12136" name="Google Shape;12136;p1076"/>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137" name="Google Shape;12137;p10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38" name="Google Shape;12138;p1076"/>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39" name="Google Shape;12139;p1076"/>
          <p:cNvSpPr txBox="1"/>
          <p:nvPr/>
        </p:nvSpPr>
        <p:spPr>
          <a:xfrm>
            <a:off x="1371600" y="624742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140" name="Google Shape;12140;p1076"/>
          <p:cNvPicPr preferRelativeResize="0"/>
          <p:nvPr/>
        </p:nvPicPr>
        <p:blipFill rotWithShape="1">
          <a:blip r:embed="rId5">
            <a:alphaModFix/>
          </a:blip>
          <a:srcRect b="0" l="0" r="0" t="0"/>
          <a:stretch/>
        </p:blipFill>
        <p:spPr>
          <a:xfrm>
            <a:off x="7772400" y="3247743"/>
            <a:ext cx="8829114" cy="1413527"/>
          </a:xfrm>
          <a:prstGeom prst="rect">
            <a:avLst/>
          </a:prstGeom>
          <a:noFill/>
          <a:ln>
            <a:noFill/>
          </a:ln>
        </p:spPr>
      </p:pic>
      <p:pic>
        <p:nvPicPr>
          <p:cNvPr id="12141" name="Google Shape;12141;p1076"/>
          <p:cNvPicPr preferRelativeResize="0"/>
          <p:nvPr/>
        </p:nvPicPr>
        <p:blipFill rotWithShape="1">
          <a:blip r:embed="rId6">
            <a:alphaModFix/>
          </a:blip>
          <a:srcRect b="0" l="0" r="0" t="0"/>
          <a:stretch/>
        </p:blipFill>
        <p:spPr>
          <a:xfrm>
            <a:off x="7948540" y="5248048"/>
            <a:ext cx="8426227" cy="3306291"/>
          </a:xfrm>
          <a:prstGeom prst="rect">
            <a:avLst/>
          </a:prstGeom>
          <a:noFill/>
          <a:ln>
            <a:noFill/>
          </a:ln>
        </p:spPr>
      </p:pic>
    </p:spTree>
  </p:cSld>
  <p:clrMapOvr>
    <a:masterClrMapping/>
  </p:clrMapOvr>
</p:sld>
</file>

<file path=ppt/slides/slide10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5" name="Shape 12145"/>
        <p:cNvGrpSpPr/>
        <p:nvPr/>
      </p:nvGrpSpPr>
      <p:grpSpPr>
        <a:xfrm>
          <a:off x="0" y="0"/>
          <a:ext cx="0" cy="0"/>
          <a:chOff x="0" y="0"/>
          <a:chExt cx="0" cy="0"/>
        </a:xfrm>
      </p:grpSpPr>
      <p:sp>
        <p:nvSpPr>
          <p:cNvPr id="12146" name="Google Shape;12146;p10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1077"/>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48" name="Google Shape;12148;p1077"/>
          <p:cNvGrpSpPr/>
          <p:nvPr/>
        </p:nvGrpSpPr>
        <p:grpSpPr>
          <a:xfrm>
            <a:off x="5071039" y="0"/>
            <a:ext cx="8145923" cy="3432810"/>
            <a:chOff x="0" y="-9525"/>
            <a:chExt cx="10892885" cy="4590420"/>
          </a:xfrm>
        </p:grpSpPr>
        <p:sp>
          <p:nvSpPr>
            <p:cNvPr id="12149" name="Google Shape;12149;p1077"/>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NON - CLUSTERED INDEX</a:t>
              </a:r>
              <a:endParaRPr/>
            </a:p>
          </p:txBody>
        </p:sp>
        <p:sp>
          <p:nvSpPr>
            <p:cNvPr id="12150" name="Google Shape;12150;p1077"/>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p:txBody>
        </p:sp>
      </p:grpSp>
      <p:pic>
        <p:nvPicPr>
          <p:cNvPr id="12151" name="Google Shape;12151;p10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52" name="Google Shape;12152;p1077"/>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53" name="Google Shape;12153;p1077"/>
          <p:cNvSpPr txBox="1"/>
          <p:nvPr/>
        </p:nvSpPr>
        <p:spPr>
          <a:xfrm>
            <a:off x="1515135" y="6210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NON – CLUSTERED INDEX</a:t>
            </a:r>
            <a:endParaRPr/>
          </a:p>
        </p:txBody>
      </p:sp>
      <p:pic>
        <p:nvPicPr>
          <p:cNvPr id="12154" name="Google Shape;12154;p1077"/>
          <p:cNvPicPr preferRelativeResize="0"/>
          <p:nvPr/>
        </p:nvPicPr>
        <p:blipFill rotWithShape="1">
          <a:blip r:embed="rId5">
            <a:alphaModFix/>
          </a:blip>
          <a:srcRect b="0" l="0" r="0" t="0"/>
          <a:stretch/>
        </p:blipFill>
        <p:spPr>
          <a:xfrm>
            <a:off x="762000" y="2118974"/>
            <a:ext cx="17190432" cy="4434040"/>
          </a:xfrm>
          <a:prstGeom prst="rect">
            <a:avLst/>
          </a:prstGeom>
          <a:noFill/>
          <a:ln>
            <a:noFill/>
          </a:ln>
        </p:spPr>
      </p:pic>
      <p:pic>
        <p:nvPicPr>
          <p:cNvPr id="12155" name="Google Shape;12155;p1077"/>
          <p:cNvPicPr preferRelativeResize="0"/>
          <p:nvPr/>
        </p:nvPicPr>
        <p:blipFill rotWithShape="1">
          <a:blip r:embed="rId6">
            <a:alphaModFix/>
          </a:blip>
          <a:srcRect b="0" l="0" r="0" t="0"/>
          <a:stretch/>
        </p:blipFill>
        <p:spPr>
          <a:xfrm>
            <a:off x="1515135" y="6586863"/>
            <a:ext cx="5657425" cy="2849063"/>
          </a:xfrm>
          <a:prstGeom prst="rect">
            <a:avLst/>
          </a:prstGeom>
          <a:noFill/>
          <a:ln>
            <a:noFill/>
          </a:ln>
        </p:spPr>
      </p:pic>
      <p:pic>
        <p:nvPicPr>
          <p:cNvPr id="12156" name="Google Shape;12156;p1077"/>
          <p:cNvPicPr preferRelativeResize="0"/>
          <p:nvPr/>
        </p:nvPicPr>
        <p:blipFill rotWithShape="1">
          <a:blip r:embed="rId7">
            <a:alphaModFix/>
          </a:blip>
          <a:srcRect b="0" l="0" r="0" t="0"/>
          <a:stretch/>
        </p:blipFill>
        <p:spPr>
          <a:xfrm>
            <a:off x="8163160" y="6358539"/>
            <a:ext cx="7287642" cy="933580"/>
          </a:xfrm>
          <a:prstGeom prst="rect">
            <a:avLst/>
          </a:prstGeom>
          <a:noFill/>
          <a:ln>
            <a:noFill/>
          </a:ln>
        </p:spPr>
      </p:pic>
      <p:pic>
        <p:nvPicPr>
          <p:cNvPr id="12157" name="Google Shape;12157;p1077"/>
          <p:cNvPicPr preferRelativeResize="0"/>
          <p:nvPr/>
        </p:nvPicPr>
        <p:blipFill rotWithShape="1">
          <a:blip r:embed="rId8">
            <a:alphaModFix/>
          </a:blip>
          <a:srcRect b="0" l="0" r="0" t="0"/>
          <a:stretch/>
        </p:blipFill>
        <p:spPr>
          <a:xfrm>
            <a:off x="8001000" y="7312560"/>
            <a:ext cx="6694021" cy="448136"/>
          </a:xfrm>
          <a:prstGeom prst="rect">
            <a:avLst/>
          </a:prstGeom>
          <a:noFill/>
          <a:ln>
            <a:noFill/>
          </a:ln>
        </p:spPr>
      </p:pic>
      <p:pic>
        <p:nvPicPr>
          <p:cNvPr id="12158" name="Google Shape;12158;p1077"/>
          <p:cNvPicPr preferRelativeResize="0"/>
          <p:nvPr/>
        </p:nvPicPr>
        <p:blipFill rotWithShape="1">
          <a:blip r:embed="rId9">
            <a:alphaModFix/>
          </a:blip>
          <a:srcRect b="0" l="0" r="0" t="0"/>
          <a:stretch/>
        </p:blipFill>
        <p:spPr>
          <a:xfrm>
            <a:off x="10130347" y="7935247"/>
            <a:ext cx="3353268" cy="1991003"/>
          </a:xfrm>
          <a:prstGeom prst="rect">
            <a:avLst/>
          </a:prstGeom>
          <a:noFill/>
          <a:ln>
            <a:noFill/>
          </a:ln>
        </p:spPr>
      </p:pic>
    </p:spTree>
  </p:cSld>
  <p:clrMapOvr>
    <a:masterClrMapping/>
  </p:clrMapOvr>
</p:sld>
</file>

<file path=ppt/slides/slide10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2" name="Shape 12162"/>
        <p:cNvGrpSpPr/>
        <p:nvPr/>
      </p:nvGrpSpPr>
      <p:grpSpPr>
        <a:xfrm>
          <a:off x="0" y="0"/>
          <a:ext cx="0" cy="0"/>
          <a:chOff x="0" y="0"/>
          <a:chExt cx="0" cy="0"/>
        </a:xfrm>
      </p:grpSpPr>
      <p:sp>
        <p:nvSpPr>
          <p:cNvPr id="12163" name="Google Shape;12163;p107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1078"/>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65" name="Google Shape;12165;p1078"/>
          <p:cNvGrpSpPr/>
          <p:nvPr/>
        </p:nvGrpSpPr>
        <p:grpSpPr>
          <a:xfrm>
            <a:off x="5071039" y="0"/>
            <a:ext cx="8145923" cy="3432810"/>
            <a:chOff x="0" y="-9525"/>
            <a:chExt cx="10892885" cy="4590420"/>
          </a:xfrm>
        </p:grpSpPr>
        <p:sp>
          <p:nvSpPr>
            <p:cNvPr id="12166" name="Google Shape;12166;p1078"/>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NON - CLUSTERED INDEX</a:t>
              </a:r>
              <a:endParaRPr/>
            </a:p>
          </p:txBody>
        </p:sp>
        <p:sp>
          <p:nvSpPr>
            <p:cNvPr id="12167" name="Google Shape;12167;p1078"/>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p:txBody>
        </p:sp>
      </p:grpSp>
      <p:pic>
        <p:nvPicPr>
          <p:cNvPr id="12168" name="Google Shape;12168;p10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69" name="Google Shape;12169;p1078"/>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70" name="Google Shape;12170;p1078"/>
          <p:cNvSpPr txBox="1"/>
          <p:nvPr/>
        </p:nvSpPr>
        <p:spPr>
          <a:xfrm>
            <a:off x="1515135" y="6210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NON – CLUSTERED INDEX</a:t>
            </a:r>
            <a:endParaRPr/>
          </a:p>
        </p:txBody>
      </p:sp>
      <p:pic>
        <p:nvPicPr>
          <p:cNvPr id="12171" name="Google Shape;12171;p1078"/>
          <p:cNvPicPr preferRelativeResize="0"/>
          <p:nvPr/>
        </p:nvPicPr>
        <p:blipFill rotWithShape="1">
          <a:blip r:embed="rId5">
            <a:alphaModFix/>
          </a:blip>
          <a:srcRect b="0" l="0" r="0" t="0"/>
          <a:stretch/>
        </p:blipFill>
        <p:spPr>
          <a:xfrm>
            <a:off x="1126327" y="1897561"/>
            <a:ext cx="16229146" cy="2988701"/>
          </a:xfrm>
          <a:prstGeom prst="rect">
            <a:avLst/>
          </a:prstGeom>
          <a:noFill/>
          <a:ln>
            <a:noFill/>
          </a:ln>
        </p:spPr>
      </p:pic>
      <p:pic>
        <p:nvPicPr>
          <p:cNvPr id="12172" name="Google Shape;12172;p1078"/>
          <p:cNvPicPr preferRelativeResize="0"/>
          <p:nvPr/>
        </p:nvPicPr>
        <p:blipFill rotWithShape="1">
          <a:blip r:embed="rId6">
            <a:alphaModFix/>
          </a:blip>
          <a:srcRect b="0" l="0" r="0" t="0"/>
          <a:stretch/>
        </p:blipFill>
        <p:spPr>
          <a:xfrm>
            <a:off x="932527" y="6859707"/>
            <a:ext cx="17218464" cy="2360703"/>
          </a:xfrm>
          <a:prstGeom prst="rect">
            <a:avLst/>
          </a:prstGeom>
          <a:noFill/>
          <a:ln>
            <a:noFill/>
          </a:ln>
        </p:spPr>
      </p:pic>
      <p:pic>
        <p:nvPicPr>
          <p:cNvPr id="12173" name="Google Shape;12173;p1078"/>
          <p:cNvPicPr preferRelativeResize="0"/>
          <p:nvPr/>
        </p:nvPicPr>
        <p:blipFill rotWithShape="1">
          <a:blip r:embed="rId7">
            <a:alphaModFix/>
          </a:blip>
          <a:srcRect b="0" l="0" r="0" t="0"/>
          <a:stretch/>
        </p:blipFill>
        <p:spPr>
          <a:xfrm>
            <a:off x="1126327" y="4985891"/>
            <a:ext cx="5984325" cy="1754026"/>
          </a:xfrm>
          <a:prstGeom prst="rect">
            <a:avLst/>
          </a:prstGeom>
          <a:noFill/>
          <a:ln>
            <a:noFill/>
          </a:ln>
        </p:spPr>
      </p:pic>
    </p:spTree>
  </p:cSld>
  <p:clrMapOvr>
    <a:masterClrMapping/>
  </p:clrMapOvr>
</p:sld>
</file>

<file path=ppt/slides/slide10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7" name="Shape 12177"/>
        <p:cNvGrpSpPr/>
        <p:nvPr/>
      </p:nvGrpSpPr>
      <p:grpSpPr>
        <a:xfrm>
          <a:off x="0" y="0"/>
          <a:ext cx="0" cy="0"/>
          <a:chOff x="0" y="0"/>
          <a:chExt cx="0" cy="0"/>
        </a:xfrm>
      </p:grpSpPr>
      <p:sp>
        <p:nvSpPr>
          <p:cNvPr id="12178" name="Google Shape;12178;p107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1079"/>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80" name="Google Shape;12180;p1079"/>
          <p:cNvGrpSpPr/>
          <p:nvPr/>
        </p:nvGrpSpPr>
        <p:grpSpPr>
          <a:xfrm>
            <a:off x="0" y="486370"/>
            <a:ext cx="18288000" cy="2946440"/>
            <a:chOff x="-6781091" y="640858"/>
            <a:chExt cx="24455066" cy="3940037"/>
          </a:xfrm>
        </p:grpSpPr>
        <p:sp>
          <p:nvSpPr>
            <p:cNvPr id="12181" name="Google Shape;12181;p1079"/>
            <p:cNvSpPr txBox="1"/>
            <p:nvPr/>
          </p:nvSpPr>
          <p:spPr>
            <a:xfrm>
              <a:off x="-6781091" y="640858"/>
              <a:ext cx="24455066" cy="12346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NON - CLUSTERED INDEX vs CLUSTERED INDEX</a:t>
              </a:r>
              <a:endParaRPr/>
            </a:p>
          </p:txBody>
        </p:sp>
        <p:sp>
          <p:nvSpPr>
            <p:cNvPr id="12182" name="Google Shape;12182;p1079"/>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chemeClr val="lt1"/>
                </a:solidFill>
                <a:latin typeface="Arial"/>
                <a:ea typeface="Arial"/>
                <a:cs typeface="Arial"/>
                <a:sym typeface="Arial"/>
              </a:endParaRPr>
            </a:p>
          </p:txBody>
        </p:sp>
      </p:grpSp>
      <p:pic>
        <p:nvPicPr>
          <p:cNvPr id="12183" name="Google Shape;12183;p10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84" name="Google Shape;12184;p1079"/>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185" name="Google Shape;12185;p1079"/>
          <p:cNvSpPr txBox="1"/>
          <p:nvPr/>
        </p:nvSpPr>
        <p:spPr>
          <a:xfrm>
            <a:off x="1515135" y="6210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NON – CLUSTERED INDEX</a:t>
            </a:r>
            <a:endParaRPr/>
          </a:p>
        </p:txBody>
      </p:sp>
      <p:pic>
        <p:nvPicPr>
          <p:cNvPr id="12186" name="Google Shape;12186;p1079"/>
          <p:cNvPicPr preferRelativeResize="0"/>
          <p:nvPr/>
        </p:nvPicPr>
        <p:blipFill rotWithShape="1">
          <a:blip r:embed="rId5">
            <a:alphaModFix/>
          </a:blip>
          <a:srcRect b="0" l="0" r="0" t="0"/>
          <a:stretch/>
        </p:blipFill>
        <p:spPr>
          <a:xfrm>
            <a:off x="647700" y="3978685"/>
            <a:ext cx="16992600" cy="232963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6" name="Google Shape;1306;p1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7" name="Google Shape;1307;p1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08" name="Google Shape;1308;p10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09" name="Google Shape;1309;p108"/>
          <p:cNvPicPr preferRelativeResize="0"/>
          <p:nvPr/>
        </p:nvPicPr>
        <p:blipFill rotWithShape="1">
          <a:blip r:embed="rId4">
            <a:alphaModFix/>
          </a:blip>
          <a:srcRect b="0" l="0" r="0" t="0"/>
          <a:stretch/>
        </p:blipFill>
        <p:spPr>
          <a:xfrm>
            <a:off x="4493984" y="2247901"/>
            <a:ext cx="8841016" cy="7103544"/>
          </a:xfrm>
          <a:prstGeom prst="rect">
            <a:avLst/>
          </a:prstGeom>
          <a:noFill/>
          <a:ln>
            <a:noFill/>
          </a:ln>
        </p:spPr>
      </p:pic>
    </p:spTree>
  </p:cSld>
  <p:clrMapOvr>
    <a:masterClrMapping/>
  </p:clrMapOvr>
</p:sld>
</file>

<file path=ppt/slides/slide10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0" name="Shape 12190"/>
        <p:cNvGrpSpPr/>
        <p:nvPr/>
      </p:nvGrpSpPr>
      <p:grpSpPr>
        <a:xfrm>
          <a:off x="0" y="0"/>
          <a:ext cx="0" cy="0"/>
          <a:chOff x="0" y="0"/>
          <a:chExt cx="0" cy="0"/>
        </a:xfrm>
      </p:grpSpPr>
      <p:pic>
        <p:nvPicPr>
          <p:cNvPr id="12191" name="Google Shape;12191;p1080"/>
          <p:cNvPicPr preferRelativeResize="0"/>
          <p:nvPr/>
        </p:nvPicPr>
        <p:blipFill rotWithShape="1">
          <a:blip r:embed="rId3">
            <a:alphaModFix/>
          </a:blip>
          <a:srcRect b="0" l="0" r="0" t="0"/>
          <a:stretch/>
        </p:blipFill>
        <p:spPr>
          <a:xfrm>
            <a:off x="7010399" y="8115300"/>
            <a:ext cx="10546605" cy="1411833"/>
          </a:xfrm>
          <a:prstGeom prst="rect">
            <a:avLst/>
          </a:prstGeom>
          <a:noFill/>
          <a:ln>
            <a:noFill/>
          </a:ln>
        </p:spPr>
      </p:pic>
      <p:sp>
        <p:nvSpPr>
          <p:cNvPr id="12192" name="Google Shape;12192;p108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1080"/>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194" name="Google Shape;12194;p1080"/>
          <p:cNvGrpSpPr/>
          <p:nvPr/>
        </p:nvGrpSpPr>
        <p:grpSpPr>
          <a:xfrm>
            <a:off x="7948540" y="1012313"/>
            <a:ext cx="8145923" cy="3432810"/>
            <a:chOff x="0" y="-9525"/>
            <a:chExt cx="10892885" cy="4590420"/>
          </a:xfrm>
        </p:grpSpPr>
        <p:sp>
          <p:nvSpPr>
            <p:cNvPr id="12195" name="Google Shape;12195;p1080"/>
            <p:cNvSpPr txBox="1"/>
            <p:nvPr/>
          </p:nvSpPr>
          <p:spPr>
            <a:xfrm>
              <a:off x="0" y="-9525"/>
              <a:ext cx="10892885" cy="12346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UNIQUE INDEX</a:t>
              </a:r>
              <a:endParaRPr/>
            </a:p>
          </p:txBody>
        </p:sp>
        <p:sp>
          <p:nvSpPr>
            <p:cNvPr id="12196" name="Google Shape;12196;p1080"/>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197" name="Google Shape;12197;p108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198" name="Google Shape;12198;p1080"/>
          <p:cNvPicPr preferRelativeResize="0"/>
          <p:nvPr/>
        </p:nvPicPr>
        <p:blipFill rotWithShape="1">
          <a:blip r:embed="rId5">
            <a:alphaModFix/>
          </a:blip>
          <a:srcRect b="0" l="0" r="0" t="0"/>
          <a:stretch/>
        </p:blipFill>
        <p:spPr>
          <a:xfrm>
            <a:off x="-228600" y="5624322"/>
            <a:ext cx="3302016" cy="1857384"/>
          </a:xfrm>
          <a:prstGeom prst="rect">
            <a:avLst/>
          </a:prstGeom>
          <a:noFill/>
          <a:ln>
            <a:noFill/>
          </a:ln>
        </p:spPr>
      </p:pic>
      <p:sp>
        <p:nvSpPr>
          <p:cNvPr id="12199" name="Google Shape;12199;p1080"/>
          <p:cNvSpPr txBox="1"/>
          <p:nvPr/>
        </p:nvSpPr>
        <p:spPr>
          <a:xfrm>
            <a:off x="1549771" y="623424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UNIQUE INDEX</a:t>
            </a:r>
            <a:endParaRPr/>
          </a:p>
        </p:txBody>
      </p:sp>
      <p:pic>
        <p:nvPicPr>
          <p:cNvPr id="12200" name="Google Shape;12200;p1080"/>
          <p:cNvPicPr preferRelativeResize="0"/>
          <p:nvPr/>
        </p:nvPicPr>
        <p:blipFill rotWithShape="1">
          <a:blip r:embed="rId6">
            <a:alphaModFix/>
          </a:blip>
          <a:srcRect b="0" l="0" r="0" t="0"/>
          <a:stretch/>
        </p:blipFill>
        <p:spPr>
          <a:xfrm>
            <a:off x="6857999" y="2095500"/>
            <a:ext cx="11107675" cy="3710178"/>
          </a:xfrm>
          <a:prstGeom prst="rect">
            <a:avLst/>
          </a:prstGeom>
          <a:noFill/>
          <a:ln>
            <a:noFill/>
          </a:ln>
        </p:spPr>
      </p:pic>
      <p:pic>
        <p:nvPicPr>
          <p:cNvPr id="12201" name="Google Shape;12201;p1080"/>
          <p:cNvPicPr preferRelativeResize="0"/>
          <p:nvPr/>
        </p:nvPicPr>
        <p:blipFill rotWithShape="1">
          <a:blip r:embed="rId7">
            <a:alphaModFix/>
          </a:blip>
          <a:srcRect b="0" l="0" r="0" t="0"/>
          <a:stretch/>
        </p:blipFill>
        <p:spPr>
          <a:xfrm>
            <a:off x="6823363" y="6210300"/>
            <a:ext cx="11107675" cy="792548"/>
          </a:xfrm>
          <a:prstGeom prst="rect">
            <a:avLst/>
          </a:prstGeom>
          <a:noFill/>
          <a:ln>
            <a:noFill/>
          </a:ln>
        </p:spPr>
      </p:pic>
      <p:pic>
        <p:nvPicPr>
          <p:cNvPr id="12202" name="Google Shape;12202;p1080"/>
          <p:cNvPicPr preferRelativeResize="0"/>
          <p:nvPr/>
        </p:nvPicPr>
        <p:blipFill rotWithShape="1">
          <a:blip r:embed="rId8">
            <a:alphaModFix/>
          </a:blip>
          <a:srcRect b="0" l="0" r="0" t="0"/>
          <a:stretch/>
        </p:blipFill>
        <p:spPr>
          <a:xfrm>
            <a:off x="7037341" y="7277100"/>
            <a:ext cx="10869659" cy="619102"/>
          </a:xfrm>
          <a:prstGeom prst="rect">
            <a:avLst/>
          </a:prstGeom>
          <a:noFill/>
          <a:ln>
            <a:noFill/>
          </a:ln>
        </p:spPr>
      </p:pic>
    </p:spTree>
  </p:cSld>
  <p:clrMapOvr>
    <a:masterClrMapping/>
  </p:clrMapOvr>
</p:sld>
</file>

<file path=ppt/slides/slide10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6" name="Shape 12206"/>
        <p:cNvGrpSpPr/>
        <p:nvPr/>
      </p:nvGrpSpPr>
      <p:grpSpPr>
        <a:xfrm>
          <a:off x="0" y="0"/>
          <a:ext cx="0" cy="0"/>
          <a:chOff x="0" y="0"/>
          <a:chExt cx="0" cy="0"/>
        </a:xfrm>
      </p:grpSpPr>
      <p:sp>
        <p:nvSpPr>
          <p:cNvPr id="12207" name="Google Shape;12207;p108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1081"/>
          <p:cNvSpPr txBox="1"/>
          <p:nvPr/>
        </p:nvSpPr>
        <p:spPr>
          <a:xfrm>
            <a:off x="932527" y="30099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 ÇEŞİTLERİ</a:t>
            </a:r>
            <a:endParaRPr/>
          </a:p>
        </p:txBody>
      </p:sp>
      <p:grpSp>
        <p:nvGrpSpPr>
          <p:cNvPr id="12209" name="Google Shape;12209;p1081"/>
          <p:cNvGrpSpPr/>
          <p:nvPr/>
        </p:nvGrpSpPr>
        <p:grpSpPr>
          <a:xfrm>
            <a:off x="7948540" y="1012313"/>
            <a:ext cx="8145923" cy="3432810"/>
            <a:chOff x="0" y="-9525"/>
            <a:chExt cx="10892885" cy="4590420"/>
          </a:xfrm>
        </p:grpSpPr>
        <p:sp>
          <p:nvSpPr>
            <p:cNvPr id="12210" name="Google Shape;12210;p1081"/>
            <p:cNvSpPr txBox="1"/>
            <p:nvPr/>
          </p:nvSpPr>
          <p:spPr>
            <a:xfrm>
              <a:off x="0" y="-9525"/>
              <a:ext cx="10892885" cy="12346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UNIQUE INDEX</a:t>
              </a:r>
              <a:endParaRPr/>
            </a:p>
          </p:txBody>
        </p:sp>
        <p:sp>
          <p:nvSpPr>
            <p:cNvPr id="12211" name="Google Shape;12211;p1081"/>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212" name="Google Shape;12212;p10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213" name="Google Shape;12213;p1081"/>
          <p:cNvPicPr preferRelativeResize="0"/>
          <p:nvPr/>
        </p:nvPicPr>
        <p:blipFill rotWithShape="1">
          <a:blip r:embed="rId4">
            <a:alphaModFix/>
          </a:blip>
          <a:srcRect b="0" l="0" r="0" t="0"/>
          <a:stretch/>
        </p:blipFill>
        <p:spPr>
          <a:xfrm>
            <a:off x="-228600" y="5624322"/>
            <a:ext cx="3302016" cy="1857384"/>
          </a:xfrm>
          <a:prstGeom prst="rect">
            <a:avLst/>
          </a:prstGeom>
          <a:noFill/>
          <a:ln>
            <a:noFill/>
          </a:ln>
        </p:spPr>
      </p:pic>
      <p:sp>
        <p:nvSpPr>
          <p:cNvPr id="12214" name="Google Shape;12214;p1081"/>
          <p:cNvSpPr txBox="1"/>
          <p:nvPr/>
        </p:nvSpPr>
        <p:spPr>
          <a:xfrm>
            <a:off x="1549771" y="623424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UNIQUE INDEX</a:t>
            </a:r>
            <a:endParaRPr/>
          </a:p>
        </p:txBody>
      </p:sp>
      <p:pic>
        <p:nvPicPr>
          <p:cNvPr id="12215" name="Google Shape;12215;p1081"/>
          <p:cNvPicPr preferRelativeResize="0"/>
          <p:nvPr/>
        </p:nvPicPr>
        <p:blipFill rotWithShape="1">
          <a:blip r:embed="rId5">
            <a:alphaModFix/>
          </a:blip>
          <a:srcRect b="0" l="0" r="0" t="0"/>
          <a:stretch/>
        </p:blipFill>
        <p:spPr>
          <a:xfrm>
            <a:off x="7105445" y="3895007"/>
            <a:ext cx="10710055" cy="2889354"/>
          </a:xfrm>
          <a:prstGeom prst="rect">
            <a:avLst/>
          </a:prstGeom>
          <a:noFill/>
          <a:ln>
            <a:noFill/>
          </a:ln>
        </p:spPr>
      </p:pic>
    </p:spTree>
  </p:cSld>
  <p:clrMapOvr>
    <a:masterClrMapping/>
  </p:clrMapOvr>
</p:sld>
</file>

<file path=ppt/slides/slide10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9" name="Shape 12219"/>
        <p:cNvGrpSpPr/>
        <p:nvPr/>
      </p:nvGrpSpPr>
      <p:grpSpPr>
        <a:xfrm>
          <a:off x="0" y="0"/>
          <a:ext cx="0" cy="0"/>
          <a:chOff x="0" y="0"/>
          <a:chExt cx="0" cy="0"/>
        </a:xfrm>
      </p:grpSpPr>
      <p:sp>
        <p:nvSpPr>
          <p:cNvPr id="12220" name="Google Shape;12220;p108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1" name="Google Shape;12221;p1082"/>
          <p:cNvGrpSpPr/>
          <p:nvPr/>
        </p:nvGrpSpPr>
        <p:grpSpPr>
          <a:xfrm>
            <a:off x="5071039" y="410170"/>
            <a:ext cx="8145923" cy="3022640"/>
            <a:chOff x="0" y="538962"/>
            <a:chExt cx="10892885" cy="4041933"/>
          </a:xfrm>
        </p:grpSpPr>
        <p:sp>
          <p:nvSpPr>
            <p:cNvPr id="12222" name="Google Shape;12222;p1082"/>
            <p:cNvSpPr txBox="1"/>
            <p:nvPr/>
          </p:nvSpPr>
          <p:spPr>
            <a:xfrm>
              <a:off x="0" y="538962"/>
              <a:ext cx="10892885" cy="12346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UNIQUE INDEX</a:t>
              </a:r>
              <a:endParaRPr/>
            </a:p>
          </p:txBody>
        </p:sp>
        <p:sp>
          <p:nvSpPr>
            <p:cNvPr id="12223" name="Google Shape;12223;p1082"/>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224" name="Google Shape;12224;p10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225" name="Google Shape;12225;p1082"/>
          <p:cNvPicPr preferRelativeResize="0"/>
          <p:nvPr/>
        </p:nvPicPr>
        <p:blipFill rotWithShape="1">
          <a:blip r:embed="rId4">
            <a:alphaModFix/>
          </a:blip>
          <a:srcRect b="0" l="0" r="0" t="0"/>
          <a:stretch/>
        </p:blipFill>
        <p:spPr>
          <a:xfrm>
            <a:off x="2108386" y="2324100"/>
            <a:ext cx="14071229" cy="7344367"/>
          </a:xfrm>
          <a:prstGeom prst="rect">
            <a:avLst/>
          </a:prstGeom>
          <a:noFill/>
          <a:ln>
            <a:noFill/>
          </a:ln>
        </p:spPr>
      </p:pic>
    </p:spTree>
  </p:cSld>
  <p:clrMapOvr>
    <a:masterClrMapping/>
  </p:clrMapOvr>
</p:sld>
</file>

<file path=ppt/slides/slide10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9" name="Shape 12229"/>
        <p:cNvGrpSpPr/>
        <p:nvPr/>
      </p:nvGrpSpPr>
      <p:grpSpPr>
        <a:xfrm>
          <a:off x="0" y="0"/>
          <a:ext cx="0" cy="0"/>
          <a:chOff x="0" y="0"/>
          <a:chExt cx="0" cy="0"/>
        </a:xfrm>
      </p:grpSpPr>
      <p:sp>
        <p:nvSpPr>
          <p:cNvPr id="12230" name="Google Shape;12230;p108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1" name="Google Shape;12231;p1083"/>
          <p:cNvGrpSpPr/>
          <p:nvPr/>
        </p:nvGrpSpPr>
        <p:grpSpPr>
          <a:xfrm>
            <a:off x="7948540" y="1012313"/>
            <a:ext cx="8145923" cy="3432810"/>
            <a:chOff x="0" y="-9525"/>
            <a:chExt cx="10892885" cy="4590420"/>
          </a:xfrm>
        </p:grpSpPr>
        <p:sp>
          <p:nvSpPr>
            <p:cNvPr id="12232" name="Google Shape;12232;p1083"/>
            <p:cNvSpPr txBox="1"/>
            <p:nvPr/>
          </p:nvSpPr>
          <p:spPr>
            <a:xfrm>
              <a:off x="0" y="-9525"/>
              <a:ext cx="10892885" cy="123469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6000">
                <a:solidFill>
                  <a:srgbClr val="000000"/>
                </a:solidFill>
                <a:latin typeface="Arial"/>
                <a:ea typeface="Arial"/>
                <a:cs typeface="Arial"/>
                <a:sym typeface="Arial"/>
              </a:endParaRPr>
            </a:p>
          </p:txBody>
        </p:sp>
        <p:sp>
          <p:nvSpPr>
            <p:cNvPr id="12233" name="Google Shape;12233;p1083"/>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234" name="Google Shape;12234;p10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235" name="Google Shape;12235;p1083"/>
          <p:cNvPicPr preferRelativeResize="0"/>
          <p:nvPr/>
        </p:nvPicPr>
        <p:blipFill rotWithShape="1">
          <a:blip r:embed="rId4">
            <a:alphaModFix/>
          </a:blip>
          <a:srcRect b="0" l="0" r="0" t="0"/>
          <a:stretch/>
        </p:blipFill>
        <p:spPr>
          <a:xfrm>
            <a:off x="-228600" y="6486516"/>
            <a:ext cx="3302016" cy="1857384"/>
          </a:xfrm>
          <a:prstGeom prst="rect">
            <a:avLst/>
          </a:prstGeom>
          <a:noFill/>
          <a:ln>
            <a:noFill/>
          </a:ln>
        </p:spPr>
      </p:pic>
      <p:sp>
        <p:nvSpPr>
          <p:cNvPr id="12236" name="Google Shape;12236;p1083"/>
          <p:cNvSpPr txBox="1"/>
          <p:nvPr/>
        </p:nvSpPr>
        <p:spPr>
          <a:xfrm>
            <a:off x="1422408" y="6843894"/>
            <a:ext cx="6672546" cy="896977"/>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INDEX’LERİN AVANTAJLARI VE DEZ.AVANTAJLARI</a:t>
            </a:r>
            <a:endParaRPr/>
          </a:p>
        </p:txBody>
      </p:sp>
      <p:sp>
        <p:nvSpPr>
          <p:cNvPr id="12237" name="Google Shape;12237;p1083"/>
          <p:cNvSpPr txBox="1"/>
          <p:nvPr/>
        </p:nvSpPr>
        <p:spPr>
          <a:xfrm>
            <a:off x="457200" y="2962641"/>
            <a:ext cx="6132434" cy="3323859"/>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b="1" lang="en-US" sz="5400">
                <a:solidFill>
                  <a:schemeClr val="lt1"/>
                </a:solidFill>
                <a:latin typeface="Arial"/>
                <a:ea typeface="Arial"/>
                <a:cs typeface="Arial"/>
                <a:sym typeface="Arial"/>
              </a:rPr>
              <a:t>INDEX’LERİN</a:t>
            </a:r>
            <a:endParaRPr/>
          </a:p>
          <a:p>
            <a:pPr indent="0" lvl="0" marL="0" marR="0" rtl="0" algn="l">
              <a:lnSpc>
                <a:spcPct val="66666"/>
              </a:lnSpc>
              <a:spcBef>
                <a:spcPts val="0"/>
              </a:spcBef>
              <a:spcAft>
                <a:spcPts val="0"/>
              </a:spcAft>
              <a:buNone/>
            </a:pPr>
            <a:r>
              <a:t/>
            </a:r>
            <a:endParaRPr b="1"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b="1" lang="en-US" sz="5400">
                <a:solidFill>
                  <a:schemeClr val="lt1"/>
                </a:solidFill>
                <a:latin typeface="Arial"/>
                <a:ea typeface="Arial"/>
                <a:cs typeface="Arial"/>
                <a:sym typeface="Arial"/>
              </a:rPr>
              <a:t>AVANTAJLARI </a:t>
            </a:r>
            <a:endParaRPr/>
          </a:p>
          <a:p>
            <a:pPr indent="0" lvl="0" marL="0" marR="0" rtl="0" algn="l">
              <a:lnSpc>
                <a:spcPct val="66666"/>
              </a:lnSpc>
              <a:spcBef>
                <a:spcPts val="0"/>
              </a:spcBef>
              <a:spcAft>
                <a:spcPts val="0"/>
              </a:spcAft>
              <a:buNone/>
            </a:pPr>
            <a:r>
              <a:t/>
            </a:r>
            <a:endParaRPr b="1"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b="1" lang="en-US" sz="5400">
                <a:solidFill>
                  <a:schemeClr val="lt1"/>
                </a:solidFill>
                <a:latin typeface="Arial"/>
                <a:ea typeface="Arial"/>
                <a:cs typeface="Arial"/>
                <a:sym typeface="Arial"/>
              </a:rPr>
              <a:t>VE </a:t>
            </a:r>
            <a:endParaRPr/>
          </a:p>
          <a:p>
            <a:pPr indent="0" lvl="0" marL="0" marR="0" rtl="0" algn="l">
              <a:lnSpc>
                <a:spcPct val="66666"/>
              </a:lnSpc>
              <a:spcBef>
                <a:spcPts val="0"/>
              </a:spcBef>
              <a:spcAft>
                <a:spcPts val="0"/>
              </a:spcAft>
              <a:buNone/>
            </a:pPr>
            <a:r>
              <a:t/>
            </a:r>
            <a:endParaRPr b="1"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b="1" lang="en-US" sz="5400">
                <a:solidFill>
                  <a:schemeClr val="lt1"/>
                </a:solidFill>
                <a:latin typeface="Arial"/>
                <a:ea typeface="Arial"/>
                <a:cs typeface="Arial"/>
                <a:sym typeface="Arial"/>
              </a:rPr>
              <a:t>DEZAVANTAJLARI</a:t>
            </a:r>
            <a:endParaRPr/>
          </a:p>
        </p:txBody>
      </p:sp>
      <p:grpSp>
        <p:nvGrpSpPr>
          <p:cNvPr id="12238" name="Google Shape;12238;p1083"/>
          <p:cNvGrpSpPr/>
          <p:nvPr/>
        </p:nvGrpSpPr>
        <p:grpSpPr>
          <a:xfrm>
            <a:off x="8100940" y="1164713"/>
            <a:ext cx="8145923" cy="3432810"/>
            <a:chOff x="0" y="-9525"/>
            <a:chExt cx="10892885" cy="4590420"/>
          </a:xfrm>
        </p:grpSpPr>
        <p:sp>
          <p:nvSpPr>
            <p:cNvPr id="12239" name="Google Shape;12239;p1083"/>
            <p:cNvSpPr txBox="1"/>
            <p:nvPr/>
          </p:nvSpPr>
          <p:spPr>
            <a:xfrm>
              <a:off x="0" y="-9525"/>
              <a:ext cx="10892885" cy="2469388"/>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 AVANTAJLARI VE DEZAVANTAJLARI</a:t>
              </a:r>
              <a:endParaRPr/>
            </a:p>
          </p:txBody>
        </p:sp>
        <p:sp>
          <p:nvSpPr>
            <p:cNvPr id="12240" name="Google Shape;12240;p1083"/>
            <p:cNvSpPr txBox="1"/>
            <p:nvPr/>
          </p:nvSpPr>
          <p:spPr>
            <a:xfrm>
              <a:off x="0" y="3135285"/>
              <a:ext cx="10892885" cy="1445610"/>
            </a:xfrm>
            <a:prstGeom prst="rect">
              <a:avLst/>
            </a:prstGeom>
            <a:noFill/>
            <a:ln>
              <a:noFill/>
            </a:ln>
          </p:spPr>
          <p:txBody>
            <a:bodyPr anchorCtr="0" anchor="t" bIns="0" lIns="0" spcFirstLastPara="1" rIns="0" wrap="square" tIns="0">
              <a:spAutoFit/>
            </a:bodyPr>
            <a:lstStyle/>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241" name="Google Shape;12241;p1083"/>
          <p:cNvPicPr preferRelativeResize="0"/>
          <p:nvPr/>
        </p:nvPicPr>
        <p:blipFill rotWithShape="1">
          <a:blip r:embed="rId5">
            <a:alphaModFix/>
          </a:blip>
          <a:srcRect b="0" l="0" r="0" t="0"/>
          <a:stretch/>
        </p:blipFill>
        <p:spPr>
          <a:xfrm>
            <a:off x="7086601" y="4439795"/>
            <a:ext cx="10426349" cy="2630611"/>
          </a:xfrm>
          <a:prstGeom prst="rect">
            <a:avLst/>
          </a:prstGeom>
          <a:noFill/>
          <a:ln>
            <a:noFill/>
          </a:ln>
        </p:spPr>
      </p:pic>
    </p:spTree>
  </p:cSld>
  <p:clrMapOvr>
    <a:masterClrMapping/>
  </p:clrMapOvr>
</p:sld>
</file>

<file path=ppt/slides/slide10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5" name="Shape 12245"/>
        <p:cNvGrpSpPr/>
        <p:nvPr/>
      </p:nvGrpSpPr>
      <p:grpSpPr>
        <a:xfrm>
          <a:off x="0" y="0"/>
          <a:ext cx="0" cy="0"/>
          <a:chOff x="0" y="0"/>
          <a:chExt cx="0" cy="0"/>
        </a:xfrm>
      </p:grpSpPr>
      <p:pic>
        <p:nvPicPr>
          <p:cNvPr id="12246" name="Google Shape;12246;p1084"/>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2247" name="Google Shape;12247;p1084"/>
          <p:cNvGrpSpPr/>
          <p:nvPr/>
        </p:nvGrpSpPr>
        <p:grpSpPr>
          <a:xfrm>
            <a:off x="-1905000" y="7521957"/>
            <a:ext cx="19164300" cy="1389941"/>
            <a:chOff x="-9252238" y="3409766"/>
            <a:chExt cx="20072638" cy="1853256"/>
          </a:xfrm>
        </p:grpSpPr>
        <p:sp>
          <p:nvSpPr>
            <p:cNvPr id="12248" name="Google Shape;12248;p1084"/>
            <p:cNvSpPr txBox="1"/>
            <p:nvPr/>
          </p:nvSpPr>
          <p:spPr>
            <a:xfrm>
              <a:off x="-9252238" y="3409766"/>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2249" name="Google Shape;12249;p1084"/>
            <p:cNvSpPr txBox="1"/>
            <p:nvPr/>
          </p:nvSpPr>
          <p:spPr>
            <a:xfrm>
              <a:off x="0" y="4222052"/>
              <a:ext cx="10820400" cy="1040970"/>
            </a:xfrm>
            <a:prstGeom prst="rect">
              <a:avLst/>
            </a:prstGeom>
            <a:noFill/>
            <a:ln>
              <a:noFill/>
            </a:ln>
          </p:spPr>
          <p:txBody>
            <a:bodyPr anchorCtr="0" anchor="t" bIns="0" lIns="0" spcFirstLastPara="1" rIns="0" wrap="square" tIns="0">
              <a:spAutoFit/>
            </a:bodyPr>
            <a:lstStyle/>
            <a:p>
              <a:pPr indent="0" lvl="0" marL="0" marR="0" rtl="0" algn="r">
                <a:lnSpc>
                  <a:spcPct val="51704"/>
                </a:lnSpc>
                <a:spcBef>
                  <a:spcPts val="0"/>
                </a:spcBef>
                <a:spcAft>
                  <a:spcPts val="0"/>
                </a:spcAft>
                <a:buNone/>
              </a:pPr>
              <a:r>
                <a:rPr b="1" lang="en-US" sz="8800">
                  <a:solidFill>
                    <a:srgbClr val="E46232"/>
                  </a:solidFill>
                  <a:latin typeface="Arial"/>
                  <a:ea typeface="Arial"/>
                  <a:cs typeface="Arial"/>
                  <a:sym typeface="Arial"/>
                </a:rPr>
                <a:t>TRIGGER</a:t>
              </a:r>
              <a:endParaRPr/>
            </a:p>
          </p:txBody>
        </p:sp>
      </p:grpSp>
    </p:spTree>
  </p:cSld>
  <p:clrMapOvr>
    <a:masterClrMapping/>
  </p:clrMapOvr>
</p:sld>
</file>

<file path=ppt/slides/slide10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3" name="Shape 12253"/>
        <p:cNvGrpSpPr/>
        <p:nvPr/>
      </p:nvGrpSpPr>
      <p:grpSpPr>
        <a:xfrm>
          <a:off x="0" y="0"/>
          <a:ext cx="0" cy="0"/>
          <a:chOff x="0" y="0"/>
          <a:chExt cx="0" cy="0"/>
        </a:xfrm>
      </p:grpSpPr>
      <p:sp>
        <p:nvSpPr>
          <p:cNvPr id="12254" name="Google Shape;12254;p1085"/>
          <p:cNvSpPr txBox="1"/>
          <p:nvPr/>
        </p:nvSpPr>
        <p:spPr>
          <a:xfrm>
            <a:off x="9430703" y="102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2255" name="Google Shape;12255;p108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1085"/>
          <p:cNvSpPr txBox="1"/>
          <p:nvPr/>
        </p:nvSpPr>
        <p:spPr>
          <a:xfrm>
            <a:off x="1149818" y="4041564"/>
            <a:ext cx="5582475" cy="220387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EXECUTION PLAN</a:t>
            </a:r>
            <a:endParaRPr/>
          </a:p>
        </p:txBody>
      </p:sp>
      <p:sp>
        <p:nvSpPr>
          <p:cNvPr id="12257" name="Google Shape;12257;p1085"/>
          <p:cNvSpPr txBox="1"/>
          <p:nvPr/>
        </p:nvSpPr>
        <p:spPr>
          <a:xfrm>
            <a:off x="10713720" y="1112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a:p>
        </p:txBody>
      </p:sp>
      <p:sp>
        <p:nvSpPr>
          <p:cNvPr id="12258" name="Google Shape;12258;p1085"/>
          <p:cNvSpPr txBox="1"/>
          <p:nvPr/>
        </p:nvSpPr>
        <p:spPr>
          <a:xfrm>
            <a:off x="10806335" y="3314700"/>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CLUSTERED INDEX </a:t>
            </a:r>
            <a:endParaRPr/>
          </a:p>
        </p:txBody>
      </p:sp>
      <p:sp>
        <p:nvSpPr>
          <p:cNvPr id="12259" name="Google Shape;12259;p1085"/>
          <p:cNvSpPr txBox="1"/>
          <p:nvPr/>
        </p:nvSpPr>
        <p:spPr>
          <a:xfrm>
            <a:off x="9430703" y="2171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2260" name="Google Shape;12260;p1085"/>
          <p:cNvSpPr txBox="1"/>
          <p:nvPr/>
        </p:nvSpPr>
        <p:spPr>
          <a:xfrm>
            <a:off x="9430703"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12261" name="Google Shape;12261;p1085"/>
          <p:cNvCxnSpPr/>
          <p:nvPr/>
        </p:nvCxnSpPr>
        <p:spPr>
          <a:xfrm>
            <a:off x="9430703" y="18669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262" name="Google Shape;12262;p1085"/>
          <p:cNvCxnSpPr/>
          <p:nvPr/>
        </p:nvCxnSpPr>
        <p:spPr>
          <a:xfrm>
            <a:off x="9430703" y="2933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263" name="Google Shape;12263;p1085"/>
          <p:cNvSpPr txBox="1"/>
          <p:nvPr/>
        </p:nvSpPr>
        <p:spPr>
          <a:xfrm>
            <a:off x="10744200" y="2280741"/>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EXECUTION PLAN ÇEŞİTLERİ</a:t>
            </a:r>
            <a:endParaRPr/>
          </a:p>
        </p:txBody>
      </p:sp>
      <p:cxnSp>
        <p:nvCxnSpPr>
          <p:cNvPr id="12264" name="Google Shape;12264;p1085"/>
          <p:cNvCxnSpPr/>
          <p:nvPr/>
        </p:nvCxnSpPr>
        <p:spPr>
          <a:xfrm>
            <a:off x="9408334" y="4076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265" name="Google Shape;12265;p1085"/>
          <p:cNvSpPr txBox="1"/>
          <p:nvPr/>
        </p:nvSpPr>
        <p:spPr>
          <a:xfrm>
            <a:off x="9446916" y="4448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pic>
        <p:nvPicPr>
          <p:cNvPr id="12266" name="Google Shape;12266;p10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267" name="Google Shape;12267;p1085"/>
          <p:cNvSpPr txBox="1"/>
          <p:nvPr/>
        </p:nvSpPr>
        <p:spPr>
          <a:xfrm>
            <a:off x="10820400" y="451779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CLUSTERED INDEX SEEK </a:t>
            </a:r>
            <a:endParaRPr/>
          </a:p>
        </p:txBody>
      </p:sp>
      <p:sp>
        <p:nvSpPr>
          <p:cNvPr id="12268" name="Google Shape;12268;p1085"/>
          <p:cNvSpPr txBox="1"/>
          <p:nvPr/>
        </p:nvSpPr>
        <p:spPr>
          <a:xfrm>
            <a:off x="9446916" y="55149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05</a:t>
            </a:r>
            <a:endParaRPr/>
          </a:p>
        </p:txBody>
      </p:sp>
      <p:sp>
        <p:nvSpPr>
          <p:cNvPr id="12269" name="Google Shape;12269;p1085"/>
          <p:cNvSpPr txBox="1"/>
          <p:nvPr/>
        </p:nvSpPr>
        <p:spPr>
          <a:xfrm>
            <a:off x="10784666" y="5600700"/>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NON CLUSTERED INDEX SEEK </a:t>
            </a:r>
            <a:endParaRPr/>
          </a:p>
        </p:txBody>
      </p:sp>
      <p:cxnSp>
        <p:nvCxnSpPr>
          <p:cNvPr id="12270" name="Google Shape;12270;p1085"/>
          <p:cNvCxnSpPr/>
          <p:nvPr/>
        </p:nvCxnSpPr>
        <p:spPr>
          <a:xfrm>
            <a:off x="9372600" y="5219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271" name="Google Shape;12271;p1085"/>
          <p:cNvSpPr txBox="1"/>
          <p:nvPr/>
        </p:nvSpPr>
        <p:spPr>
          <a:xfrm>
            <a:off x="9448800" y="7648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07</a:t>
            </a:r>
            <a:endParaRPr/>
          </a:p>
        </p:txBody>
      </p:sp>
      <p:sp>
        <p:nvSpPr>
          <p:cNvPr id="12272" name="Google Shape;12272;p1085"/>
          <p:cNvSpPr txBox="1"/>
          <p:nvPr/>
        </p:nvSpPr>
        <p:spPr>
          <a:xfrm>
            <a:off x="10786550" y="7734300"/>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BOOKMARK LOOKUP TÜRLERİ</a:t>
            </a:r>
            <a:endParaRPr/>
          </a:p>
        </p:txBody>
      </p:sp>
      <p:sp>
        <p:nvSpPr>
          <p:cNvPr id="12273" name="Google Shape;12273;p1085"/>
          <p:cNvSpPr txBox="1"/>
          <p:nvPr/>
        </p:nvSpPr>
        <p:spPr>
          <a:xfrm>
            <a:off x="9448800" y="6591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06</a:t>
            </a:r>
            <a:endParaRPr/>
          </a:p>
        </p:txBody>
      </p:sp>
      <p:sp>
        <p:nvSpPr>
          <p:cNvPr id="12274" name="Google Shape;12274;p1085"/>
          <p:cNvSpPr txBox="1"/>
          <p:nvPr/>
        </p:nvSpPr>
        <p:spPr>
          <a:xfrm>
            <a:off x="10786550" y="667702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SCAN vs SEEK</a:t>
            </a:r>
            <a:endParaRPr/>
          </a:p>
        </p:txBody>
      </p:sp>
      <p:sp>
        <p:nvSpPr>
          <p:cNvPr id="12275" name="Google Shape;12275;p1085"/>
          <p:cNvSpPr txBox="1"/>
          <p:nvPr/>
        </p:nvSpPr>
        <p:spPr>
          <a:xfrm>
            <a:off x="9448800" y="8715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08</a:t>
            </a:r>
            <a:endParaRPr/>
          </a:p>
        </p:txBody>
      </p:sp>
      <p:sp>
        <p:nvSpPr>
          <p:cNvPr id="12276" name="Google Shape;12276;p1085"/>
          <p:cNvSpPr txBox="1"/>
          <p:nvPr/>
        </p:nvSpPr>
        <p:spPr>
          <a:xfrm>
            <a:off x="10786550" y="8801100"/>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SET STATISTICS IO</a:t>
            </a:r>
            <a:endParaRPr/>
          </a:p>
        </p:txBody>
      </p:sp>
      <p:cxnSp>
        <p:nvCxnSpPr>
          <p:cNvPr id="12277" name="Google Shape;12277;p1085"/>
          <p:cNvCxnSpPr/>
          <p:nvPr/>
        </p:nvCxnSpPr>
        <p:spPr>
          <a:xfrm>
            <a:off x="9372600" y="64389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278" name="Google Shape;12278;p1085"/>
          <p:cNvCxnSpPr/>
          <p:nvPr/>
        </p:nvCxnSpPr>
        <p:spPr>
          <a:xfrm>
            <a:off x="9408334" y="73533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279" name="Google Shape;12279;p1085"/>
          <p:cNvCxnSpPr/>
          <p:nvPr/>
        </p:nvCxnSpPr>
        <p:spPr>
          <a:xfrm>
            <a:off x="9372600" y="8420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0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3" name="Shape 12283"/>
        <p:cNvGrpSpPr/>
        <p:nvPr/>
      </p:nvGrpSpPr>
      <p:grpSpPr>
        <a:xfrm>
          <a:off x="0" y="0"/>
          <a:ext cx="0" cy="0"/>
          <a:chOff x="0" y="0"/>
          <a:chExt cx="0" cy="0"/>
        </a:xfrm>
      </p:grpSpPr>
      <p:sp>
        <p:nvSpPr>
          <p:cNvPr id="12284" name="Google Shape;12284;p1086"/>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5" name="Google Shape;12285;p1086"/>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12286" name="Google Shape;12286;p1086"/>
          <p:cNvSpPr txBox="1"/>
          <p:nvPr/>
        </p:nvSpPr>
        <p:spPr>
          <a:xfrm>
            <a:off x="10357520" y="49149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EXECUTION PLAN NEDİR</a:t>
            </a:r>
            <a:endParaRPr/>
          </a:p>
        </p:txBody>
      </p:sp>
      <p:cxnSp>
        <p:nvCxnSpPr>
          <p:cNvPr id="12287" name="Google Shape;12287;p1086"/>
          <p:cNvCxnSpPr/>
          <p:nvPr/>
        </p:nvCxnSpPr>
        <p:spPr>
          <a:xfrm>
            <a:off x="9140046" y="6667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2288" name="Google Shape;12288;p10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289" name="Google Shape;12289;p1086"/>
          <p:cNvPicPr preferRelativeResize="0"/>
          <p:nvPr/>
        </p:nvPicPr>
        <p:blipFill rotWithShape="1">
          <a:blip r:embed="rId4">
            <a:alphaModFix/>
          </a:blip>
          <a:srcRect b="0" l="0" r="0" t="0"/>
          <a:stretch/>
        </p:blipFill>
        <p:spPr>
          <a:xfrm>
            <a:off x="8382000" y="4343575"/>
            <a:ext cx="3302016" cy="1857384"/>
          </a:xfrm>
          <a:prstGeom prst="rect">
            <a:avLst/>
          </a:prstGeom>
          <a:noFill/>
          <a:ln>
            <a:noFill/>
          </a:ln>
        </p:spPr>
      </p:pic>
    </p:spTree>
  </p:cSld>
  <p:clrMapOvr>
    <a:masterClrMapping/>
  </p:clrMapOvr>
</p:sld>
</file>

<file path=ppt/slides/slide10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3" name="Shape 12293"/>
        <p:cNvGrpSpPr/>
        <p:nvPr/>
      </p:nvGrpSpPr>
      <p:grpSpPr>
        <a:xfrm>
          <a:off x="0" y="0"/>
          <a:ext cx="0" cy="0"/>
          <a:chOff x="0" y="0"/>
          <a:chExt cx="0" cy="0"/>
        </a:xfrm>
      </p:grpSpPr>
      <p:sp>
        <p:nvSpPr>
          <p:cNvPr id="12294" name="Google Shape;12294;p1087"/>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1087"/>
          <p:cNvSpPr txBox="1"/>
          <p:nvPr/>
        </p:nvSpPr>
        <p:spPr>
          <a:xfrm>
            <a:off x="1149818" y="2852617"/>
            <a:ext cx="5582475" cy="458176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EXECUTION PLAN ÇEŞİTLERİ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12296" name="Google Shape;12296;p10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2297" name="Google Shape;12297;p1087"/>
          <p:cNvPicPr preferRelativeResize="0"/>
          <p:nvPr/>
        </p:nvPicPr>
        <p:blipFill rotWithShape="1">
          <a:blip r:embed="rId4">
            <a:alphaModFix/>
          </a:blip>
          <a:srcRect b="0" l="0" r="0" t="0"/>
          <a:stretch/>
        </p:blipFill>
        <p:spPr>
          <a:xfrm>
            <a:off x="7543800" y="2832018"/>
            <a:ext cx="3919785" cy="2204879"/>
          </a:xfrm>
          <a:prstGeom prst="rect">
            <a:avLst/>
          </a:prstGeom>
          <a:noFill/>
          <a:ln>
            <a:noFill/>
          </a:ln>
        </p:spPr>
      </p:pic>
      <p:sp>
        <p:nvSpPr>
          <p:cNvPr id="12298" name="Google Shape;12298;p1087"/>
          <p:cNvSpPr txBox="1"/>
          <p:nvPr/>
        </p:nvSpPr>
        <p:spPr>
          <a:xfrm>
            <a:off x="10357520" y="3695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ESTIMATED EXECUTION PLAN</a:t>
            </a:r>
            <a:endParaRPr/>
          </a:p>
        </p:txBody>
      </p:sp>
      <p:pic>
        <p:nvPicPr>
          <p:cNvPr descr="metin, kumarhane, oda içeren bir resim&#10;&#10;Açıklama otomatik olarak oluşturuldu" id="12299" name="Google Shape;12299;p1087"/>
          <p:cNvPicPr preferRelativeResize="0"/>
          <p:nvPr/>
        </p:nvPicPr>
        <p:blipFill rotWithShape="1">
          <a:blip r:embed="rId4">
            <a:alphaModFix/>
          </a:blip>
          <a:srcRect b="0" l="0" r="0" t="0"/>
          <a:stretch/>
        </p:blipFill>
        <p:spPr>
          <a:xfrm>
            <a:off x="7543800" y="4914900"/>
            <a:ext cx="3919785" cy="2204879"/>
          </a:xfrm>
          <a:prstGeom prst="rect">
            <a:avLst/>
          </a:prstGeom>
          <a:noFill/>
          <a:ln>
            <a:noFill/>
          </a:ln>
        </p:spPr>
      </p:pic>
      <p:sp>
        <p:nvSpPr>
          <p:cNvPr id="12300" name="Google Shape;12300;p1087"/>
          <p:cNvSpPr txBox="1"/>
          <p:nvPr/>
        </p:nvSpPr>
        <p:spPr>
          <a:xfrm>
            <a:off x="10357520" y="57785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ACTUAL EXECUTION PLAN</a:t>
            </a:r>
            <a:endParaRPr/>
          </a:p>
        </p:txBody>
      </p:sp>
      <p:cxnSp>
        <p:nvCxnSpPr>
          <p:cNvPr id="12301" name="Google Shape;12301;p1087"/>
          <p:cNvCxnSpPr/>
          <p:nvPr/>
        </p:nvCxnSpPr>
        <p:spPr>
          <a:xfrm>
            <a:off x="9140046"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10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5" name="Shape 12305"/>
        <p:cNvGrpSpPr/>
        <p:nvPr/>
      </p:nvGrpSpPr>
      <p:grpSpPr>
        <a:xfrm>
          <a:off x="0" y="0"/>
          <a:ext cx="0" cy="0"/>
          <a:chOff x="0" y="0"/>
          <a:chExt cx="0" cy="0"/>
        </a:xfrm>
      </p:grpSpPr>
      <p:sp>
        <p:nvSpPr>
          <p:cNvPr id="12306" name="Google Shape;12306;p1088"/>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07" name="Google Shape;12307;p1088"/>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308" name="Google Shape;12308;p1088"/>
          <p:cNvSpPr txBox="1"/>
          <p:nvPr/>
        </p:nvSpPr>
        <p:spPr>
          <a:xfrm>
            <a:off x="1143000" y="4635733"/>
            <a:ext cx="6132434" cy="530786"/>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None/>
            </a:pPr>
            <a:r>
              <a:rPr lang="en-US" sz="4800">
                <a:solidFill>
                  <a:schemeClr val="dk1"/>
                </a:solidFill>
                <a:latin typeface="Calibri"/>
                <a:ea typeface="Calibri"/>
                <a:cs typeface="Calibri"/>
                <a:sym typeface="Calibri"/>
              </a:rPr>
              <a:t>CLUSTERED INDEX</a:t>
            </a:r>
            <a:endParaRPr sz="4800">
              <a:solidFill>
                <a:schemeClr val="dk1"/>
              </a:solidFill>
              <a:latin typeface="Arial"/>
              <a:ea typeface="Arial"/>
              <a:cs typeface="Arial"/>
              <a:sym typeface="Arial"/>
            </a:endParaRPr>
          </a:p>
        </p:txBody>
      </p:sp>
      <p:pic>
        <p:nvPicPr>
          <p:cNvPr id="12309" name="Google Shape;12309;p10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310" name="Google Shape;12310;p1088"/>
          <p:cNvPicPr preferRelativeResize="0"/>
          <p:nvPr/>
        </p:nvPicPr>
        <p:blipFill rotWithShape="1">
          <a:blip r:embed="rId4">
            <a:alphaModFix/>
          </a:blip>
          <a:srcRect b="0" l="0" r="0" t="0"/>
          <a:stretch/>
        </p:blipFill>
        <p:spPr>
          <a:xfrm>
            <a:off x="7391400" y="3545514"/>
            <a:ext cx="4060065" cy="2283786"/>
          </a:xfrm>
          <a:prstGeom prst="rect">
            <a:avLst/>
          </a:prstGeom>
          <a:noFill/>
          <a:ln>
            <a:noFill/>
          </a:ln>
        </p:spPr>
      </p:pic>
      <p:sp>
        <p:nvSpPr>
          <p:cNvPr id="12311" name="Google Shape;12311;p1088"/>
          <p:cNvSpPr txBox="1"/>
          <p:nvPr/>
        </p:nvSpPr>
        <p:spPr>
          <a:xfrm>
            <a:off x="10461402" y="45137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spTree>
  </p:cSld>
  <p:clrMapOvr>
    <a:masterClrMapping/>
  </p:clrMapOvr>
</p:sld>
</file>

<file path=ppt/slides/slide10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5" name="Shape 12315"/>
        <p:cNvGrpSpPr/>
        <p:nvPr/>
      </p:nvGrpSpPr>
      <p:grpSpPr>
        <a:xfrm>
          <a:off x="0" y="0"/>
          <a:ext cx="0" cy="0"/>
          <a:chOff x="0" y="0"/>
          <a:chExt cx="0" cy="0"/>
        </a:xfrm>
      </p:grpSpPr>
      <p:sp>
        <p:nvSpPr>
          <p:cNvPr id="12316" name="Google Shape;12316;p1089"/>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17" name="Google Shape;12317;p1089"/>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318" name="Google Shape;12318;p1089"/>
          <p:cNvSpPr txBox="1"/>
          <p:nvPr/>
        </p:nvSpPr>
        <p:spPr>
          <a:xfrm>
            <a:off x="1143000" y="4635733"/>
            <a:ext cx="6132434" cy="530786"/>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None/>
            </a:pPr>
            <a:r>
              <a:rPr lang="en-US" sz="4800">
                <a:solidFill>
                  <a:schemeClr val="dk1"/>
                </a:solidFill>
                <a:latin typeface="Calibri"/>
                <a:ea typeface="Calibri"/>
                <a:cs typeface="Calibri"/>
                <a:sym typeface="Calibri"/>
              </a:rPr>
              <a:t>CLUSTERED INDEX SEEK</a:t>
            </a:r>
            <a:endParaRPr sz="4800">
              <a:solidFill>
                <a:schemeClr val="dk1"/>
              </a:solidFill>
              <a:latin typeface="Arial"/>
              <a:ea typeface="Arial"/>
              <a:cs typeface="Arial"/>
              <a:sym typeface="Arial"/>
            </a:endParaRPr>
          </a:p>
        </p:txBody>
      </p:sp>
      <p:pic>
        <p:nvPicPr>
          <p:cNvPr id="12319" name="Google Shape;12319;p10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320" name="Google Shape;12320;p1089"/>
          <p:cNvPicPr preferRelativeResize="0"/>
          <p:nvPr/>
        </p:nvPicPr>
        <p:blipFill rotWithShape="1">
          <a:blip r:embed="rId4">
            <a:alphaModFix/>
          </a:blip>
          <a:srcRect b="0" l="0" r="0" t="0"/>
          <a:stretch/>
        </p:blipFill>
        <p:spPr>
          <a:xfrm>
            <a:off x="7391400" y="3545514"/>
            <a:ext cx="4060065" cy="2283786"/>
          </a:xfrm>
          <a:prstGeom prst="rect">
            <a:avLst/>
          </a:prstGeom>
          <a:noFill/>
          <a:ln>
            <a:noFill/>
          </a:ln>
        </p:spPr>
      </p:pic>
      <p:sp>
        <p:nvSpPr>
          <p:cNvPr id="12321" name="Google Shape;12321;p1089"/>
          <p:cNvSpPr txBox="1"/>
          <p:nvPr/>
        </p:nvSpPr>
        <p:spPr>
          <a:xfrm>
            <a:off x="10461402" y="45137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 SEEK</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16" name="Google Shape;1316;p1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17" name="Google Shape;1317;p10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18" name="Google Shape;1318;p109"/>
          <p:cNvPicPr preferRelativeResize="0"/>
          <p:nvPr/>
        </p:nvPicPr>
        <p:blipFill rotWithShape="1">
          <a:blip r:embed="rId4">
            <a:alphaModFix/>
          </a:blip>
          <a:srcRect b="0" l="0" r="0" t="0"/>
          <a:stretch/>
        </p:blipFill>
        <p:spPr>
          <a:xfrm>
            <a:off x="5131726" y="2615588"/>
            <a:ext cx="8024547" cy="7187865"/>
          </a:xfrm>
          <a:prstGeom prst="rect">
            <a:avLst/>
          </a:prstGeom>
          <a:noFill/>
          <a:ln>
            <a:noFill/>
          </a:ln>
        </p:spPr>
      </p:pic>
    </p:spTree>
  </p:cSld>
  <p:clrMapOvr>
    <a:masterClrMapping/>
  </p:clrMapOvr>
</p:sld>
</file>

<file path=ppt/slides/slide10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5" name="Shape 12325"/>
        <p:cNvGrpSpPr/>
        <p:nvPr/>
      </p:nvGrpSpPr>
      <p:grpSpPr>
        <a:xfrm>
          <a:off x="0" y="0"/>
          <a:ext cx="0" cy="0"/>
          <a:chOff x="0" y="0"/>
          <a:chExt cx="0" cy="0"/>
        </a:xfrm>
      </p:grpSpPr>
      <p:sp>
        <p:nvSpPr>
          <p:cNvPr id="12326" name="Google Shape;12326;p1090"/>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27" name="Google Shape;12327;p1090"/>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328" name="Google Shape;12328;p1090"/>
          <p:cNvSpPr txBox="1"/>
          <p:nvPr/>
        </p:nvSpPr>
        <p:spPr>
          <a:xfrm>
            <a:off x="1143000" y="4635733"/>
            <a:ext cx="6132434" cy="987130"/>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None/>
            </a:pPr>
            <a:r>
              <a:rPr lang="en-US" sz="4800">
                <a:solidFill>
                  <a:schemeClr val="dk1"/>
                </a:solidFill>
                <a:latin typeface="Calibri"/>
                <a:ea typeface="Calibri"/>
                <a:cs typeface="Calibri"/>
                <a:sym typeface="Calibri"/>
              </a:rPr>
              <a:t>NON -  CLUSTERED INDEX SEEK</a:t>
            </a:r>
            <a:endParaRPr sz="4800">
              <a:solidFill>
                <a:schemeClr val="dk1"/>
              </a:solidFill>
              <a:latin typeface="Arial"/>
              <a:ea typeface="Arial"/>
              <a:cs typeface="Arial"/>
              <a:sym typeface="Arial"/>
            </a:endParaRPr>
          </a:p>
        </p:txBody>
      </p:sp>
      <p:pic>
        <p:nvPicPr>
          <p:cNvPr id="12329" name="Google Shape;12329;p10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330" name="Google Shape;12330;p1090"/>
          <p:cNvPicPr preferRelativeResize="0"/>
          <p:nvPr/>
        </p:nvPicPr>
        <p:blipFill rotWithShape="1">
          <a:blip r:embed="rId4">
            <a:alphaModFix/>
          </a:blip>
          <a:srcRect b="0" l="0" r="0" t="0"/>
          <a:stretch/>
        </p:blipFill>
        <p:spPr>
          <a:xfrm>
            <a:off x="7391400" y="3545514"/>
            <a:ext cx="4060065" cy="2283786"/>
          </a:xfrm>
          <a:prstGeom prst="rect">
            <a:avLst/>
          </a:prstGeom>
          <a:noFill/>
          <a:ln>
            <a:noFill/>
          </a:ln>
        </p:spPr>
      </p:pic>
      <p:sp>
        <p:nvSpPr>
          <p:cNvPr id="12331" name="Google Shape;12331;p1090"/>
          <p:cNvSpPr txBox="1"/>
          <p:nvPr/>
        </p:nvSpPr>
        <p:spPr>
          <a:xfrm>
            <a:off x="10461402" y="45137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NON - CLUSTERED INDEX SEEK</a:t>
            </a:r>
            <a:endParaRPr/>
          </a:p>
        </p:txBody>
      </p:sp>
    </p:spTree>
  </p:cSld>
  <p:clrMapOvr>
    <a:masterClrMapping/>
  </p:clrMapOvr>
</p:sld>
</file>

<file path=ppt/slides/slide10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5" name="Shape 12335"/>
        <p:cNvGrpSpPr/>
        <p:nvPr/>
      </p:nvGrpSpPr>
      <p:grpSpPr>
        <a:xfrm>
          <a:off x="0" y="0"/>
          <a:ext cx="0" cy="0"/>
          <a:chOff x="0" y="0"/>
          <a:chExt cx="0" cy="0"/>
        </a:xfrm>
      </p:grpSpPr>
      <p:sp>
        <p:nvSpPr>
          <p:cNvPr id="12336" name="Google Shape;12336;p1091"/>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7" name="Google Shape;12337;p1091"/>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338" name="Google Shape;12338;p1091"/>
          <p:cNvSpPr txBox="1"/>
          <p:nvPr/>
        </p:nvSpPr>
        <p:spPr>
          <a:xfrm>
            <a:off x="1143000" y="4635733"/>
            <a:ext cx="6132434" cy="525465"/>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dk1"/>
                </a:solidFill>
                <a:latin typeface="Calibri"/>
                <a:ea typeface="Calibri"/>
                <a:cs typeface="Calibri"/>
                <a:sym typeface="Calibri"/>
              </a:rPr>
              <a:t>SCAN vs SEEK</a:t>
            </a:r>
            <a:endParaRPr sz="4800">
              <a:solidFill>
                <a:schemeClr val="dk1"/>
              </a:solidFill>
              <a:latin typeface="Arial"/>
              <a:ea typeface="Arial"/>
              <a:cs typeface="Arial"/>
              <a:sym typeface="Arial"/>
            </a:endParaRPr>
          </a:p>
        </p:txBody>
      </p:sp>
      <p:pic>
        <p:nvPicPr>
          <p:cNvPr id="12339" name="Google Shape;12339;p10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340" name="Google Shape;12340;p1091"/>
          <p:cNvPicPr preferRelativeResize="0"/>
          <p:nvPr/>
        </p:nvPicPr>
        <p:blipFill rotWithShape="1">
          <a:blip r:embed="rId4">
            <a:alphaModFix/>
          </a:blip>
          <a:srcRect b="0" l="0" r="0" t="0"/>
          <a:stretch/>
        </p:blipFill>
        <p:spPr>
          <a:xfrm>
            <a:off x="7391400" y="3545514"/>
            <a:ext cx="4060065" cy="2283786"/>
          </a:xfrm>
          <a:prstGeom prst="rect">
            <a:avLst/>
          </a:prstGeom>
          <a:noFill/>
          <a:ln>
            <a:noFill/>
          </a:ln>
        </p:spPr>
      </p:pic>
      <p:sp>
        <p:nvSpPr>
          <p:cNvPr id="12341" name="Google Shape;12341;p1091"/>
          <p:cNvSpPr txBox="1"/>
          <p:nvPr/>
        </p:nvSpPr>
        <p:spPr>
          <a:xfrm>
            <a:off x="10461402" y="45137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SCAN vs SEEK</a:t>
            </a:r>
            <a:endParaRPr/>
          </a:p>
        </p:txBody>
      </p:sp>
    </p:spTree>
  </p:cSld>
  <p:clrMapOvr>
    <a:masterClrMapping/>
  </p:clrMapOvr>
</p:sld>
</file>

<file path=ppt/slides/slide10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5" name="Shape 12345"/>
        <p:cNvGrpSpPr/>
        <p:nvPr/>
      </p:nvGrpSpPr>
      <p:grpSpPr>
        <a:xfrm>
          <a:off x="0" y="0"/>
          <a:ext cx="0" cy="0"/>
          <a:chOff x="0" y="0"/>
          <a:chExt cx="0" cy="0"/>
        </a:xfrm>
      </p:grpSpPr>
      <p:sp>
        <p:nvSpPr>
          <p:cNvPr id="12346" name="Google Shape;12346;p1092"/>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7" name="Google Shape;12347;p1092"/>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348" name="Google Shape;12348;p1092"/>
          <p:cNvSpPr txBox="1"/>
          <p:nvPr/>
        </p:nvSpPr>
        <p:spPr>
          <a:xfrm>
            <a:off x="1143000" y="4635733"/>
            <a:ext cx="6132434" cy="145411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dk1"/>
                </a:solidFill>
                <a:latin typeface="Arial"/>
                <a:ea typeface="Arial"/>
                <a:cs typeface="Arial"/>
                <a:sym typeface="Arial"/>
              </a:rPr>
              <a:t>BOOKMARK LOOKUP</a:t>
            </a:r>
            <a:endParaRPr/>
          </a:p>
          <a:p>
            <a:pPr indent="0" lvl="0" marL="0" marR="0" rtl="0" algn="ctr">
              <a:lnSpc>
                <a:spcPct val="75000"/>
              </a:lnSpc>
              <a:spcBef>
                <a:spcPts val="0"/>
              </a:spcBef>
              <a:spcAft>
                <a:spcPts val="0"/>
              </a:spcAft>
              <a:buNone/>
            </a:pPr>
            <a:r>
              <a:t/>
            </a:r>
            <a:endParaRPr sz="4800">
              <a:solidFill>
                <a:schemeClr val="dk1"/>
              </a:solidFill>
              <a:latin typeface="Arial"/>
              <a:ea typeface="Arial"/>
              <a:cs typeface="Arial"/>
              <a:sym typeface="Arial"/>
            </a:endParaRPr>
          </a:p>
          <a:p>
            <a:pPr indent="0" lvl="0" marL="0" marR="0" rtl="0" algn="ctr">
              <a:lnSpc>
                <a:spcPct val="75000"/>
              </a:lnSpc>
              <a:spcBef>
                <a:spcPts val="0"/>
              </a:spcBef>
              <a:spcAft>
                <a:spcPts val="0"/>
              </a:spcAft>
              <a:buNone/>
            </a:pPr>
            <a:r>
              <a:rPr lang="en-US" sz="4800">
                <a:solidFill>
                  <a:schemeClr val="dk1"/>
                </a:solidFill>
                <a:latin typeface="Arial"/>
                <a:ea typeface="Arial"/>
                <a:cs typeface="Arial"/>
                <a:sym typeface="Arial"/>
              </a:rPr>
              <a:t> TÜRLERİ</a:t>
            </a:r>
            <a:endParaRPr/>
          </a:p>
        </p:txBody>
      </p:sp>
      <p:pic>
        <p:nvPicPr>
          <p:cNvPr id="12349" name="Google Shape;12349;p10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350" name="Google Shape;12350;p1092"/>
          <p:cNvPicPr preferRelativeResize="0"/>
          <p:nvPr/>
        </p:nvPicPr>
        <p:blipFill rotWithShape="1">
          <a:blip r:embed="rId4">
            <a:alphaModFix/>
          </a:blip>
          <a:srcRect b="0" l="0" r="0" t="0"/>
          <a:stretch/>
        </p:blipFill>
        <p:spPr>
          <a:xfrm>
            <a:off x="7391400" y="3545514"/>
            <a:ext cx="4060065" cy="2283786"/>
          </a:xfrm>
          <a:prstGeom prst="rect">
            <a:avLst/>
          </a:prstGeom>
          <a:noFill/>
          <a:ln>
            <a:noFill/>
          </a:ln>
        </p:spPr>
      </p:pic>
      <p:sp>
        <p:nvSpPr>
          <p:cNvPr id="12351" name="Google Shape;12351;p1092"/>
          <p:cNvSpPr txBox="1"/>
          <p:nvPr/>
        </p:nvSpPr>
        <p:spPr>
          <a:xfrm>
            <a:off x="10461402" y="45137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BOOKMARK LOOKUP TÜRLERİ</a:t>
            </a:r>
            <a:endParaRPr/>
          </a:p>
        </p:txBody>
      </p:sp>
    </p:spTree>
  </p:cSld>
  <p:clrMapOvr>
    <a:masterClrMapping/>
  </p:clrMapOvr>
</p:sld>
</file>

<file path=ppt/slides/slide10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5" name="Shape 12355"/>
        <p:cNvGrpSpPr/>
        <p:nvPr/>
      </p:nvGrpSpPr>
      <p:grpSpPr>
        <a:xfrm>
          <a:off x="0" y="0"/>
          <a:ext cx="0" cy="0"/>
          <a:chOff x="0" y="0"/>
          <a:chExt cx="0" cy="0"/>
        </a:xfrm>
      </p:grpSpPr>
      <p:sp>
        <p:nvSpPr>
          <p:cNvPr id="12356" name="Google Shape;12356;p109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1093"/>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358" name="Google Shape;12358;p1093"/>
          <p:cNvSpPr txBox="1"/>
          <p:nvPr/>
        </p:nvSpPr>
        <p:spPr>
          <a:xfrm>
            <a:off x="4495800" y="0"/>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NEDİR</a:t>
            </a:r>
            <a:endParaRPr/>
          </a:p>
        </p:txBody>
      </p:sp>
      <p:pic>
        <p:nvPicPr>
          <p:cNvPr id="12359" name="Google Shape;12359;p10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360" name="Google Shape;12360;p1093"/>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361" name="Google Shape;12361;p1093"/>
          <p:cNvSpPr txBox="1"/>
          <p:nvPr/>
        </p:nvSpPr>
        <p:spPr>
          <a:xfrm>
            <a:off x="1530375" y="558967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EXECUTION PLAN NEDİR</a:t>
            </a:r>
            <a:endParaRPr/>
          </a:p>
        </p:txBody>
      </p:sp>
      <p:pic>
        <p:nvPicPr>
          <p:cNvPr id="12362" name="Google Shape;12362;p1093"/>
          <p:cNvPicPr preferRelativeResize="0"/>
          <p:nvPr/>
        </p:nvPicPr>
        <p:blipFill rotWithShape="1">
          <a:blip r:embed="rId5">
            <a:alphaModFix/>
          </a:blip>
          <a:srcRect b="0" l="0" r="0" t="0"/>
          <a:stretch/>
        </p:blipFill>
        <p:spPr>
          <a:xfrm>
            <a:off x="42721" y="2613493"/>
            <a:ext cx="18202559" cy="5060015"/>
          </a:xfrm>
          <a:prstGeom prst="rect">
            <a:avLst/>
          </a:prstGeom>
          <a:noFill/>
          <a:ln>
            <a:noFill/>
          </a:ln>
        </p:spPr>
      </p:pic>
    </p:spTree>
  </p:cSld>
  <p:clrMapOvr>
    <a:masterClrMapping/>
  </p:clrMapOvr>
</p:sld>
</file>

<file path=ppt/slides/slide10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6" name="Shape 12366"/>
        <p:cNvGrpSpPr/>
        <p:nvPr/>
      </p:nvGrpSpPr>
      <p:grpSpPr>
        <a:xfrm>
          <a:off x="0" y="0"/>
          <a:ext cx="0" cy="0"/>
          <a:chOff x="0" y="0"/>
          <a:chExt cx="0" cy="0"/>
        </a:xfrm>
      </p:grpSpPr>
      <p:sp>
        <p:nvSpPr>
          <p:cNvPr id="12367" name="Google Shape;12367;p109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1094"/>
          <p:cNvSpPr txBox="1"/>
          <p:nvPr/>
        </p:nvSpPr>
        <p:spPr>
          <a:xfrm>
            <a:off x="932527" y="3238500"/>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EXEC.PLAN ÇEŞİTLERİ</a:t>
            </a:r>
            <a:endParaRPr/>
          </a:p>
        </p:txBody>
      </p:sp>
      <p:sp>
        <p:nvSpPr>
          <p:cNvPr id="12369" name="Google Shape;12369;p1094"/>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EXECUTION PLAN ÇEŞİTLERİ</a:t>
            </a:r>
            <a:endParaRPr/>
          </a:p>
        </p:txBody>
      </p:sp>
      <p:pic>
        <p:nvPicPr>
          <p:cNvPr id="12370" name="Google Shape;12370;p10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371" name="Google Shape;12371;p1094"/>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372" name="Google Shape;12372;p1094"/>
          <p:cNvSpPr txBox="1"/>
          <p:nvPr/>
        </p:nvSpPr>
        <p:spPr>
          <a:xfrm>
            <a:off x="1404654" y="626431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ESTIMATED EXECUTION PLAN</a:t>
            </a:r>
            <a:endParaRPr/>
          </a:p>
        </p:txBody>
      </p:sp>
      <p:sp>
        <p:nvSpPr>
          <p:cNvPr id="12373" name="Google Shape;12373;p1094"/>
          <p:cNvSpPr txBox="1"/>
          <p:nvPr/>
        </p:nvSpPr>
        <p:spPr>
          <a:xfrm>
            <a:off x="1404654" y="672151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ACTUAL EXECUTION PLAN</a:t>
            </a:r>
            <a:endParaRPr/>
          </a:p>
        </p:txBody>
      </p:sp>
      <p:pic>
        <p:nvPicPr>
          <p:cNvPr id="12374" name="Google Shape;12374;p1094"/>
          <p:cNvPicPr preferRelativeResize="0"/>
          <p:nvPr/>
        </p:nvPicPr>
        <p:blipFill rotWithShape="1">
          <a:blip r:embed="rId5">
            <a:alphaModFix/>
          </a:blip>
          <a:srcRect b="0" l="0" r="0" t="0"/>
          <a:stretch/>
        </p:blipFill>
        <p:spPr>
          <a:xfrm>
            <a:off x="7924800" y="3729901"/>
            <a:ext cx="9246968" cy="3420509"/>
          </a:xfrm>
          <a:prstGeom prst="rect">
            <a:avLst/>
          </a:prstGeom>
          <a:noFill/>
          <a:ln>
            <a:noFill/>
          </a:ln>
        </p:spPr>
      </p:pic>
    </p:spTree>
  </p:cSld>
  <p:clrMapOvr>
    <a:masterClrMapping/>
  </p:clrMapOvr>
</p:sld>
</file>

<file path=ppt/slides/slide10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8" name="Shape 12378"/>
        <p:cNvGrpSpPr/>
        <p:nvPr/>
      </p:nvGrpSpPr>
      <p:grpSpPr>
        <a:xfrm>
          <a:off x="0" y="0"/>
          <a:ext cx="0" cy="0"/>
          <a:chOff x="0" y="0"/>
          <a:chExt cx="0" cy="0"/>
        </a:xfrm>
      </p:grpSpPr>
      <p:sp>
        <p:nvSpPr>
          <p:cNvPr id="12379" name="Google Shape;12379;p109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1095"/>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381" name="Google Shape;12381;p1095"/>
          <p:cNvSpPr txBox="1"/>
          <p:nvPr/>
        </p:nvSpPr>
        <p:spPr>
          <a:xfrm>
            <a:off x="4495800" y="0"/>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ÇEŞİTLERİ</a:t>
            </a:r>
            <a:endParaRPr/>
          </a:p>
        </p:txBody>
      </p:sp>
      <p:pic>
        <p:nvPicPr>
          <p:cNvPr id="12382" name="Google Shape;12382;p10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383" name="Google Shape;12383;p1095"/>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384" name="Google Shape;12384;p1095"/>
          <p:cNvSpPr txBox="1"/>
          <p:nvPr/>
        </p:nvSpPr>
        <p:spPr>
          <a:xfrm>
            <a:off x="1530375" y="558967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EXECUTION PLAN NEDİR</a:t>
            </a:r>
            <a:endParaRPr/>
          </a:p>
        </p:txBody>
      </p:sp>
      <p:pic>
        <p:nvPicPr>
          <p:cNvPr id="12385" name="Google Shape;12385;p1095"/>
          <p:cNvPicPr preferRelativeResize="0"/>
          <p:nvPr/>
        </p:nvPicPr>
        <p:blipFill rotWithShape="1">
          <a:blip r:embed="rId5">
            <a:alphaModFix/>
          </a:blip>
          <a:srcRect b="0" l="0" r="0" t="0"/>
          <a:stretch/>
        </p:blipFill>
        <p:spPr>
          <a:xfrm>
            <a:off x="1090356" y="3360752"/>
            <a:ext cx="16107289" cy="3565497"/>
          </a:xfrm>
          <a:prstGeom prst="rect">
            <a:avLst/>
          </a:prstGeom>
          <a:noFill/>
          <a:ln>
            <a:noFill/>
          </a:ln>
        </p:spPr>
      </p:pic>
    </p:spTree>
  </p:cSld>
  <p:clrMapOvr>
    <a:masterClrMapping/>
  </p:clrMapOvr>
</p:sld>
</file>

<file path=ppt/slides/slide10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9" name="Shape 12389"/>
        <p:cNvGrpSpPr/>
        <p:nvPr/>
      </p:nvGrpSpPr>
      <p:grpSpPr>
        <a:xfrm>
          <a:off x="0" y="0"/>
          <a:ext cx="0" cy="0"/>
          <a:chOff x="0" y="0"/>
          <a:chExt cx="0" cy="0"/>
        </a:xfrm>
      </p:grpSpPr>
      <p:sp>
        <p:nvSpPr>
          <p:cNvPr id="12390" name="Google Shape;12390;p109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1096"/>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392" name="Google Shape;12392;p1096"/>
          <p:cNvSpPr txBox="1"/>
          <p:nvPr/>
        </p:nvSpPr>
        <p:spPr>
          <a:xfrm>
            <a:off x="4495800" y="0"/>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ÇEŞİTLERİ</a:t>
            </a:r>
            <a:endParaRPr/>
          </a:p>
        </p:txBody>
      </p:sp>
      <p:pic>
        <p:nvPicPr>
          <p:cNvPr id="12393" name="Google Shape;12393;p10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394" name="Google Shape;12394;p109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395" name="Google Shape;12395;p1096"/>
          <p:cNvSpPr txBox="1"/>
          <p:nvPr/>
        </p:nvSpPr>
        <p:spPr>
          <a:xfrm>
            <a:off x="1530375" y="558967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EXECUTION PLAN NEDİR</a:t>
            </a:r>
            <a:endParaRPr/>
          </a:p>
        </p:txBody>
      </p:sp>
      <p:pic>
        <p:nvPicPr>
          <p:cNvPr id="12396" name="Google Shape;12396;p1096"/>
          <p:cNvPicPr preferRelativeResize="0"/>
          <p:nvPr/>
        </p:nvPicPr>
        <p:blipFill rotWithShape="1">
          <a:blip r:embed="rId5">
            <a:alphaModFix/>
          </a:blip>
          <a:srcRect b="0" l="0" r="0" t="0"/>
          <a:stretch/>
        </p:blipFill>
        <p:spPr>
          <a:xfrm>
            <a:off x="254252" y="2532730"/>
            <a:ext cx="11430925" cy="1083270"/>
          </a:xfrm>
          <a:prstGeom prst="rect">
            <a:avLst/>
          </a:prstGeom>
          <a:noFill/>
          <a:ln>
            <a:noFill/>
          </a:ln>
        </p:spPr>
      </p:pic>
      <p:pic>
        <p:nvPicPr>
          <p:cNvPr id="12397" name="Google Shape;12397;p1096"/>
          <p:cNvPicPr preferRelativeResize="0"/>
          <p:nvPr/>
        </p:nvPicPr>
        <p:blipFill rotWithShape="1">
          <a:blip r:embed="rId6">
            <a:alphaModFix/>
          </a:blip>
          <a:srcRect b="0" l="0" r="0" t="0"/>
          <a:stretch/>
        </p:blipFill>
        <p:spPr>
          <a:xfrm>
            <a:off x="8202921" y="4097562"/>
            <a:ext cx="9679352" cy="1269693"/>
          </a:xfrm>
          <a:prstGeom prst="rect">
            <a:avLst/>
          </a:prstGeom>
          <a:noFill/>
          <a:ln>
            <a:noFill/>
          </a:ln>
        </p:spPr>
      </p:pic>
      <p:pic>
        <p:nvPicPr>
          <p:cNvPr id="12398" name="Google Shape;12398;p1096"/>
          <p:cNvPicPr preferRelativeResize="0"/>
          <p:nvPr/>
        </p:nvPicPr>
        <p:blipFill rotWithShape="1">
          <a:blip r:embed="rId7">
            <a:alphaModFix/>
          </a:blip>
          <a:srcRect b="0" l="0" r="0" t="0"/>
          <a:stretch/>
        </p:blipFill>
        <p:spPr>
          <a:xfrm>
            <a:off x="269492" y="5709158"/>
            <a:ext cx="17695319" cy="3043273"/>
          </a:xfrm>
          <a:prstGeom prst="rect">
            <a:avLst/>
          </a:prstGeom>
          <a:noFill/>
          <a:ln>
            <a:noFill/>
          </a:ln>
        </p:spPr>
      </p:pic>
    </p:spTree>
  </p:cSld>
  <p:clrMapOvr>
    <a:masterClrMapping/>
  </p:clrMapOvr>
</p:sld>
</file>

<file path=ppt/slides/slide10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2" name="Shape 12402"/>
        <p:cNvGrpSpPr/>
        <p:nvPr/>
      </p:nvGrpSpPr>
      <p:grpSpPr>
        <a:xfrm>
          <a:off x="0" y="0"/>
          <a:ext cx="0" cy="0"/>
          <a:chOff x="0" y="0"/>
          <a:chExt cx="0" cy="0"/>
        </a:xfrm>
      </p:grpSpPr>
      <p:sp>
        <p:nvSpPr>
          <p:cNvPr id="12403" name="Google Shape;12403;p109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1097"/>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405" name="Google Shape;12405;p1097"/>
          <p:cNvSpPr txBox="1"/>
          <p:nvPr/>
        </p:nvSpPr>
        <p:spPr>
          <a:xfrm>
            <a:off x="2438400" y="0"/>
            <a:ext cx="125730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GRAFİKSEL GÖSTERİM -ESTIMATED</a:t>
            </a:r>
            <a:endParaRPr/>
          </a:p>
        </p:txBody>
      </p:sp>
      <p:pic>
        <p:nvPicPr>
          <p:cNvPr id="12406" name="Google Shape;12406;p10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07" name="Google Shape;12407;p1097"/>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08" name="Google Shape;12408;p1097"/>
          <p:cNvPicPr preferRelativeResize="0"/>
          <p:nvPr/>
        </p:nvPicPr>
        <p:blipFill rotWithShape="1">
          <a:blip r:embed="rId5">
            <a:alphaModFix/>
          </a:blip>
          <a:srcRect b="0" l="0" r="0" t="0"/>
          <a:stretch/>
        </p:blipFill>
        <p:spPr>
          <a:xfrm>
            <a:off x="762001" y="2379221"/>
            <a:ext cx="5562600" cy="1199777"/>
          </a:xfrm>
          <a:prstGeom prst="rect">
            <a:avLst/>
          </a:prstGeom>
          <a:noFill/>
          <a:ln>
            <a:noFill/>
          </a:ln>
        </p:spPr>
      </p:pic>
      <p:pic>
        <p:nvPicPr>
          <p:cNvPr id="12409" name="Google Shape;12409;p1097"/>
          <p:cNvPicPr preferRelativeResize="0"/>
          <p:nvPr/>
        </p:nvPicPr>
        <p:blipFill rotWithShape="1">
          <a:blip r:embed="rId6">
            <a:alphaModFix/>
          </a:blip>
          <a:srcRect b="0" l="0" r="0" t="0"/>
          <a:stretch/>
        </p:blipFill>
        <p:spPr>
          <a:xfrm>
            <a:off x="762001" y="3848100"/>
            <a:ext cx="5946023" cy="4459517"/>
          </a:xfrm>
          <a:prstGeom prst="rect">
            <a:avLst/>
          </a:prstGeom>
          <a:noFill/>
          <a:ln>
            <a:noFill/>
          </a:ln>
        </p:spPr>
      </p:pic>
      <p:pic>
        <p:nvPicPr>
          <p:cNvPr id="12410" name="Google Shape;12410;p1097"/>
          <p:cNvPicPr preferRelativeResize="0"/>
          <p:nvPr/>
        </p:nvPicPr>
        <p:blipFill rotWithShape="1">
          <a:blip r:embed="rId7">
            <a:alphaModFix/>
          </a:blip>
          <a:srcRect b="0" l="0" r="0" t="0"/>
          <a:stretch/>
        </p:blipFill>
        <p:spPr>
          <a:xfrm>
            <a:off x="7698625" y="2552700"/>
            <a:ext cx="9730459" cy="5490276"/>
          </a:xfrm>
          <a:prstGeom prst="rect">
            <a:avLst/>
          </a:prstGeom>
          <a:noFill/>
          <a:ln>
            <a:noFill/>
          </a:ln>
        </p:spPr>
      </p:pic>
    </p:spTree>
  </p:cSld>
  <p:clrMapOvr>
    <a:masterClrMapping/>
  </p:clrMapOvr>
</p:sld>
</file>

<file path=ppt/slides/slide10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4" name="Shape 12414"/>
        <p:cNvGrpSpPr/>
        <p:nvPr/>
      </p:nvGrpSpPr>
      <p:grpSpPr>
        <a:xfrm>
          <a:off x="0" y="0"/>
          <a:ext cx="0" cy="0"/>
          <a:chOff x="0" y="0"/>
          <a:chExt cx="0" cy="0"/>
        </a:xfrm>
      </p:grpSpPr>
      <p:sp>
        <p:nvSpPr>
          <p:cNvPr id="12415" name="Google Shape;12415;p10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1098"/>
          <p:cNvSpPr txBox="1"/>
          <p:nvPr/>
        </p:nvSpPr>
        <p:spPr>
          <a:xfrm>
            <a:off x="2667000" y="0"/>
            <a:ext cx="122682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GRAFİKSEL GÖSTERİM - ACTUAL</a:t>
            </a:r>
            <a:endParaRPr/>
          </a:p>
        </p:txBody>
      </p:sp>
      <p:pic>
        <p:nvPicPr>
          <p:cNvPr id="12417" name="Google Shape;12417;p10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18" name="Google Shape;12418;p1098"/>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19" name="Google Shape;12419;p1098"/>
          <p:cNvPicPr preferRelativeResize="0"/>
          <p:nvPr/>
        </p:nvPicPr>
        <p:blipFill rotWithShape="1">
          <a:blip r:embed="rId5">
            <a:alphaModFix/>
          </a:blip>
          <a:srcRect b="0" l="0" r="0" t="0"/>
          <a:stretch/>
        </p:blipFill>
        <p:spPr>
          <a:xfrm>
            <a:off x="4495800" y="2400300"/>
            <a:ext cx="7239000" cy="7216519"/>
          </a:xfrm>
          <a:prstGeom prst="rect">
            <a:avLst/>
          </a:prstGeom>
          <a:noFill/>
          <a:ln>
            <a:noFill/>
          </a:ln>
        </p:spPr>
      </p:pic>
    </p:spTree>
  </p:cSld>
  <p:clrMapOvr>
    <a:masterClrMapping/>
  </p:clrMapOvr>
</p:sld>
</file>

<file path=ppt/slides/slide10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3" name="Shape 12423"/>
        <p:cNvGrpSpPr/>
        <p:nvPr/>
      </p:nvGrpSpPr>
      <p:grpSpPr>
        <a:xfrm>
          <a:off x="0" y="0"/>
          <a:ext cx="0" cy="0"/>
          <a:chOff x="0" y="0"/>
          <a:chExt cx="0" cy="0"/>
        </a:xfrm>
      </p:grpSpPr>
      <p:sp>
        <p:nvSpPr>
          <p:cNvPr id="12424" name="Google Shape;12424;p10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1099"/>
          <p:cNvSpPr txBox="1"/>
          <p:nvPr/>
        </p:nvSpPr>
        <p:spPr>
          <a:xfrm>
            <a:off x="2667000" y="0"/>
            <a:ext cx="122682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EXECUTION PLAN GRAFİKSEL GÖSTERİM – TEXT PLAN</a:t>
            </a:r>
            <a:endParaRPr/>
          </a:p>
        </p:txBody>
      </p:sp>
      <p:pic>
        <p:nvPicPr>
          <p:cNvPr id="12426" name="Google Shape;12426;p10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27" name="Google Shape;12427;p109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28" name="Google Shape;12428;p1099"/>
          <p:cNvPicPr preferRelativeResize="0"/>
          <p:nvPr/>
        </p:nvPicPr>
        <p:blipFill rotWithShape="1">
          <a:blip r:embed="rId5">
            <a:alphaModFix/>
          </a:blip>
          <a:srcRect b="0" l="0" r="0" t="0"/>
          <a:stretch/>
        </p:blipFill>
        <p:spPr>
          <a:xfrm>
            <a:off x="3581400" y="2171700"/>
            <a:ext cx="11125200" cy="74128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1"/>
          <p:cNvSpPr txBox="1"/>
          <p:nvPr/>
        </p:nvSpPr>
        <p:spPr>
          <a:xfrm>
            <a:off x="838201" y="2095500"/>
            <a:ext cx="10210800" cy="10366236"/>
          </a:xfrm>
          <a:prstGeom prst="rect">
            <a:avLst/>
          </a:prstGeom>
          <a:noFill/>
          <a:ln>
            <a:noFill/>
          </a:ln>
        </p:spPr>
        <p:txBody>
          <a:bodyPr anchorCtr="0" anchor="t" bIns="0" lIns="0" spcFirstLastPara="1" rIns="0" wrap="square" tIns="0">
            <a:spAutoFit/>
          </a:bodyPr>
          <a:lstStyle/>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Diyelim ki müşterilerle ilgili bir kendiniz bir veri tabanı yarattınız ve hatta düzenli olarak güncelliyorsunuz.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Ancak,işletmeniz çok büyüdü ve her gün yüzlerce yeni müşteri kazanmaya başladı.Tüm müşterilerin adres,TCKN,telefon bilgileri,sipariş detayları vs gibi bilgileri şu anda nasıl yönetibilirsiniz?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Sürekli yeni müşteri kazanımının olduğunu düşündüğümüzde yarattığınız tablolar arasındaki bağlantıyı nasıl koruyabilir veya tekrarlı veri girişinin olmamasını nasıl sağlayabilirsiniz?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214" name="Google Shape;214;p11"/>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15" name="Google Shape;215;p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217" name="Google Shape;217;p11"/>
          <p:cNvPicPr preferRelativeResize="0"/>
          <p:nvPr/>
        </p:nvPicPr>
        <p:blipFill rotWithShape="1">
          <a:blip r:embed="rId4">
            <a:alphaModFix/>
          </a:blip>
          <a:srcRect b="0" l="0" r="0" t="0"/>
          <a:stretch/>
        </p:blipFill>
        <p:spPr>
          <a:xfrm>
            <a:off x="9601200" y="3238500"/>
            <a:ext cx="10210800" cy="5743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4" name="Google Shape;1324;p1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25" name="Google Shape;1325;p1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26" name="Google Shape;1326;p11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27" name="Google Shape;1327;p110"/>
          <p:cNvPicPr preferRelativeResize="0"/>
          <p:nvPr/>
        </p:nvPicPr>
        <p:blipFill rotWithShape="1">
          <a:blip r:embed="rId4">
            <a:alphaModFix/>
          </a:blip>
          <a:srcRect b="0" l="0" r="0" t="0"/>
          <a:stretch/>
        </p:blipFill>
        <p:spPr>
          <a:xfrm>
            <a:off x="284498" y="3467100"/>
            <a:ext cx="17786068" cy="4415071"/>
          </a:xfrm>
          <a:prstGeom prst="rect">
            <a:avLst/>
          </a:prstGeom>
          <a:noFill/>
          <a:ln>
            <a:noFill/>
          </a:ln>
        </p:spPr>
      </p:pic>
    </p:spTree>
  </p:cSld>
  <p:clrMapOvr>
    <a:masterClrMapping/>
  </p:clrMapOvr>
</p:sld>
</file>

<file path=ppt/slides/slide1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2" name="Shape 12432"/>
        <p:cNvGrpSpPr/>
        <p:nvPr/>
      </p:nvGrpSpPr>
      <p:grpSpPr>
        <a:xfrm>
          <a:off x="0" y="0"/>
          <a:ext cx="0" cy="0"/>
          <a:chOff x="0" y="0"/>
          <a:chExt cx="0" cy="0"/>
        </a:xfrm>
      </p:grpSpPr>
      <p:sp>
        <p:nvSpPr>
          <p:cNvPr id="12433" name="Google Shape;12433;p11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1100"/>
          <p:cNvSpPr txBox="1"/>
          <p:nvPr/>
        </p:nvSpPr>
        <p:spPr>
          <a:xfrm>
            <a:off x="2667000" y="486370"/>
            <a:ext cx="122682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GRAFİK YORUMLAMA</a:t>
            </a:r>
            <a:endParaRPr/>
          </a:p>
        </p:txBody>
      </p:sp>
      <p:pic>
        <p:nvPicPr>
          <p:cNvPr id="12435" name="Google Shape;12435;p11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36" name="Google Shape;12436;p1100"/>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37" name="Google Shape;12437;p1100"/>
          <p:cNvPicPr preferRelativeResize="0"/>
          <p:nvPr/>
        </p:nvPicPr>
        <p:blipFill rotWithShape="1">
          <a:blip r:embed="rId5">
            <a:alphaModFix/>
          </a:blip>
          <a:srcRect b="0" l="0" r="0" t="0"/>
          <a:stretch/>
        </p:blipFill>
        <p:spPr>
          <a:xfrm>
            <a:off x="1066800" y="4214809"/>
            <a:ext cx="16404410" cy="1857383"/>
          </a:xfrm>
          <a:prstGeom prst="rect">
            <a:avLst/>
          </a:prstGeom>
          <a:noFill/>
          <a:ln>
            <a:noFill/>
          </a:ln>
        </p:spPr>
      </p:pic>
    </p:spTree>
  </p:cSld>
  <p:clrMapOvr>
    <a:masterClrMapping/>
  </p:clrMapOvr>
</p:sld>
</file>

<file path=ppt/slides/slide1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1" name="Shape 12441"/>
        <p:cNvGrpSpPr/>
        <p:nvPr/>
      </p:nvGrpSpPr>
      <p:grpSpPr>
        <a:xfrm>
          <a:off x="0" y="0"/>
          <a:ext cx="0" cy="0"/>
          <a:chOff x="0" y="0"/>
          <a:chExt cx="0" cy="0"/>
        </a:xfrm>
      </p:grpSpPr>
      <p:sp>
        <p:nvSpPr>
          <p:cNvPr id="12442" name="Google Shape;12442;p11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1101"/>
          <p:cNvSpPr txBox="1"/>
          <p:nvPr/>
        </p:nvSpPr>
        <p:spPr>
          <a:xfrm>
            <a:off x="2667000" y="486370"/>
            <a:ext cx="122682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GRAFİK YORUMLAMA</a:t>
            </a:r>
            <a:endParaRPr/>
          </a:p>
        </p:txBody>
      </p:sp>
      <p:pic>
        <p:nvPicPr>
          <p:cNvPr id="12444" name="Google Shape;12444;p11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45" name="Google Shape;12445;p1101"/>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46" name="Google Shape;12446;p1101"/>
          <p:cNvPicPr preferRelativeResize="0"/>
          <p:nvPr/>
        </p:nvPicPr>
        <p:blipFill rotWithShape="1">
          <a:blip r:embed="rId5">
            <a:alphaModFix/>
          </a:blip>
          <a:srcRect b="0" l="0" r="0" t="0"/>
          <a:stretch/>
        </p:blipFill>
        <p:spPr>
          <a:xfrm>
            <a:off x="1066800" y="4214809"/>
            <a:ext cx="16404410" cy="1857383"/>
          </a:xfrm>
          <a:prstGeom prst="rect">
            <a:avLst/>
          </a:prstGeom>
          <a:noFill/>
          <a:ln>
            <a:noFill/>
          </a:ln>
        </p:spPr>
      </p:pic>
    </p:spTree>
  </p:cSld>
  <p:clrMapOvr>
    <a:masterClrMapping/>
  </p:clrMapOvr>
</p:sld>
</file>

<file path=ppt/slides/slide1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0" name="Shape 12450"/>
        <p:cNvGrpSpPr/>
        <p:nvPr/>
      </p:nvGrpSpPr>
      <p:grpSpPr>
        <a:xfrm>
          <a:off x="0" y="0"/>
          <a:ext cx="0" cy="0"/>
          <a:chOff x="0" y="0"/>
          <a:chExt cx="0" cy="0"/>
        </a:xfrm>
      </p:grpSpPr>
      <p:sp>
        <p:nvSpPr>
          <p:cNvPr id="12451" name="Google Shape;12451;p110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1102"/>
          <p:cNvSpPr txBox="1"/>
          <p:nvPr/>
        </p:nvSpPr>
        <p:spPr>
          <a:xfrm>
            <a:off x="2667000" y="486370"/>
            <a:ext cx="122682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GRAFİK YORUMLAMA - ÖRNEK</a:t>
            </a:r>
            <a:endParaRPr/>
          </a:p>
        </p:txBody>
      </p:sp>
      <p:pic>
        <p:nvPicPr>
          <p:cNvPr id="12453" name="Google Shape;12453;p11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54" name="Google Shape;12454;p1102"/>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12455" name="Google Shape;12455;p1102"/>
          <p:cNvPicPr preferRelativeResize="0"/>
          <p:nvPr/>
        </p:nvPicPr>
        <p:blipFill rotWithShape="1">
          <a:blip r:embed="rId5">
            <a:alphaModFix/>
          </a:blip>
          <a:srcRect b="0" l="0" r="0" t="0"/>
          <a:stretch/>
        </p:blipFill>
        <p:spPr>
          <a:xfrm>
            <a:off x="1206416" y="2705100"/>
            <a:ext cx="15875169" cy="6442097"/>
          </a:xfrm>
          <a:prstGeom prst="rect">
            <a:avLst/>
          </a:prstGeom>
          <a:noFill/>
          <a:ln>
            <a:noFill/>
          </a:ln>
        </p:spPr>
      </p:pic>
    </p:spTree>
  </p:cSld>
  <p:clrMapOvr>
    <a:masterClrMapping/>
  </p:clrMapOvr>
</p:sld>
</file>

<file path=ppt/slides/slide1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9" name="Shape 12459"/>
        <p:cNvGrpSpPr/>
        <p:nvPr/>
      </p:nvGrpSpPr>
      <p:grpSpPr>
        <a:xfrm>
          <a:off x="0" y="0"/>
          <a:ext cx="0" cy="0"/>
          <a:chOff x="0" y="0"/>
          <a:chExt cx="0" cy="0"/>
        </a:xfrm>
      </p:grpSpPr>
      <p:pic>
        <p:nvPicPr>
          <p:cNvPr id="12460" name="Google Shape;12460;p1103"/>
          <p:cNvPicPr preferRelativeResize="0"/>
          <p:nvPr/>
        </p:nvPicPr>
        <p:blipFill rotWithShape="1">
          <a:blip r:embed="rId3">
            <a:alphaModFix/>
          </a:blip>
          <a:srcRect b="0" l="0" r="0" t="0"/>
          <a:stretch/>
        </p:blipFill>
        <p:spPr>
          <a:xfrm>
            <a:off x="443539" y="2095074"/>
            <a:ext cx="17746858" cy="7705556"/>
          </a:xfrm>
          <a:prstGeom prst="rect">
            <a:avLst/>
          </a:prstGeom>
          <a:noFill/>
          <a:ln>
            <a:noFill/>
          </a:ln>
        </p:spPr>
      </p:pic>
      <p:sp>
        <p:nvSpPr>
          <p:cNvPr id="12461" name="Google Shape;12461;p110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1103"/>
          <p:cNvSpPr txBox="1"/>
          <p:nvPr/>
        </p:nvSpPr>
        <p:spPr>
          <a:xfrm>
            <a:off x="5059168" y="486370"/>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CLUSTERED INDEX</a:t>
            </a:r>
            <a:endParaRPr/>
          </a:p>
        </p:txBody>
      </p:sp>
      <p:pic>
        <p:nvPicPr>
          <p:cNvPr id="12463" name="Google Shape;12463;p110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64" name="Google Shape;12464;p1103"/>
          <p:cNvPicPr preferRelativeResize="0"/>
          <p:nvPr/>
        </p:nvPicPr>
        <p:blipFill rotWithShape="1">
          <a:blip r:embed="rId5">
            <a:alphaModFix/>
          </a:blip>
          <a:srcRect b="0" l="0" r="0" t="0"/>
          <a:stretch/>
        </p:blipFill>
        <p:spPr>
          <a:xfrm>
            <a:off x="-228600" y="5876916"/>
            <a:ext cx="3302016" cy="1857384"/>
          </a:xfrm>
          <a:prstGeom prst="rect">
            <a:avLst/>
          </a:prstGeom>
          <a:noFill/>
          <a:ln>
            <a:noFill/>
          </a:ln>
        </p:spPr>
      </p:pic>
      <p:sp>
        <p:nvSpPr>
          <p:cNvPr id="12465" name="Google Shape;12465;p1103"/>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spTree>
  </p:cSld>
  <p:clrMapOvr>
    <a:masterClrMapping/>
  </p:clrMapOvr>
</p:sld>
</file>

<file path=ppt/slides/slide1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9" name="Shape 12469"/>
        <p:cNvGrpSpPr/>
        <p:nvPr/>
      </p:nvGrpSpPr>
      <p:grpSpPr>
        <a:xfrm>
          <a:off x="0" y="0"/>
          <a:ext cx="0" cy="0"/>
          <a:chOff x="0" y="0"/>
          <a:chExt cx="0" cy="0"/>
        </a:xfrm>
      </p:grpSpPr>
      <p:pic>
        <p:nvPicPr>
          <p:cNvPr id="12470" name="Google Shape;12470;p1104"/>
          <p:cNvPicPr preferRelativeResize="0"/>
          <p:nvPr/>
        </p:nvPicPr>
        <p:blipFill rotWithShape="1">
          <a:blip r:embed="rId3">
            <a:alphaModFix/>
          </a:blip>
          <a:srcRect b="0" l="0" r="0" t="0"/>
          <a:stretch/>
        </p:blipFill>
        <p:spPr>
          <a:xfrm>
            <a:off x="990600" y="2529840"/>
            <a:ext cx="16535400" cy="6814826"/>
          </a:xfrm>
          <a:prstGeom prst="rect">
            <a:avLst/>
          </a:prstGeom>
          <a:noFill/>
          <a:ln>
            <a:noFill/>
          </a:ln>
        </p:spPr>
      </p:pic>
      <p:sp>
        <p:nvSpPr>
          <p:cNvPr id="12471" name="Google Shape;12471;p11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1104"/>
          <p:cNvSpPr txBox="1"/>
          <p:nvPr/>
        </p:nvSpPr>
        <p:spPr>
          <a:xfrm>
            <a:off x="3429000" y="486370"/>
            <a:ext cx="10180832"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CLUSTERED INDEX SEEK</a:t>
            </a:r>
            <a:endParaRPr/>
          </a:p>
        </p:txBody>
      </p:sp>
      <p:pic>
        <p:nvPicPr>
          <p:cNvPr id="12473" name="Google Shape;12473;p110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74" name="Google Shape;12474;p1104"/>
          <p:cNvPicPr preferRelativeResize="0"/>
          <p:nvPr/>
        </p:nvPicPr>
        <p:blipFill rotWithShape="1">
          <a:blip r:embed="rId5">
            <a:alphaModFix/>
          </a:blip>
          <a:srcRect b="0" l="0" r="0" t="0"/>
          <a:stretch/>
        </p:blipFill>
        <p:spPr>
          <a:xfrm>
            <a:off x="-228600" y="5876916"/>
            <a:ext cx="3302016" cy="1857384"/>
          </a:xfrm>
          <a:prstGeom prst="rect">
            <a:avLst/>
          </a:prstGeom>
          <a:noFill/>
          <a:ln>
            <a:noFill/>
          </a:ln>
        </p:spPr>
      </p:pic>
      <p:sp>
        <p:nvSpPr>
          <p:cNvPr id="12475" name="Google Shape;12475;p1104"/>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spTree>
  </p:cSld>
  <p:clrMapOvr>
    <a:masterClrMapping/>
  </p:clrMapOvr>
</p:sld>
</file>

<file path=ppt/slides/slide1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9" name="Shape 12479"/>
        <p:cNvGrpSpPr/>
        <p:nvPr/>
      </p:nvGrpSpPr>
      <p:grpSpPr>
        <a:xfrm>
          <a:off x="0" y="0"/>
          <a:ext cx="0" cy="0"/>
          <a:chOff x="0" y="0"/>
          <a:chExt cx="0" cy="0"/>
        </a:xfrm>
      </p:grpSpPr>
      <p:sp>
        <p:nvSpPr>
          <p:cNvPr id="12480" name="Google Shape;12480;p110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1105"/>
          <p:cNvSpPr txBox="1"/>
          <p:nvPr/>
        </p:nvSpPr>
        <p:spPr>
          <a:xfrm>
            <a:off x="27813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NON - CLUSTERED INDEX SEEK</a:t>
            </a:r>
            <a:endParaRPr/>
          </a:p>
        </p:txBody>
      </p:sp>
      <p:pic>
        <p:nvPicPr>
          <p:cNvPr id="12482" name="Google Shape;12482;p11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83" name="Google Shape;12483;p1105"/>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484" name="Google Shape;12484;p1105"/>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485" name="Google Shape;12485;p1105"/>
          <p:cNvPicPr preferRelativeResize="0"/>
          <p:nvPr/>
        </p:nvPicPr>
        <p:blipFill rotWithShape="1">
          <a:blip r:embed="rId5">
            <a:alphaModFix/>
          </a:blip>
          <a:srcRect b="0" l="0" r="0" t="0"/>
          <a:stretch/>
        </p:blipFill>
        <p:spPr>
          <a:xfrm>
            <a:off x="683480" y="3124476"/>
            <a:ext cx="16921039" cy="5504879"/>
          </a:xfrm>
          <a:prstGeom prst="rect">
            <a:avLst/>
          </a:prstGeom>
          <a:noFill/>
          <a:ln>
            <a:noFill/>
          </a:ln>
        </p:spPr>
      </p:pic>
    </p:spTree>
  </p:cSld>
  <p:clrMapOvr>
    <a:masterClrMapping/>
  </p:clrMapOvr>
</p:sld>
</file>

<file path=ppt/slides/slide1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9" name="Shape 12489"/>
        <p:cNvGrpSpPr/>
        <p:nvPr/>
      </p:nvGrpSpPr>
      <p:grpSpPr>
        <a:xfrm>
          <a:off x="0" y="0"/>
          <a:ext cx="0" cy="0"/>
          <a:chOff x="0" y="0"/>
          <a:chExt cx="0" cy="0"/>
        </a:xfrm>
      </p:grpSpPr>
      <p:sp>
        <p:nvSpPr>
          <p:cNvPr id="12490" name="Google Shape;12490;p11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1106"/>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a:t>
            </a:r>
            <a:endParaRPr/>
          </a:p>
        </p:txBody>
      </p:sp>
      <p:pic>
        <p:nvPicPr>
          <p:cNvPr id="12492" name="Google Shape;12492;p11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493" name="Google Shape;12493;p1106"/>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494" name="Google Shape;12494;p1106"/>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495" name="Google Shape;12495;p1106"/>
          <p:cNvPicPr preferRelativeResize="0"/>
          <p:nvPr/>
        </p:nvPicPr>
        <p:blipFill rotWithShape="1">
          <a:blip r:embed="rId5">
            <a:alphaModFix/>
          </a:blip>
          <a:srcRect b="0" l="0" r="0" t="0"/>
          <a:stretch/>
        </p:blipFill>
        <p:spPr>
          <a:xfrm>
            <a:off x="750088" y="4604373"/>
            <a:ext cx="16787824" cy="1846661"/>
          </a:xfrm>
          <a:prstGeom prst="rect">
            <a:avLst/>
          </a:prstGeom>
          <a:noFill/>
          <a:ln>
            <a:noFill/>
          </a:ln>
        </p:spPr>
      </p:pic>
    </p:spTree>
  </p:cSld>
  <p:clrMapOvr>
    <a:masterClrMapping/>
  </p:clrMapOvr>
</p:sld>
</file>

<file path=ppt/slides/slide1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9" name="Shape 12499"/>
        <p:cNvGrpSpPr/>
        <p:nvPr/>
      </p:nvGrpSpPr>
      <p:grpSpPr>
        <a:xfrm>
          <a:off x="0" y="0"/>
          <a:ext cx="0" cy="0"/>
          <a:chOff x="0" y="0"/>
          <a:chExt cx="0" cy="0"/>
        </a:xfrm>
      </p:grpSpPr>
      <p:sp>
        <p:nvSpPr>
          <p:cNvPr id="12500" name="Google Shape;12500;p11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1107"/>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 - ÖRNEK</a:t>
            </a:r>
            <a:endParaRPr/>
          </a:p>
        </p:txBody>
      </p:sp>
      <p:pic>
        <p:nvPicPr>
          <p:cNvPr id="12502" name="Google Shape;12502;p11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03" name="Google Shape;12503;p1107"/>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04" name="Google Shape;12504;p1107"/>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05" name="Google Shape;12505;p1107"/>
          <p:cNvPicPr preferRelativeResize="0"/>
          <p:nvPr/>
        </p:nvPicPr>
        <p:blipFill rotWithShape="1">
          <a:blip r:embed="rId5">
            <a:alphaModFix/>
          </a:blip>
          <a:srcRect b="0" l="0" r="0" t="0"/>
          <a:stretch/>
        </p:blipFill>
        <p:spPr>
          <a:xfrm>
            <a:off x="3733800" y="2006234"/>
            <a:ext cx="3124200" cy="7794396"/>
          </a:xfrm>
          <a:prstGeom prst="rect">
            <a:avLst/>
          </a:prstGeom>
          <a:noFill/>
          <a:ln>
            <a:noFill/>
          </a:ln>
        </p:spPr>
      </p:pic>
      <p:pic>
        <p:nvPicPr>
          <p:cNvPr id="12506" name="Google Shape;12506;p1107"/>
          <p:cNvPicPr preferRelativeResize="0"/>
          <p:nvPr/>
        </p:nvPicPr>
        <p:blipFill rotWithShape="1">
          <a:blip r:embed="rId6">
            <a:alphaModFix/>
          </a:blip>
          <a:srcRect b="0" l="0" r="0" t="0"/>
          <a:stretch/>
        </p:blipFill>
        <p:spPr>
          <a:xfrm>
            <a:off x="9144000" y="2071718"/>
            <a:ext cx="5791200" cy="7708148"/>
          </a:xfrm>
          <a:prstGeom prst="rect">
            <a:avLst/>
          </a:prstGeom>
          <a:noFill/>
          <a:ln>
            <a:noFill/>
          </a:ln>
        </p:spPr>
      </p:pic>
    </p:spTree>
  </p:cSld>
  <p:clrMapOvr>
    <a:masterClrMapping/>
  </p:clrMapOvr>
</p:sld>
</file>

<file path=ppt/slides/slide1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0" name="Shape 12510"/>
        <p:cNvGrpSpPr/>
        <p:nvPr/>
      </p:nvGrpSpPr>
      <p:grpSpPr>
        <a:xfrm>
          <a:off x="0" y="0"/>
          <a:ext cx="0" cy="0"/>
          <a:chOff x="0" y="0"/>
          <a:chExt cx="0" cy="0"/>
        </a:xfrm>
      </p:grpSpPr>
      <p:sp>
        <p:nvSpPr>
          <p:cNvPr id="12511" name="Google Shape;12511;p11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1108"/>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 - ÖRNEK</a:t>
            </a:r>
            <a:endParaRPr/>
          </a:p>
        </p:txBody>
      </p:sp>
      <p:pic>
        <p:nvPicPr>
          <p:cNvPr id="12513" name="Google Shape;12513;p11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14" name="Google Shape;12514;p1108"/>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15" name="Google Shape;12515;p1108"/>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16" name="Google Shape;12516;p1108"/>
          <p:cNvPicPr preferRelativeResize="0"/>
          <p:nvPr/>
        </p:nvPicPr>
        <p:blipFill rotWithShape="1">
          <a:blip r:embed="rId5">
            <a:alphaModFix/>
          </a:blip>
          <a:srcRect b="0" l="0" r="0" t="0"/>
          <a:stretch/>
        </p:blipFill>
        <p:spPr>
          <a:xfrm>
            <a:off x="3886200" y="2333031"/>
            <a:ext cx="10210800" cy="6570927"/>
          </a:xfrm>
          <a:prstGeom prst="rect">
            <a:avLst/>
          </a:prstGeom>
          <a:noFill/>
          <a:ln>
            <a:noFill/>
          </a:ln>
        </p:spPr>
      </p:pic>
    </p:spTree>
  </p:cSld>
  <p:clrMapOvr>
    <a:masterClrMapping/>
  </p:clrMapOvr>
</p:sld>
</file>

<file path=ppt/slides/slide1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0" name="Shape 12520"/>
        <p:cNvGrpSpPr/>
        <p:nvPr/>
      </p:nvGrpSpPr>
      <p:grpSpPr>
        <a:xfrm>
          <a:off x="0" y="0"/>
          <a:ext cx="0" cy="0"/>
          <a:chOff x="0" y="0"/>
          <a:chExt cx="0" cy="0"/>
        </a:xfrm>
      </p:grpSpPr>
      <p:sp>
        <p:nvSpPr>
          <p:cNvPr id="12521" name="Google Shape;12521;p11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1109"/>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 - ÖRNEK</a:t>
            </a:r>
            <a:endParaRPr/>
          </a:p>
        </p:txBody>
      </p:sp>
      <p:pic>
        <p:nvPicPr>
          <p:cNvPr id="12523" name="Google Shape;12523;p11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24" name="Google Shape;12524;p1109"/>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25" name="Google Shape;12525;p1109"/>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26" name="Google Shape;12526;p1109"/>
          <p:cNvPicPr preferRelativeResize="0"/>
          <p:nvPr/>
        </p:nvPicPr>
        <p:blipFill rotWithShape="1">
          <a:blip r:embed="rId5">
            <a:alphaModFix/>
          </a:blip>
          <a:srcRect b="0" l="0" r="0" t="0"/>
          <a:stretch/>
        </p:blipFill>
        <p:spPr>
          <a:xfrm>
            <a:off x="1422408" y="3304172"/>
            <a:ext cx="15320240" cy="44301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3" name="Google Shape;1333;p1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34" name="Google Shape;1334;p11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35" name="Google Shape;1335;p11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36" name="Google Shape;1336;p111"/>
          <p:cNvPicPr preferRelativeResize="0"/>
          <p:nvPr/>
        </p:nvPicPr>
        <p:blipFill rotWithShape="1">
          <a:blip r:embed="rId4">
            <a:alphaModFix/>
          </a:blip>
          <a:srcRect b="0" l="0" r="0" t="0"/>
          <a:stretch/>
        </p:blipFill>
        <p:spPr>
          <a:xfrm>
            <a:off x="1828800" y="3840094"/>
            <a:ext cx="14112252" cy="3267233"/>
          </a:xfrm>
          <a:prstGeom prst="rect">
            <a:avLst/>
          </a:prstGeom>
          <a:noFill/>
          <a:ln>
            <a:noFill/>
          </a:ln>
        </p:spPr>
      </p:pic>
    </p:spTree>
  </p:cSld>
  <p:clrMapOvr>
    <a:masterClrMapping/>
  </p:clrMapOvr>
</p:sld>
</file>

<file path=ppt/slides/slide1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0" name="Shape 12530"/>
        <p:cNvGrpSpPr/>
        <p:nvPr/>
      </p:nvGrpSpPr>
      <p:grpSpPr>
        <a:xfrm>
          <a:off x="0" y="0"/>
          <a:ext cx="0" cy="0"/>
          <a:chOff x="0" y="0"/>
          <a:chExt cx="0" cy="0"/>
        </a:xfrm>
      </p:grpSpPr>
      <p:sp>
        <p:nvSpPr>
          <p:cNvPr id="12531" name="Google Shape;12531;p11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1110"/>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 - ÖRNEK</a:t>
            </a:r>
            <a:endParaRPr/>
          </a:p>
        </p:txBody>
      </p:sp>
      <p:pic>
        <p:nvPicPr>
          <p:cNvPr id="12533" name="Google Shape;12533;p11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34" name="Google Shape;12534;p1110"/>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35" name="Google Shape;12535;p1110"/>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36" name="Google Shape;12536;p1110"/>
          <p:cNvPicPr preferRelativeResize="0"/>
          <p:nvPr/>
        </p:nvPicPr>
        <p:blipFill rotWithShape="1">
          <a:blip r:embed="rId5">
            <a:alphaModFix/>
          </a:blip>
          <a:srcRect b="0" l="0" r="0" t="0"/>
          <a:stretch/>
        </p:blipFill>
        <p:spPr>
          <a:xfrm>
            <a:off x="1066800" y="2693425"/>
            <a:ext cx="16623696" cy="6032927"/>
          </a:xfrm>
          <a:prstGeom prst="rect">
            <a:avLst/>
          </a:prstGeom>
          <a:noFill/>
          <a:ln>
            <a:noFill/>
          </a:ln>
        </p:spPr>
      </p:pic>
    </p:spTree>
  </p:cSld>
  <p:clrMapOvr>
    <a:masterClrMapping/>
  </p:clrMapOvr>
</p:sld>
</file>

<file path=ppt/slides/slide1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0" name="Shape 12540"/>
        <p:cNvGrpSpPr/>
        <p:nvPr/>
      </p:nvGrpSpPr>
      <p:grpSpPr>
        <a:xfrm>
          <a:off x="0" y="0"/>
          <a:ext cx="0" cy="0"/>
          <a:chOff x="0" y="0"/>
          <a:chExt cx="0" cy="0"/>
        </a:xfrm>
      </p:grpSpPr>
      <p:sp>
        <p:nvSpPr>
          <p:cNvPr id="12541" name="Google Shape;12541;p11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1111"/>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SCAN vs SEEK - İSTİSNA</a:t>
            </a:r>
            <a:endParaRPr/>
          </a:p>
        </p:txBody>
      </p:sp>
      <p:pic>
        <p:nvPicPr>
          <p:cNvPr id="12543" name="Google Shape;12543;p11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44" name="Google Shape;12544;p1111"/>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45" name="Google Shape;12545;p1111"/>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46" name="Google Shape;12546;p1111"/>
          <p:cNvPicPr preferRelativeResize="0"/>
          <p:nvPr/>
        </p:nvPicPr>
        <p:blipFill rotWithShape="1">
          <a:blip r:embed="rId5">
            <a:alphaModFix/>
          </a:blip>
          <a:srcRect b="0" l="0" r="0" t="0"/>
          <a:stretch/>
        </p:blipFill>
        <p:spPr>
          <a:xfrm>
            <a:off x="474003" y="3697190"/>
            <a:ext cx="17339995" cy="2892620"/>
          </a:xfrm>
          <a:prstGeom prst="rect">
            <a:avLst/>
          </a:prstGeom>
          <a:noFill/>
          <a:ln>
            <a:noFill/>
          </a:ln>
        </p:spPr>
      </p:pic>
    </p:spTree>
  </p:cSld>
  <p:clrMapOvr>
    <a:masterClrMapping/>
  </p:clrMapOvr>
</p:sld>
</file>

<file path=ppt/slides/slide1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0" name="Shape 12550"/>
        <p:cNvGrpSpPr/>
        <p:nvPr/>
      </p:nvGrpSpPr>
      <p:grpSpPr>
        <a:xfrm>
          <a:off x="0" y="0"/>
          <a:ext cx="0" cy="0"/>
          <a:chOff x="0" y="0"/>
          <a:chExt cx="0" cy="0"/>
        </a:xfrm>
      </p:grpSpPr>
      <p:sp>
        <p:nvSpPr>
          <p:cNvPr id="12551" name="Google Shape;12551;p11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1112"/>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INDEX DROP ETMEK</a:t>
            </a:r>
            <a:endParaRPr/>
          </a:p>
        </p:txBody>
      </p:sp>
      <p:pic>
        <p:nvPicPr>
          <p:cNvPr id="12553" name="Google Shape;12553;p11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54" name="Google Shape;12554;p1112"/>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55" name="Google Shape;12555;p1112"/>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56" name="Google Shape;12556;p1112"/>
          <p:cNvPicPr preferRelativeResize="0"/>
          <p:nvPr/>
        </p:nvPicPr>
        <p:blipFill rotWithShape="1">
          <a:blip r:embed="rId5">
            <a:alphaModFix/>
          </a:blip>
          <a:srcRect b="0" l="0" r="0" t="0"/>
          <a:stretch/>
        </p:blipFill>
        <p:spPr>
          <a:xfrm>
            <a:off x="3988954" y="3740545"/>
            <a:ext cx="10310092" cy="2805910"/>
          </a:xfrm>
          <a:prstGeom prst="rect">
            <a:avLst/>
          </a:prstGeom>
          <a:noFill/>
          <a:ln>
            <a:noFill/>
          </a:ln>
        </p:spPr>
      </p:pic>
    </p:spTree>
  </p:cSld>
  <p:clrMapOvr>
    <a:masterClrMapping/>
  </p:clrMapOvr>
</p:sld>
</file>

<file path=ppt/slides/slide1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0" name="Shape 12560"/>
        <p:cNvGrpSpPr/>
        <p:nvPr/>
      </p:nvGrpSpPr>
      <p:grpSpPr>
        <a:xfrm>
          <a:off x="0" y="0"/>
          <a:ext cx="0" cy="0"/>
          <a:chOff x="0" y="0"/>
          <a:chExt cx="0" cy="0"/>
        </a:xfrm>
      </p:grpSpPr>
      <p:sp>
        <p:nvSpPr>
          <p:cNvPr id="12561" name="Google Shape;12561;p11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1113"/>
          <p:cNvSpPr txBox="1"/>
          <p:nvPr/>
        </p:nvSpPr>
        <p:spPr>
          <a:xfrm>
            <a:off x="2209800" y="486370"/>
            <a:ext cx="12725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BOOKMARK LOOKUP</a:t>
            </a:r>
            <a:endParaRPr/>
          </a:p>
        </p:txBody>
      </p:sp>
      <p:pic>
        <p:nvPicPr>
          <p:cNvPr id="12563" name="Google Shape;12563;p11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64" name="Google Shape;12564;p1113"/>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65" name="Google Shape;12565;p1113"/>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66" name="Google Shape;12566;p1113"/>
          <p:cNvPicPr preferRelativeResize="0"/>
          <p:nvPr/>
        </p:nvPicPr>
        <p:blipFill rotWithShape="1">
          <a:blip r:embed="rId5">
            <a:alphaModFix/>
          </a:blip>
          <a:srcRect b="0" l="0" r="0" t="0"/>
          <a:stretch/>
        </p:blipFill>
        <p:spPr>
          <a:xfrm>
            <a:off x="350520" y="4253888"/>
            <a:ext cx="17586960" cy="1779224"/>
          </a:xfrm>
          <a:prstGeom prst="rect">
            <a:avLst/>
          </a:prstGeom>
          <a:noFill/>
          <a:ln>
            <a:noFill/>
          </a:ln>
        </p:spPr>
      </p:pic>
    </p:spTree>
  </p:cSld>
  <p:clrMapOvr>
    <a:masterClrMapping/>
  </p:clrMapOvr>
</p:sld>
</file>

<file path=ppt/slides/slide1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0" name="Shape 12570"/>
        <p:cNvGrpSpPr/>
        <p:nvPr/>
      </p:nvGrpSpPr>
      <p:grpSpPr>
        <a:xfrm>
          <a:off x="0" y="0"/>
          <a:ext cx="0" cy="0"/>
          <a:chOff x="0" y="0"/>
          <a:chExt cx="0" cy="0"/>
        </a:xfrm>
      </p:grpSpPr>
      <p:sp>
        <p:nvSpPr>
          <p:cNvPr id="12571" name="Google Shape;12571;p11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1114"/>
          <p:cNvSpPr txBox="1"/>
          <p:nvPr/>
        </p:nvSpPr>
        <p:spPr>
          <a:xfrm>
            <a:off x="1295400" y="486370"/>
            <a:ext cx="15544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BOOKMARK LOOKUP – KEY LOOKUP</a:t>
            </a:r>
            <a:endParaRPr/>
          </a:p>
        </p:txBody>
      </p:sp>
      <p:pic>
        <p:nvPicPr>
          <p:cNvPr id="12573" name="Google Shape;12573;p11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74" name="Google Shape;12574;p1114"/>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75" name="Google Shape;12575;p1114"/>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76" name="Google Shape;12576;p1114"/>
          <p:cNvPicPr preferRelativeResize="0"/>
          <p:nvPr/>
        </p:nvPicPr>
        <p:blipFill rotWithShape="1">
          <a:blip r:embed="rId5">
            <a:alphaModFix/>
          </a:blip>
          <a:srcRect b="0" l="0" r="0" t="0"/>
          <a:stretch/>
        </p:blipFill>
        <p:spPr>
          <a:xfrm>
            <a:off x="1866284" y="1923531"/>
            <a:ext cx="14555432" cy="8020569"/>
          </a:xfrm>
          <a:prstGeom prst="rect">
            <a:avLst/>
          </a:prstGeom>
          <a:noFill/>
          <a:ln>
            <a:noFill/>
          </a:ln>
        </p:spPr>
      </p:pic>
    </p:spTree>
  </p:cSld>
  <p:clrMapOvr>
    <a:masterClrMapping/>
  </p:clrMapOvr>
</p:sld>
</file>

<file path=ppt/slides/slide1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0" name="Shape 12580"/>
        <p:cNvGrpSpPr/>
        <p:nvPr/>
      </p:nvGrpSpPr>
      <p:grpSpPr>
        <a:xfrm>
          <a:off x="0" y="0"/>
          <a:ext cx="0" cy="0"/>
          <a:chOff x="0" y="0"/>
          <a:chExt cx="0" cy="0"/>
        </a:xfrm>
      </p:grpSpPr>
      <p:sp>
        <p:nvSpPr>
          <p:cNvPr id="12581" name="Google Shape;12581;p111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1115"/>
          <p:cNvSpPr txBox="1"/>
          <p:nvPr/>
        </p:nvSpPr>
        <p:spPr>
          <a:xfrm>
            <a:off x="1295400" y="486370"/>
            <a:ext cx="15544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BOOKMARK LOOKUP – RID LOOKUP</a:t>
            </a:r>
            <a:endParaRPr/>
          </a:p>
        </p:txBody>
      </p:sp>
      <p:pic>
        <p:nvPicPr>
          <p:cNvPr id="12583" name="Google Shape;12583;p11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84" name="Google Shape;12584;p1115"/>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85" name="Google Shape;12585;p1115"/>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86" name="Google Shape;12586;p1115"/>
          <p:cNvPicPr preferRelativeResize="0"/>
          <p:nvPr/>
        </p:nvPicPr>
        <p:blipFill rotWithShape="1">
          <a:blip r:embed="rId5">
            <a:alphaModFix/>
          </a:blip>
          <a:srcRect b="0" l="0" r="0" t="0"/>
          <a:stretch/>
        </p:blipFill>
        <p:spPr>
          <a:xfrm>
            <a:off x="1280160" y="2463746"/>
            <a:ext cx="16223339" cy="6239746"/>
          </a:xfrm>
          <a:prstGeom prst="rect">
            <a:avLst/>
          </a:prstGeom>
          <a:noFill/>
          <a:ln>
            <a:noFill/>
          </a:ln>
        </p:spPr>
      </p:pic>
    </p:spTree>
  </p:cSld>
  <p:clrMapOvr>
    <a:masterClrMapping/>
  </p:clrMapOvr>
</p:sld>
</file>

<file path=ppt/slides/slide1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0" name="Shape 12590"/>
        <p:cNvGrpSpPr/>
        <p:nvPr/>
      </p:nvGrpSpPr>
      <p:grpSpPr>
        <a:xfrm>
          <a:off x="0" y="0"/>
          <a:ext cx="0" cy="0"/>
          <a:chOff x="0" y="0"/>
          <a:chExt cx="0" cy="0"/>
        </a:xfrm>
      </p:grpSpPr>
      <p:sp>
        <p:nvSpPr>
          <p:cNvPr id="12591" name="Google Shape;12591;p111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1116"/>
          <p:cNvSpPr txBox="1"/>
          <p:nvPr/>
        </p:nvSpPr>
        <p:spPr>
          <a:xfrm>
            <a:off x="1295400" y="486370"/>
            <a:ext cx="15544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SET STATISTICS IO</a:t>
            </a:r>
            <a:endParaRPr/>
          </a:p>
        </p:txBody>
      </p:sp>
      <p:pic>
        <p:nvPicPr>
          <p:cNvPr id="12593" name="Google Shape;12593;p11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594" name="Google Shape;12594;p1116"/>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2595" name="Google Shape;12595;p1116"/>
          <p:cNvSpPr txBox="1"/>
          <p:nvPr/>
        </p:nvSpPr>
        <p:spPr>
          <a:xfrm>
            <a:off x="1676400" y="642817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CLUSTERED INDEX</a:t>
            </a:r>
            <a:endParaRPr/>
          </a:p>
        </p:txBody>
      </p:sp>
      <p:pic>
        <p:nvPicPr>
          <p:cNvPr id="12596" name="Google Shape;12596;p1116"/>
          <p:cNvPicPr preferRelativeResize="0"/>
          <p:nvPr/>
        </p:nvPicPr>
        <p:blipFill rotWithShape="1">
          <a:blip r:embed="rId5">
            <a:alphaModFix/>
          </a:blip>
          <a:srcRect b="0" l="0" r="0" t="0"/>
          <a:stretch/>
        </p:blipFill>
        <p:spPr>
          <a:xfrm>
            <a:off x="845610" y="2160805"/>
            <a:ext cx="16596780" cy="5965390"/>
          </a:xfrm>
          <a:prstGeom prst="rect">
            <a:avLst/>
          </a:prstGeom>
          <a:noFill/>
          <a:ln>
            <a:noFill/>
          </a:ln>
        </p:spPr>
      </p:pic>
    </p:spTree>
  </p:cSld>
  <p:clrMapOvr>
    <a:masterClrMapping/>
  </p:clrMapOvr>
</p:sld>
</file>

<file path=ppt/slides/slide1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0" name="Shape 12600"/>
        <p:cNvGrpSpPr/>
        <p:nvPr/>
      </p:nvGrpSpPr>
      <p:grpSpPr>
        <a:xfrm>
          <a:off x="0" y="0"/>
          <a:ext cx="0" cy="0"/>
          <a:chOff x="0" y="0"/>
          <a:chExt cx="0" cy="0"/>
        </a:xfrm>
      </p:grpSpPr>
      <p:sp>
        <p:nvSpPr>
          <p:cNvPr id="12601" name="Google Shape;12601;p1117"/>
          <p:cNvSpPr txBox="1"/>
          <p:nvPr/>
        </p:nvSpPr>
        <p:spPr>
          <a:xfrm>
            <a:off x="9430703" y="102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2602" name="Google Shape;12602;p111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1117"/>
          <p:cNvSpPr txBox="1"/>
          <p:nvPr/>
        </p:nvSpPr>
        <p:spPr>
          <a:xfrm>
            <a:off x="1149818" y="4592997"/>
            <a:ext cx="5582475" cy="11010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TRIGGER</a:t>
            </a:r>
            <a:endParaRPr/>
          </a:p>
        </p:txBody>
      </p:sp>
      <p:sp>
        <p:nvSpPr>
          <p:cNvPr id="12604" name="Google Shape;12604;p1117"/>
          <p:cNvSpPr txBox="1"/>
          <p:nvPr/>
        </p:nvSpPr>
        <p:spPr>
          <a:xfrm>
            <a:off x="10713720" y="1112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a:p>
        </p:txBody>
      </p:sp>
      <p:sp>
        <p:nvSpPr>
          <p:cNvPr id="12605" name="Google Shape;12605;p1117"/>
          <p:cNvSpPr txBox="1"/>
          <p:nvPr/>
        </p:nvSpPr>
        <p:spPr>
          <a:xfrm>
            <a:off x="10806335" y="6046788"/>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TRIGGER ÇEŞİTLERİ </a:t>
            </a:r>
            <a:endParaRPr/>
          </a:p>
        </p:txBody>
      </p:sp>
      <p:sp>
        <p:nvSpPr>
          <p:cNvPr id="12606" name="Google Shape;12606;p1117"/>
          <p:cNvSpPr txBox="1"/>
          <p:nvPr/>
        </p:nvSpPr>
        <p:spPr>
          <a:xfrm>
            <a:off x="9430703" y="347874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2607" name="Google Shape;12607;p1117"/>
          <p:cNvSpPr txBox="1"/>
          <p:nvPr/>
        </p:nvSpPr>
        <p:spPr>
          <a:xfrm>
            <a:off x="9430703" y="598381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12608" name="Google Shape;12608;p1117"/>
          <p:cNvCxnSpPr/>
          <p:nvPr/>
        </p:nvCxnSpPr>
        <p:spPr>
          <a:xfrm>
            <a:off x="9430703" y="241194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609" name="Google Shape;12609;p1117"/>
          <p:cNvCxnSpPr/>
          <p:nvPr/>
        </p:nvCxnSpPr>
        <p:spPr>
          <a:xfrm>
            <a:off x="9430703" y="5002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610" name="Google Shape;12610;p1117"/>
          <p:cNvSpPr txBox="1"/>
          <p:nvPr/>
        </p:nvSpPr>
        <p:spPr>
          <a:xfrm>
            <a:off x="10744200" y="3587781"/>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TRIGGER KOMUTLARI</a:t>
            </a:r>
            <a:endParaRPr/>
          </a:p>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 AFTER, INSTEAD OF )</a:t>
            </a:r>
            <a:endParaRPr/>
          </a:p>
        </p:txBody>
      </p:sp>
      <p:cxnSp>
        <p:nvCxnSpPr>
          <p:cNvPr id="12611" name="Google Shape;12611;p1117"/>
          <p:cNvCxnSpPr/>
          <p:nvPr/>
        </p:nvCxnSpPr>
        <p:spPr>
          <a:xfrm>
            <a:off x="9408334" y="7669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612" name="Google Shape;12612;p1117"/>
          <p:cNvSpPr txBox="1"/>
          <p:nvPr/>
        </p:nvSpPr>
        <p:spPr>
          <a:xfrm>
            <a:off x="10783966" y="8637588"/>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TRIGGER TETİKLENME SIRASI</a:t>
            </a:r>
            <a:endParaRPr/>
          </a:p>
        </p:txBody>
      </p:sp>
      <p:sp>
        <p:nvSpPr>
          <p:cNvPr id="12613" name="Google Shape;12613;p1117"/>
          <p:cNvSpPr txBox="1"/>
          <p:nvPr/>
        </p:nvSpPr>
        <p:spPr>
          <a:xfrm>
            <a:off x="9408334" y="857461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pic>
        <p:nvPicPr>
          <p:cNvPr id="12614" name="Google Shape;12614;p11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1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8" name="Shape 12618"/>
        <p:cNvGrpSpPr/>
        <p:nvPr/>
      </p:nvGrpSpPr>
      <p:grpSpPr>
        <a:xfrm>
          <a:off x="0" y="0"/>
          <a:ext cx="0" cy="0"/>
          <a:chOff x="0" y="0"/>
          <a:chExt cx="0" cy="0"/>
        </a:xfrm>
      </p:grpSpPr>
      <p:sp>
        <p:nvSpPr>
          <p:cNvPr id="12619" name="Google Shape;12619;p1118"/>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0" name="Google Shape;12620;p1118"/>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12621" name="Google Shape;12621;p1118"/>
          <p:cNvSpPr txBox="1"/>
          <p:nvPr/>
        </p:nvSpPr>
        <p:spPr>
          <a:xfrm>
            <a:off x="10357520" y="467695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TRIGGER TANIMI</a:t>
            </a:r>
            <a:endParaRPr/>
          </a:p>
        </p:txBody>
      </p:sp>
      <p:cxnSp>
        <p:nvCxnSpPr>
          <p:cNvPr id="12622" name="Google Shape;12622;p1118"/>
          <p:cNvCxnSpPr/>
          <p:nvPr/>
        </p:nvCxnSpPr>
        <p:spPr>
          <a:xfrm>
            <a:off x="9140046" y="6667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2623" name="Google Shape;12623;p11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624" name="Google Shape;12624;p1118"/>
          <p:cNvPicPr preferRelativeResize="0"/>
          <p:nvPr/>
        </p:nvPicPr>
        <p:blipFill rotWithShape="1">
          <a:blip r:embed="rId4">
            <a:alphaModFix/>
          </a:blip>
          <a:srcRect b="0" l="0" r="0" t="0"/>
          <a:stretch/>
        </p:blipFill>
        <p:spPr>
          <a:xfrm>
            <a:off x="8382000" y="4343575"/>
            <a:ext cx="3302016" cy="1857384"/>
          </a:xfrm>
          <a:prstGeom prst="rect">
            <a:avLst/>
          </a:prstGeom>
          <a:noFill/>
          <a:ln>
            <a:noFill/>
          </a:ln>
        </p:spPr>
      </p:pic>
      <p:sp>
        <p:nvSpPr>
          <p:cNvPr id="12625" name="Google Shape;12625;p1118"/>
          <p:cNvSpPr txBox="1"/>
          <p:nvPr/>
        </p:nvSpPr>
        <p:spPr>
          <a:xfrm>
            <a:off x="10357520" y="517260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1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9" name="Shape 12629"/>
        <p:cNvGrpSpPr/>
        <p:nvPr/>
      </p:nvGrpSpPr>
      <p:grpSpPr>
        <a:xfrm>
          <a:off x="0" y="0"/>
          <a:ext cx="0" cy="0"/>
          <a:chOff x="0" y="0"/>
          <a:chExt cx="0" cy="0"/>
        </a:xfrm>
      </p:grpSpPr>
      <p:sp>
        <p:nvSpPr>
          <p:cNvPr id="12630" name="Google Shape;12630;p1119"/>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1119"/>
          <p:cNvSpPr txBox="1"/>
          <p:nvPr/>
        </p:nvSpPr>
        <p:spPr>
          <a:xfrm>
            <a:off x="1149818" y="2730337"/>
            <a:ext cx="5582475" cy="568976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TRIGGER KOMUTLARI</a:t>
            </a:r>
            <a:endParaRPr/>
          </a:p>
          <a:p>
            <a:pPr indent="0" lvl="0" marL="0" marR="0" rtl="0" algn="l">
              <a:spcBef>
                <a:spcPts val="0"/>
              </a:spcBef>
              <a:spcAft>
                <a:spcPts val="0"/>
              </a:spcAft>
              <a:buNone/>
            </a:pPr>
            <a:r>
              <a:rPr lang="en-US" sz="7200">
                <a:solidFill>
                  <a:schemeClr val="dk1"/>
                </a:solidFill>
                <a:latin typeface="Calibri"/>
                <a:ea typeface="Calibri"/>
                <a:cs typeface="Calibri"/>
                <a:sym typeface="Calibri"/>
              </a:rPr>
              <a:t>( AFTER, INSTEAD OF )</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12632" name="Google Shape;12632;p11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2633" name="Google Shape;12633;p1119"/>
          <p:cNvPicPr preferRelativeResize="0"/>
          <p:nvPr/>
        </p:nvPicPr>
        <p:blipFill rotWithShape="1">
          <a:blip r:embed="rId4">
            <a:alphaModFix/>
          </a:blip>
          <a:srcRect b="0" l="0" r="0" t="0"/>
          <a:stretch/>
        </p:blipFill>
        <p:spPr>
          <a:xfrm>
            <a:off x="7543800" y="2832018"/>
            <a:ext cx="3919785" cy="2204879"/>
          </a:xfrm>
          <a:prstGeom prst="rect">
            <a:avLst/>
          </a:prstGeom>
          <a:noFill/>
          <a:ln>
            <a:noFill/>
          </a:ln>
        </p:spPr>
      </p:pic>
      <p:sp>
        <p:nvSpPr>
          <p:cNvPr id="12634" name="Google Shape;12634;p1119"/>
          <p:cNvSpPr txBox="1"/>
          <p:nvPr/>
        </p:nvSpPr>
        <p:spPr>
          <a:xfrm>
            <a:off x="10357520" y="321716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AFTER TRIGGER</a:t>
            </a:r>
            <a:endParaRPr/>
          </a:p>
        </p:txBody>
      </p:sp>
      <p:sp>
        <p:nvSpPr>
          <p:cNvPr id="12635" name="Google Shape;12635;p1119"/>
          <p:cNvSpPr txBox="1"/>
          <p:nvPr/>
        </p:nvSpPr>
        <p:spPr>
          <a:xfrm>
            <a:off x="10357520" y="4046297"/>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INSTEAD OF TRIGGER</a:t>
            </a:r>
            <a:endParaRPr/>
          </a:p>
        </p:txBody>
      </p:sp>
      <p:pic>
        <p:nvPicPr>
          <p:cNvPr descr="metin, kumarhane, oda içeren bir resim&#10;&#10;Açıklama otomatik olarak oluşturuldu" id="12636" name="Google Shape;12636;p1119"/>
          <p:cNvPicPr preferRelativeResize="0"/>
          <p:nvPr/>
        </p:nvPicPr>
        <p:blipFill rotWithShape="1">
          <a:blip r:embed="rId4">
            <a:alphaModFix/>
          </a:blip>
          <a:srcRect b="0" l="0" r="0" t="0"/>
          <a:stretch/>
        </p:blipFill>
        <p:spPr>
          <a:xfrm>
            <a:off x="7543800" y="5346618"/>
            <a:ext cx="3919785" cy="2204879"/>
          </a:xfrm>
          <a:prstGeom prst="rect">
            <a:avLst/>
          </a:prstGeom>
          <a:noFill/>
          <a:ln>
            <a:noFill/>
          </a:ln>
        </p:spPr>
      </p:pic>
      <p:sp>
        <p:nvSpPr>
          <p:cNvPr id="12637" name="Google Shape;12637;p1119"/>
          <p:cNvSpPr txBox="1"/>
          <p:nvPr/>
        </p:nvSpPr>
        <p:spPr>
          <a:xfrm>
            <a:off x="10357520" y="573176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INSERTED TRIGGER</a:t>
            </a:r>
            <a:endParaRPr/>
          </a:p>
        </p:txBody>
      </p:sp>
      <p:sp>
        <p:nvSpPr>
          <p:cNvPr id="12638" name="Google Shape;12638;p1119"/>
          <p:cNvSpPr txBox="1"/>
          <p:nvPr/>
        </p:nvSpPr>
        <p:spPr>
          <a:xfrm>
            <a:off x="10357520" y="6560897"/>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DELETED TRIGGER</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43" name="Google Shape;1343;p11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44" name="Google Shape;1344;p11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45" name="Google Shape;1345;p112"/>
          <p:cNvPicPr preferRelativeResize="0"/>
          <p:nvPr/>
        </p:nvPicPr>
        <p:blipFill rotWithShape="1">
          <a:blip r:embed="rId4">
            <a:alphaModFix/>
          </a:blip>
          <a:srcRect b="0" l="0" r="0" t="0"/>
          <a:stretch/>
        </p:blipFill>
        <p:spPr>
          <a:xfrm>
            <a:off x="4648200" y="3543300"/>
            <a:ext cx="9874412" cy="4648200"/>
          </a:xfrm>
          <a:prstGeom prst="rect">
            <a:avLst/>
          </a:prstGeom>
          <a:noFill/>
          <a:ln>
            <a:noFill/>
          </a:ln>
        </p:spPr>
      </p:pic>
    </p:spTree>
  </p:cSld>
  <p:clrMapOvr>
    <a:masterClrMapping/>
  </p:clrMapOvr>
</p:sld>
</file>

<file path=ppt/slides/slide1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2" name="Shape 12642"/>
        <p:cNvGrpSpPr/>
        <p:nvPr/>
      </p:nvGrpSpPr>
      <p:grpSpPr>
        <a:xfrm>
          <a:off x="0" y="0"/>
          <a:ext cx="0" cy="0"/>
          <a:chOff x="0" y="0"/>
          <a:chExt cx="0" cy="0"/>
        </a:xfrm>
      </p:grpSpPr>
      <p:sp>
        <p:nvSpPr>
          <p:cNvPr id="12643" name="Google Shape;12643;p1120"/>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4" name="Google Shape;12644;p1120"/>
          <p:cNvCxnSpPr/>
          <p:nvPr/>
        </p:nvCxnSpPr>
        <p:spPr>
          <a:xfrm>
            <a:off x="9140046" y="5074427"/>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645" name="Google Shape;12645;p1120"/>
          <p:cNvSpPr txBox="1"/>
          <p:nvPr/>
        </p:nvSpPr>
        <p:spPr>
          <a:xfrm>
            <a:off x="1143000" y="4635733"/>
            <a:ext cx="6132434" cy="530786"/>
          </a:xfrm>
          <a:prstGeom prst="rect">
            <a:avLst/>
          </a:prstGeom>
          <a:noFill/>
          <a:ln>
            <a:noFill/>
          </a:ln>
        </p:spPr>
        <p:txBody>
          <a:bodyPr anchorCtr="0" anchor="t" bIns="0" lIns="0" spcFirstLastPara="1" rIns="0" wrap="square" tIns="0">
            <a:spAutoFit/>
          </a:bodyPr>
          <a:lstStyle/>
          <a:p>
            <a:pPr indent="0" lvl="0" marL="0" marR="0" rtl="0" algn="l">
              <a:lnSpc>
                <a:spcPct val="75000"/>
              </a:lnSpc>
              <a:spcBef>
                <a:spcPts val="0"/>
              </a:spcBef>
              <a:spcAft>
                <a:spcPts val="0"/>
              </a:spcAft>
              <a:buNone/>
            </a:pPr>
            <a:r>
              <a:rPr lang="en-US" sz="4800">
                <a:solidFill>
                  <a:schemeClr val="dk1"/>
                </a:solidFill>
                <a:latin typeface="Arial"/>
                <a:ea typeface="Arial"/>
                <a:cs typeface="Arial"/>
                <a:sym typeface="Arial"/>
              </a:rPr>
              <a:t>TRIGGER ÇEŞİTLERİ</a:t>
            </a:r>
            <a:endParaRPr/>
          </a:p>
        </p:txBody>
      </p:sp>
      <p:pic>
        <p:nvPicPr>
          <p:cNvPr id="12646" name="Google Shape;12646;p11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647" name="Google Shape;12647;p1120"/>
          <p:cNvPicPr preferRelativeResize="0"/>
          <p:nvPr/>
        </p:nvPicPr>
        <p:blipFill rotWithShape="1">
          <a:blip r:embed="rId4">
            <a:alphaModFix/>
          </a:blip>
          <a:srcRect b="0" l="0" r="0" t="0"/>
          <a:stretch/>
        </p:blipFill>
        <p:spPr>
          <a:xfrm>
            <a:off x="7391400" y="2476500"/>
            <a:ext cx="4060065" cy="2283786"/>
          </a:xfrm>
          <a:prstGeom prst="rect">
            <a:avLst/>
          </a:prstGeom>
          <a:noFill/>
          <a:ln>
            <a:noFill/>
          </a:ln>
        </p:spPr>
      </p:pic>
      <p:pic>
        <p:nvPicPr>
          <p:cNvPr id="12648" name="Google Shape;12648;p1120"/>
          <p:cNvPicPr preferRelativeResize="0"/>
          <p:nvPr/>
        </p:nvPicPr>
        <p:blipFill rotWithShape="1">
          <a:blip r:embed="rId4">
            <a:alphaModFix/>
          </a:blip>
          <a:srcRect b="0" l="0" r="0" t="0"/>
          <a:stretch/>
        </p:blipFill>
        <p:spPr>
          <a:xfrm>
            <a:off x="7391400" y="5448300"/>
            <a:ext cx="4060065" cy="2283786"/>
          </a:xfrm>
          <a:prstGeom prst="rect">
            <a:avLst/>
          </a:prstGeom>
          <a:noFill/>
          <a:ln>
            <a:noFill/>
          </a:ln>
        </p:spPr>
      </p:pic>
      <p:sp>
        <p:nvSpPr>
          <p:cNvPr id="12649" name="Google Shape;12649;p1120"/>
          <p:cNvSpPr txBox="1"/>
          <p:nvPr/>
        </p:nvSpPr>
        <p:spPr>
          <a:xfrm>
            <a:off x="10461402" y="344474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650" name="Google Shape;12650;p1120"/>
          <p:cNvSpPr txBox="1"/>
          <p:nvPr/>
        </p:nvSpPr>
        <p:spPr>
          <a:xfrm>
            <a:off x="10357520" y="631476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spTree>
  </p:cSld>
  <p:clrMapOvr>
    <a:masterClrMapping/>
  </p:clrMapOvr>
</p:sld>
</file>

<file path=ppt/slides/slide1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4" name="Shape 12654"/>
        <p:cNvGrpSpPr/>
        <p:nvPr/>
      </p:nvGrpSpPr>
      <p:grpSpPr>
        <a:xfrm>
          <a:off x="0" y="0"/>
          <a:ext cx="0" cy="0"/>
          <a:chOff x="0" y="0"/>
          <a:chExt cx="0" cy="0"/>
        </a:xfrm>
      </p:grpSpPr>
      <p:sp>
        <p:nvSpPr>
          <p:cNvPr id="12655" name="Google Shape;12655;p1121"/>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56" name="Google Shape;12656;p1121"/>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2657" name="Google Shape;12657;p1121"/>
          <p:cNvSpPr txBox="1"/>
          <p:nvPr/>
        </p:nvSpPr>
        <p:spPr>
          <a:xfrm>
            <a:off x="1143000" y="3712403"/>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TRIGGER</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TETİKLENME </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SIRASI</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p:txBody>
      </p:sp>
      <p:pic>
        <p:nvPicPr>
          <p:cNvPr id="12658" name="Google Shape;12658;p11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2659" name="Google Shape;12659;p1121"/>
          <p:cNvPicPr preferRelativeResize="0"/>
          <p:nvPr/>
        </p:nvPicPr>
        <p:blipFill rotWithShape="1">
          <a:blip r:embed="rId4">
            <a:alphaModFix/>
          </a:blip>
          <a:srcRect b="0" l="0" r="0" t="0"/>
          <a:stretch/>
        </p:blipFill>
        <p:spPr>
          <a:xfrm>
            <a:off x="7391400" y="3621714"/>
            <a:ext cx="4060065" cy="2283786"/>
          </a:xfrm>
          <a:prstGeom prst="rect">
            <a:avLst/>
          </a:prstGeom>
          <a:noFill/>
          <a:ln>
            <a:noFill/>
          </a:ln>
        </p:spPr>
      </p:pic>
      <p:sp>
        <p:nvSpPr>
          <p:cNvPr id="12660" name="Google Shape;12660;p1121"/>
          <p:cNvSpPr txBox="1"/>
          <p:nvPr/>
        </p:nvSpPr>
        <p:spPr>
          <a:xfrm>
            <a:off x="10461402" y="45899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TETİKLENME SIRASI</a:t>
            </a:r>
            <a:endParaRPr/>
          </a:p>
        </p:txBody>
      </p:sp>
    </p:spTree>
  </p:cSld>
  <p:clrMapOvr>
    <a:masterClrMapping/>
  </p:clrMapOvr>
</p:sld>
</file>

<file path=ppt/slides/slide1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4" name="Shape 12664"/>
        <p:cNvGrpSpPr/>
        <p:nvPr/>
      </p:nvGrpSpPr>
      <p:grpSpPr>
        <a:xfrm>
          <a:off x="0" y="0"/>
          <a:ext cx="0" cy="0"/>
          <a:chOff x="0" y="0"/>
          <a:chExt cx="0" cy="0"/>
        </a:xfrm>
      </p:grpSpPr>
      <p:sp>
        <p:nvSpPr>
          <p:cNvPr id="12665" name="Google Shape;12665;p112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1122"/>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2667" name="Google Shape;12667;p1122"/>
          <p:cNvGrpSpPr/>
          <p:nvPr/>
        </p:nvGrpSpPr>
        <p:grpSpPr>
          <a:xfrm>
            <a:off x="7924800" y="1012312"/>
            <a:ext cx="8169664" cy="7854280"/>
            <a:chOff x="0" y="-9525"/>
            <a:chExt cx="10892885" cy="10472372"/>
          </a:xfrm>
        </p:grpSpPr>
        <p:sp>
          <p:nvSpPr>
            <p:cNvPr id="12668" name="Google Shape;12668;p1122"/>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TRIGGER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2669" name="Google Shape;12669;p1122"/>
            <p:cNvSpPr txBox="1"/>
            <p:nvPr/>
          </p:nvSpPr>
          <p:spPr>
            <a:xfrm>
              <a:off x="0" y="3135285"/>
              <a:ext cx="10892885" cy="7327562"/>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SQL'de depolanan ve tetiklendiğinde çalışan SQL sorgularıdır.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bir kayıt silme işlemi yapıldığında, bunu hangi kullanıcının yaptığını triggerlar sayesinde öğrenebiliriz.</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Mesela böyle bir durumda Delete işlemiyle ilgili bir trigger yazmış oluruz.</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DML veya DDL işlemleri gerçekleştiğinde tetiklenip çalışacak olan SQL obljeleridir.</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670" name="Google Shape;12670;p11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671" name="Google Shape;12671;p1122"/>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672" name="Google Shape;12672;p1122"/>
          <p:cNvSpPr txBox="1"/>
          <p:nvPr/>
        </p:nvSpPr>
        <p:spPr>
          <a:xfrm>
            <a:off x="1480854" y="53721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TRIGGER TANIMI</a:t>
            </a:r>
            <a:endParaRPr/>
          </a:p>
        </p:txBody>
      </p:sp>
      <p:sp>
        <p:nvSpPr>
          <p:cNvPr id="12673" name="Google Shape;12673;p1122"/>
          <p:cNvSpPr txBox="1"/>
          <p:nvPr/>
        </p:nvSpPr>
        <p:spPr>
          <a:xfrm>
            <a:off x="1480854" y="58677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1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7" name="Shape 12677"/>
        <p:cNvGrpSpPr/>
        <p:nvPr/>
      </p:nvGrpSpPr>
      <p:grpSpPr>
        <a:xfrm>
          <a:off x="0" y="0"/>
          <a:ext cx="0" cy="0"/>
          <a:chOff x="0" y="0"/>
          <a:chExt cx="0" cy="0"/>
        </a:xfrm>
      </p:grpSpPr>
      <p:sp>
        <p:nvSpPr>
          <p:cNvPr id="12678" name="Google Shape;12678;p112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1123"/>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680" name="Google Shape;12680;p1123"/>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TRIGGER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SYNTAX</a:t>
            </a:r>
            <a:endParaRPr/>
          </a:p>
        </p:txBody>
      </p:sp>
      <p:pic>
        <p:nvPicPr>
          <p:cNvPr id="12681" name="Google Shape;12681;p11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682" name="Google Shape;12682;p1123"/>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683" name="Google Shape;12683;p1123"/>
          <p:cNvSpPr txBox="1"/>
          <p:nvPr/>
        </p:nvSpPr>
        <p:spPr>
          <a:xfrm>
            <a:off x="1480854" y="53721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TRIGGER TANIMI</a:t>
            </a:r>
            <a:endParaRPr/>
          </a:p>
        </p:txBody>
      </p:sp>
      <p:sp>
        <p:nvSpPr>
          <p:cNvPr id="12684" name="Google Shape;12684;p1123"/>
          <p:cNvSpPr txBox="1"/>
          <p:nvPr/>
        </p:nvSpPr>
        <p:spPr>
          <a:xfrm>
            <a:off x="1480854" y="58677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pic>
        <p:nvPicPr>
          <p:cNvPr id="12685" name="Google Shape;12685;p1123"/>
          <p:cNvPicPr preferRelativeResize="0"/>
          <p:nvPr/>
        </p:nvPicPr>
        <p:blipFill rotWithShape="1">
          <a:blip r:embed="rId5">
            <a:alphaModFix/>
          </a:blip>
          <a:srcRect b="0" l="0" r="0" t="0"/>
          <a:stretch/>
        </p:blipFill>
        <p:spPr>
          <a:xfrm>
            <a:off x="7651985" y="3760685"/>
            <a:ext cx="9985974" cy="3667345"/>
          </a:xfrm>
          <a:prstGeom prst="rect">
            <a:avLst/>
          </a:prstGeom>
          <a:noFill/>
          <a:ln>
            <a:noFill/>
          </a:ln>
        </p:spPr>
      </p:pic>
    </p:spTree>
  </p:cSld>
  <p:clrMapOvr>
    <a:masterClrMapping/>
  </p:clrMapOvr>
</p:sld>
</file>

<file path=ppt/slides/slide1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9" name="Shape 12689"/>
        <p:cNvGrpSpPr/>
        <p:nvPr/>
      </p:nvGrpSpPr>
      <p:grpSpPr>
        <a:xfrm>
          <a:off x="0" y="0"/>
          <a:ext cx="0" cy="0"/>
          <a:chOff x="0" y="0"/>
          <a:chExt cx="0" cy="0"/>
        </a:xfrm>
      </p:grpSpPr>
      <p:sp>
        <p:nvSpPr>
          <p:cNvPr id="12690" name="Google Shape;12690;p112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1124"/>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692" name="Google Shape;12692;p1124"/>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TRIGGER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MODİFİYE ETME</a:t>
            </a:r>
            <a:endParaRPr/>
          </a:p>
        </p:txBody>
      </p:sp>
      <p:pic>
        <p:nvPicPr>
          <p:cNvPr id="12693" name="Google Shape;12693;p11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694" name="Google Shape;12694;p1124"/>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695" name="Google Shape;12695;p1124"/>
          <p:cNvSpPr txBox="1"/>
          <p:nvPr/>
        </p:nvSpPr>
        <p:spPr>
          <a:xfrm>
            <a:off x="1480854" y="53721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TRIGGER TANIMI</a:t>
            </a:r>
            <a:endParaRPr/>
          </a:p>
        </p:txBody>
      </p:sp>
      <p:sp>
        <p:nvSpPr>
          <p:cNvPr id="12696" name="Google Shape;12696;p1124"/>
          <p:cNvSpPr txBox="1"/>
          <p:nvPr/>
        </p:nvSpPr>
        <p:spPr>
          <a:xfrm>
            <a:off x="1480854" y="58677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pic>
        <p:nvPicPr>
          <p:cNvPr id="12697" name="Google Shape;12697;p1124"/>
          <p:cNvPicPr preferRelativeResize="0"/>
          <p:nvPr/>
        </p:nvPicPr>
        <p:blipFill rotWithShape="1">
          <a:blip r:embed="rId5">
            <a:alphaModFix/>
          </a:blip>
          <a:srcRect b="0" l="0" r="0" t="0"/>
          <a:stretch/>
        </p:blipFill>
        <p:spPr>
          <a:xfrm>
            <a:off x="7585363" y="4062326"/>
            <a:ext cx="9693457" cy="3084281"/>
          </a:xfrm>
          <a:prstGeom prst="rect">
            <a:avLst/>
          </a:prstGeom>
          <a:noFill/>
          <a:ln>
            <a:noFill/>
          </a:ln>
        </p:spPr>
      </p:pic>
    </p:spTree>
  </p:cSld>
  <p:clrMapOvr>
    <a:masterClrMapping/>
  </p:clrMapOvr>
</p:sld>
</file>

<file path=ppt/slides/slide1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1" name="Shape 12701"/>
        <p:cNvGrpSpPr/>
        <p:nvPr/>
      </p:nvGrpSpPr>
      <p:grpSpPr>
        <a:xfrm>
          <a:off x="0" y="0"/>
          <a:ext cx="0" cy="0"/>
          <a:chOff x="0" y="0"/>
          <a:chExt cx="0" cy="0"/>
        </a:xfrm>
      </p:grpSpPr>
      <p:sp>
        <p:nvSpPr>
          <p:cNvPr id="12702" name="Google Shape;12702;p112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1125"/>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2704" name="Google Shape;12704;p1125"/>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TRIGGER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DROP ETME</a:t>
            </a:r>
            <a:endParaRPr/>
          </a:p>
        </p:txBody>
      </p:sp>
      <p:pic>
        <p:nvPicPr>
          <p:cNvPr id="12705" name="Google Shape;12705;p11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06" name="Google Shape;12706;p1125"/>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07" name="Google Shape;12707;p1125"/>
          <p:cNvSpPr txBox="1"/>
          <p:nvPr/>
        </p:nvSpPr>
        <p:spPr>
          <a:xfrm>
            <a:off x="1480854" y="53721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TRIGGER TANIMI</a:t>
            </a:r>
            <a:endParaRPr/>
          </a:p>
        </p:txBody>
      </p:sp>
      <p:sp>
        <p:nvSpPr>
          <p:cNvPr id="12708" name="Google Shape;12708;p1125"/>
          <p:cNvSpPr txBox="1"/>
          <p:nvPr/>
        </p:nvSpPr>
        <p:spPr>
          <a:xfrm>
            <a:off x="1480854" y="58677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pic>
        <p:nvPicPr>
          <p:cNvPr id="12709" name="Google Shape;12709;p1125"/>
          <p:cNvPicPr preferRelativeResize="0"/>
          <p:nvPr/>
        </p:nvPicPr>
        <p:blipFill rotWithShape="1">
          <a:blip r:embed="rId5">
            <a:alphaModFix/>
          </a:blip>
          <a:srcRect b="0" l="0" r="0" t="0"/>
          <a:stretch/>
        </p:blipFill>
        <p:spPr>
          <a:xfrm>
            <a:off x="7678026" y="5270090"/>
            <a:ext cx="9129120" cy="852973"/>
          </a:xfrm>
          <a:prstGeom prst="rect">
            <a:avLst/>
          </a:prstGeom>
          <a:noFill/>
          <a:ln>
            <a:noFill/>
          </a:ln>
        </p:spPr>
      </p:pic>
    </p:spTree>
  </p:cSld>
  <p:clrMapOvr>
    <a:masterClrMapping/>
  </p:clrMapOvr>
</p:sld>
</file>

<file path=ppt/slides/slide1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3" name="Shape 12713"/>
        <p:cNvGrpSpPr/>
        <p:nvPr/>
      </p:nvGrpSpPr>
      <p:grpSpPr>
        <a:xfrm>
          <a:off x="0" y="0"/>
          <a:ext cx="0" cy="0"/>
          <a:chOff x="0" y="0"/>
          <a:chExt cx="0" cy="0"/>
        </a:xfrm>
      </p:grpSpPr>
      <p:sp>
        <p:nvSpPr>
          <p:cNvPr id="12714" name="Google Shape;12714;p112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1126"/>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grpSp>
        <p:nvGrpSpPr>
          <p:cNvPr id="12716" name="Google Shape;12716;p1126"/>
          <p:cNvGrpSpPr/>
          <p:nvPr/>
        </p:nvGrpSpPr>
        <p:grpSpPr>
          <a:xfrm>
            <a:off x="7924800" y="1012312"/>
            <a:ext cx="8169664" cy="7302847"/>
            <a:chOff x="0" y="-9525"/>
            <a:chExt cx="10892885" cy="9737128"/>
          </a:xfrm>
        </p:grpSpPr>
        <p:sp>
          <p:nvSpPr>
            <p:cNvPr id="12717" name="Google Shape;12717;p112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TRIGGER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KOMUTLARI</a:t>
              </a:r>
              <a:endParaRPr/>
            </a:p>
          </p:txBody>
        </p:sp>
        <p:sp>
          <p:nvSpPr>
            <p:cNvPr id="12718" name="Google Shape;12718;p1126"/>
            <p:cNvSpPr txBox="1"/>
            <p:nvPr/>
          </p:nvSpPr>
          <p:spPr>
            <a:xfrm>
              <a:off x="0" y="3135285"/>
              <a:ext cx="10892885" cy="6592318"/>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Trigger çeşitlerine geçmeden önce ( DML, DDL) Triggerların 2 şekilde çalıştığından bahsetmemiz gereklidir.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After Trigger,DML veya DDL işlemleri gerçekleştikten sonra çalışan trigger türüdür.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Instead Of Trigger ise Triggerda belirttiğimiz işlemin yerine olur.</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2719" name="Google Shape;12719;p11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20" name="Google Shape;12720;p112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21" name="Google Shape;12721;p1126"/>
          <p:cNvSpPr txBox="1"/>
          <p:nvPr/>
        </p:nvSpPr>
        <p:spPr>
          <a:xfrm>
            <a:off x="1522062" y="537964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AFTER TRIGGER</a:t>
            </a:r>
            <a:endParaRPr/>
          </a:p>
        </p:txBody>
      </p:sp>
      <p:sp>
        <p:nvSpPr>
          <p:cNvPr id="12722" name="Google Shape;12722;p1126"/>
          <p:cNvSpPr txBox="1"/>
          <p:nvPr/>
        </p:nvSpPr>
        <p:spPr>
          <a:xfrm>
            <a:off x="1457044" y="588679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INSTEAD OF TRIGGER</a:t>
            </a:r>
            <a:endParaRPr/>
          </a:p>
        </p:txBody>
      </p:sp>
    </p:spTree>
  </p:cSld>
  <p:clrMapOvr>
    <a:masterClrMapping/>
  </p:clrMapOvr>
</p:sld>
</file>

<file path=ppt/slides/slide1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6" name="Shape 12726"/>
        <p:cNvGrpSpPr/>
        <p:nvPr/>
      </p:nvGrpSpPr>
      <p:grpSpPr>
        <a:xfrm>
          <a:off x="0" y="0"/>
          <a:ext cx="0" cy="0"/>
          <a:chOff x="0" y="0"/>
          <a:chExt cx="0" cy="0"/>
        </a:xfrm>
      </p:grpSpPr>
      <p:sp>
        <p:nvSpPr>
          <p:cNvPr id="12727" name="Google Shape;12727;p112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1127"/>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29" name="Google Shape;12729;p1127"/>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AFTER TRIGGER</a:t>
            </a:r>
            <a:endParaRPr/>
          </a:p>
        </p:txBody>
      </p:sp>
      <p:pic>
        <p:nvPicPr>
          <p:cNvPr id="12730" name="Google Shape;12730;p11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31" name="Google Shape;12731;p1127"/>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32" name="Google Shape;12732;p1127"/>
          <p:cNvSpPr txBox="1"/>
          <p:nvPr/>
        </p:nvSpPr>
        <p:spPr>
          <a:xfrm>
            <a:off x="1522062" y="537964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AFTER TRIGGER</a:t>
            </a:r>
            <a:endParaRPr/>
          </a:p>
        </p:txBody>
      </p:sp>
      <p:sp>
        <p:nvSpPr>
          <p:cNvPr id="12733" name="Google Shape;12733;p1127"/>
          <p:cNvSpPr txBox="1"/>
          <p:nvPr/>
        </p:nvSpPr>
        <p:spPr>
          <a:xfrm>
            <a:off x="1457044" y="588679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INSTEAD OF TRIGGER</a:t>
            </a:r>
            <a:endParaRPr/>
          </a:p>
        </p:txBody>
      </p:sp>
      <p:pic>
        <p:nvPicPr>
          <p:cNvPr id="12734" name="Google Shape;12734;p1127"/>
          <p:cNvPicPr preferRelativeResize="0"/>
          <p:nvPr/>
        </p:nvPicPr>
        <p:blipFill rotWithShape="1">
          <a:blip r:embed="rId5">
            <a:alphaModFix/>
          </a:blip>
          <a:srcRect b="0" l="0" r="0" t="0"/>
          <a:stretch/>
        </p:blipFill>
        <p:spPr>
          <a:xfrm>
            <a:off x="8991600" y="2093250"/>
            <a:ext cx="6717115" cy="3581400"/>
          </a:xfrm>
          <a:prstGeom prst="rect">
            <a:avLst/>
          </a:prstGeom>
          <a:noFill/>
          <a:ln>
            <a:noFill/>
          </a:ln>
        </p:spPr>
      </p:pic>
      <p:pic>
        <p:nvPicPr>
          <p:cNvPr id="12735" name="Google Shape;12735;p1127"/>
          <p:cNvPicPr preferRelativeResize="0"/>
          <p:nvPr/>
        </p:nvPicPr>
        <p:blipFill rotWithShape="1">
          <a:blip r:embed="rId6">
            <a:alphaModFix/>
          </a:blip>
          <a:srcRect b="0" l="0" r="0" t="0"/>
          <a:stretch/>
        </p:blipFill>
        <p:spPr>
          <a:xfrm>
            <a:off x="8836728" y="5600700"/>
            <a:ext cx="6345807" cy="2030019"/>
          </a:xfrm>
          <a:prstGeom prst="rect">
            <a:avLst/>
          </a:prstGeom>
          <a:noFill/>
          <a:ln>
            <a:noFill/>
          </a:ln>
        </p:spPr>
      </p:pic>
      <p:pic>
        <p:nvPicPr>
          <p:cNvPr id="12736" name="Google Shape;12736;p1127"/>
          <p:cNvPicPr preferRelativeResize="0"/>
          <p:nvPr/>
        </p:nvPicPr>
        <p:blipFill rotWithShape="1">
          <a:blip r:embed="rId7">
            <a:alphaModFix/>
          </a:blip>
          <a:srcRect b="0" l="0" r="0" t="0"/>
          <a:stretch/>
        </p:blipFill>
        <p:spPr>
          <a:xfrm>
            <a:off x="9067800" y="8524677"/>
            <a:ext cx="4591691" cy="1419423"/>
          </a:xfrm>
          <a:prstGeom prst="rect">
            <a:avLst/>
          </a:prstGeom>
          <a:noFill/>
          <a:ln>
            <a:noFill/>
          </a:ln>
        </p:spPr>
      </p:pic>
      <p:pic>
        <p:nvPicPr>
          <p:cNvPr id="12737" name="Google Shape;12737;p1127"/>
          <p:cNvPicPr preferRelativeResize="0"/>
          <p:nvPr/>
        </p:nvPicPr>
        <p:blipFill rotWithShape="1">
          <a:blip r:embed="rId8">
            <a:alphaModFix/>
          </a:blip>
          <a:srcRect b="0" l="0" r="0" t="0"/>
          <a:stretch/>
        </p:blipFill>
        <p:spPr>
          <a:xfrm>
            <a:off x="9026236" y="7835003"/>
            <a:ext cx="3322800" cy="508897"/>
          </a:xfrm>
          <a:prstGeom prst="rect">
            <a:avLst/>
          </a:prstGeom>
          <a:noFill/>
          <a:ln>
            <a:noFill/>
          </a:ln>
        </p:spPr>
      </p:pic>
    </p:spTree>
  </p:cSld>
  <p:clrMapOvr>
    <a:masterClrMapping/>
  </p:clrMapOvr>
</p:sld>
</file>

<file path=ppt/slides/slide1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1" name="Shape 12741"/>
        <p:cNvGrpSpPr/>
        <p:nvPr/>
      </p:nvGrpSpPr>
      <p:grpSpPr>
        <a:xfrm>
          <a:off x="0" y="0"/>
          <a:ext cx="0" cy="0"/>
          <a:chOff x="0" y="0"/>
          <a:chExt cx="0" cy="0"/>
        </a:xfrm>
      </p:grpSpPr>
      <p:pic>
        <p:nvPicPr>
          <p:cNvPr id="12742" name="Google Shape;12742;p1128"/>
          <p:cNvPicPr preferRelativeResize="0"/>
          <p:nvPr/>
        </p:nvPicPr>
        <p:blipFill rotWithShape="1">
          <a:blip r:embed="rId3">
            <a:alphaModFix/>
          </a:blip>
          <a:srcRect b="0" l="0" r="0" t="0"/>
          <a:stretch/>
        </p:blipFill>
        <p:spPr>
          <a:xfrm>
            <a:off x="7069396" y="7481768"/>
            <a:ext cx="10383699" cy="1267002"/>
          </a:xfrm>
          <a:prstGeom prst="rect">
            <a:avLst/>
          </a:prstGeom>
          <a:noFill/>
          <a:ln>
            <a:noFill/>
          </a:ln>
        </p:spPr>
      </p:pic>
      <p:sp>
        <p:nvSpPr>
          <p:cNvPr id="12743" name="Google Shape;12743;p112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1128"/>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45" name="Google Shape;12745;p1128"/>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INSTEAD OF TRIGGER</a:t>
            </a:r>
            <a:endParaRPr/>
          </a:p>
        </p:txBody>
      </p:sp>
      <p:pic>
        <p:nvPicPr>
          <p:cNvPr id="12746" name="Google Shape;12746;p1128"/>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47" name="Google Shape;12747;p1128"/>
          <p:cNvPicPr preferRelativeResize="0"/>
          <p:nvPr/>
        </p:nvPicPr>
        <p:blipFill rotWithShape="1">
          <a:blip r:embed="rId5">
            <a:alphaModFix/>
          </a:blip>
          <a:srcRect b="0" l="0" r="0" t="0"/>
          <a:stretch/>
        </p:blipFill>
        <p:spPr>
          <a:xfrm>
            <a:off x="-228600" y="4984706"/>
            <a:ext cx="3302016" cy="1857384"/>
          </a:xfrm>
          <a:prstGeom prst="rect">
            <a:avLst/>
          </a:prstGeom>
          <a:noFill/>
          <a:ln>
            <a:noFill/>
          </a:ln>
        </p:spPr>
      </p:pic>
      <p:sp>
        <p:nvSpPr>
          <p:cNvPr id="12748" name="Google Shape;12748;p1128"/>
          <p:cNvSpPr txBox="1"/>
          <p:nvPr/>
        </p:nvSpPr>
        <p:spPr>
          <a:xfrm>
            <a:off x="1522062" y="537964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AFTER TRIGGER</a:t>
            </a:r>
            <a:endParaRPr/>
          </a:p>
        </p:txBody>
      </p:sp>
      <p:sp>
        <p:nvSpPr>
          <p:cNvPr id="12749" name="Google Shape;12749;p1128"/>
          <p:cNvSpPr txBox="1"/>
          <p:nvPr/>
        </p:nvSpPr>
        <p:spPr>
          <a:xfrm>
            <a:off x="1457044" y="588679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INSTEAD OF TRIGGER</a:t>
            </a:r>
            <a:endParaRPr/>
          </a:p>
        </p:txBody>
      </p:sp>
      <p:pic>
        <p:nvPicPr>
          <p:cNvPr id="12750" name="Google Shape;12750;p1128"/>
          <p:cNvPicPr preferRelativeResize="0"/>
          <p:nvPr/>
        </p:nvPicPr>
        <p:blipFill rotWithShape="1">
          <a:blip r:embed="rId6">
            <a:alphaModFix/>
          </a:blip>
          <a:srcRect b="0" l="0" r="0" t="0"/>
          <a:stretch/>
        </p:blipFill>
        <p:spPr>
          <a:xfrm>
            <a:off x="6934200" y="2435641"/>
            <a:ext cx="10654092" cy="3150753"/>
          </a:xfrm>
          <a:prstGeom prst="rect">
            <a:avLst/>
          </a:prstGeom>
          <a:noFill/>
          <a:ln>
            <a:noFill/>
          </a:ln>
        </p:spPr>
      </p:pic>
      <p:pic>
        <p:nvPicPr>
          <p:cNvPr id="12751" name="Google Shape;12751;p1128"/>
          <p:cNvPicPr preferRelativeResize="0"/>
          <p:nvPr/>
        </p:nvPicPr>
        <p:blipFill rotWithShape="1">
          <a:blip r:embed="rId7">
            <a:alphaModFix/>
          </a:blip>
          <a:srcRect b="0" l="0" r="0" t="0"/>
          <a:stretch/>
        </p:blipFill>
        <p:spPr>
          <a:xfrm>
            <a:off x="8781046" y="5385244"/>
            <a:ext cx="5221707" cy="1813702"/>
          </a:xfrm>
          <a:prstGeom prst="rect">
            <a:avLst/>
          </a:prstGeom>
          <a:noFill/>
          <a:ln>
            <a:noFill/>
          </a:ln>
        </p:spPr>
      </p:pic>
    </p:spTree>
  </p:cSld>
  <p:clrMapOvr>
    <a:masterClrMapping/>
  </p:clrMapOvr>
</p:sld>
</file>

<file path=ppt/slides/slide1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5" name="Shape 12755"/>
        <p:cNvGrpSpPr/>
        <p:nvPr/>
      </p:nvGrpSpPr>
      <p:grpSpPr>
        <a:xfrm>
          <a:off x="0" y="0"/>
          <a:ext cx="0" cy="0"/>
          <a:chOff x="0" y="0"/>
          <a:chExt cx="0" cy="0"/>
        </a:xfrm>
      </p:grpSpPr>
      <p:sp>
        <p:nvSpPr>
          <p:cNvPr id="12756" name="Google Shape;12756;p112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1129"/>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58" name="Google Shape;12758;p1129"/>
          <p:cNvSpPr txBox="1"/>
          <p:nvPr/>
        </p:nvSpPr>
        <p:spPr>
          <a:xfrm>
            <a:off x="7924800" y="1012312"/>
            <a:ext cx="8169664"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INSERTED TRIGGER </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ve</a:t>
            </a:r>
            <a:endParaRPr sz="6000">
              <a:solidFill>
                <a:srgbClr val="000000"/>
              </a:solidFill>
              <a:latin typeface="Arial"/>
              <a:ea typeface="Arial"/>
              <a:cs typeface="Arial"/>
              <a:sym typeface="Arial"/>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DELETED TRIGGER</a:t>
            </a:r>
            <a:endParaRPr/>
          </a:p>
        </p:txBody>
      </p:sp>
      <p:pic>
        <p:nvPicPr>
          <p:cNvPr id="12759" name="Google Shape;12759;p11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60" name="Google Shape;12760;p112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61" name="Google Shape;12761;p1129"/>
          <p:cNvSpPr txBox="1"/>
          <p:nvPr/>
        </p:nvSpPr>
        <p:spPr>
          <a:xfrm>
            <a:off x="1362301" y="5381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INSERTED TRIGGER</a:t>
            </a:r>
            <a:endParaRPr/>
          </a:p>
        </p:txBody>
      </p:sp>
      <p:sp>
        <p:nvSpPr>
          <p:cNvPr id="12762" name="Google Shape;12762;p1129"/>
          <p:cNvSpPr txBox="1"/>
          <p:nvPr/>
        </p:nvSpPr>
        <p:spPr>
          <a:xfrm>
            <a:off x="1362301" y="59055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DELETED TRIGGER</a:t>
            </a:r>
            <a:endParaRPr/>
          </a:p>
        </p:txBody>
      </p:sp>
      <p:pic>
        <p:nvPicPr>
          <p:cNvPr id="12763" name="Google Shape;12763;p1129"/>
          <p:cNvPicPr preferRelativeResize="0"/>
          <p:nvPr/>
        </p:nvPicPr>
        <p:blipFill rotWithShape="1">
          <a:blip r:embed="rId5">
            <a:alphaModFix/>
          </a:blip>
          <a:srcRect b="0" l="0" r="0" t="0"/>
          <a:stretch/>
        </p:blipFill>
        <p:spPr>
          <a:xfrm>
            <a:off x="7239000" y="4381685"/>
            <a:ext cx="10451022" cy="276998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1" name="Google Shape;1351;p1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52" name="Google Shape;1352;p11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353" name="Google Shape;1353;p11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ALIAS ÖRNEKLERİ</a:t>
            </a:r>
            <a:endParaRPr/>
          </a:p>
        </p:txBody>
      </p:sp>
      <p:pic>
        <p:nvPicPr>
          <p:cNvPr id="1354" name="Google Shape;1354;p113"/>
          <p:cNvPicPr preferRelativeResize="0"/>
          <p:nvPr/>
        </p:nvPicPr>
        <p:blipFill rotWithShape="1">
          <a:blip r:embed="rId4">
            <a:alphaModFix/>
          </a:blip>
          <a:srcRect b="0" l="0" r="0" t="0"/>
          <a:stretch/>
        </p:blipFill>
        <p:spPr>
          <a:xfrm>
            <a:off x="3048000" y="3147037"/>
            <a:ext cx="12597041" cy="3992927"/>
          </a:xfrm>
          <a:prstGeom prst="rect">
            <a:avLst/>
          </a:prstGeom>
          <a:noFill/>
          <a:ln>
            <a:noFill/>
          </a:ln>
        </p:spPr>
      </p:pic>
    </p:spTree>
  </p:cSld>
  <p:clrMapOvr>
    <a:masterClrMapping/>
  </p:clrMapOvr>
</p:sld>
</file>

<file path=ppt/slides/slide1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7" name="Shape 12767"/>
        <p:cNvGrpSpPr/>
        <p:nvPr/>
      </p:nvGrpSpPr>
      <p:grpSpPr>
        <a:xfrm>
          <a:off x="0" y="0"/>
          <a:ext cx="0" cy="0"/>
          <a:chOff x="0" y="0"/>
          <a:chExt cx="0" cy="0"/>
        </a:xfrm>
      </p:grpSpPr>
      <p:sp>
        <p:nvSpPr>
          <p:cNvPr id="12768" name="Google Shape;12768;p11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1130"/>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70" name="Google Shape;12770;p1130"/>
          <p:cNvSpPr txBox="1"/>
          <p:nvPr/>
        </p:nvSpPr>
        <p:spPr>
          <a:xfrm>
            <a:off x="0" y="433382"/>
            <a:ext cx="18288000" cy="900118"/>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lt1"/>
                </a:solidFill>
                <a:latin typeface="Arial"/>
                <a:ea typeface="Arial"/>
                <a:cs typeface="Arial"/>
                <a:sym typeface="Arial"/>
              </a:rPr>
              <a:t>INSERTED TRIGGER ve DELETED TRIGGER ÖRNEK</a:t>
            </a:r>
            <a:endParaRPr/>
          </a:p>
        </p:txBody>
      </p:sp>
      <p:pic>
        <p:nvPicPr>
          <p:cNvPr id="12771" name="Google Shape;12771;p11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72" name="Google Shape;12772;p1130"/>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73" name="Google Shape;12773;p1130"/>
          <p:cNvSpPr txBox="1"/>
          <p:nvPr/>
        </p:nvSpPr>
        <p:spPr>
          <a:xfrm>
            <a:off x="1362301" y="5381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INSERTED TRIGGER</a:t>
            </a:r>
            <a:endParaRPr/>
          </a:p>
        </p:txBody>
      </p:sp>
      <p:sp>
        <p:nvSpPr>
          <p:cNvPr id="12774" name="Google Shape;12774;p1130"/>
          <p:cNvSpPr txBox="1"/>
          <p:nvPr/>
        </p:nvSpPr>
        <p:spPr>
          <a:xfrm>
            <a:off x="1362301" y="59055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DELETED TRIGGER</a:t>
            </a:r>
            <a:endParaRPr/>
          </a:p>
        </p:txBody>
      </p:sp>
      <p:pic>
        <p:nvPicPr>
          <p:cNvPr id="12775" name="Google Shape;12775;p1130"/>
          <p:cNvPicPr preferRelativeResize="0"/>
          <p:nvPr/>
        </p:nvPicPr>
        <p:blipFill rotWithShape="1">
          <a:blip r:embed="rId5">
            <a:alphaModFix/>
          </a:blip>
          <a:srcRect b="0" l="0" r="0" t="0"/>
          <a:stretch/>
        </p:blipFill>
        <p:spPr>
          <a:xfrm>
            <a:off x="3255363" y="2203187"/>
            <a:ext cx="11777275" cy="5880626"/>
          </a:xfrm>
          <a:prstGeom prst="rect">
            <a:avLst/>
          </a:prstGeom>
          <a:noFill/>
          <a:ln>
            <a:noFill/>
          </a:ln>
        </p:spPr>
      </p:pic>
      <p:pic>
        <p:nvPicPr>
          <p:cNvPr id="12776" name="Google Shape;12776;p1130"/>
          <p:cNvPicPr preferRelativeResize="0"/>
          <p:nvPr/>
        </p:nvPicPr>
        <p:blipFill rotWithShape="1">
          <a:blip r:embed="rId6">
            <a:alphaModFix/>
          </a:blip>
          <a:srcRect b="0" l="0" r="0" t="0"/>
          <a:stretch/>
        </p:blipFill>
        <p:spPr>
          <a:xfrm>
            <a:off x="5691450" y="8442479"/>
            <a:ext cx="6905101" cy="1277443"/>
          </a:xfrm>
          <a:prstGeom prst="rect">
            <a:avLst/>
          </a:prstGeom>
          <a:noFill/>
          <a:ln>
            <a:noFill/>
          </a:ln>
        </p:spPr>
      </p:pic>
    </p:spTree>
  </p:cSld>
  <p:clrMapOvr>
    <a:masterClrMapping/>
  </p:clrMapOvr>
</p:sld>
</file>

<file path=ppt/slides/slide1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0" name="Shape 12780"/>
        <p:cNvGrpSpPr/>
        <p:nvPr/>
      </p:nvGrpSpPr>
      <p:grpSpPr>
        <a:xfrm>
          <a:off x="0" y="0"/>
          <a:ext cx="0" cy="0"/>
          <a:chOff x="0" y="0"/>
          <a:chExt cx="0" cy="0"/>
        </a:xfrm>
      </p:grpSpPr>
      <p:sp>
        <p:nvSpPr>
          <p:cNvPr id="12781" name="Google Shape;12781;p113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2" name="Google Shape;12782;p1131"/>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83" name="Google Shape;12783;p1131"/>
          <p:cNvSpPr txBox="1"/>
          <p:nvPr/>
        </p:nvSpPr>
        <p:spPr>
          <a:xfrm>
            <a:off x="0" y="433382"/>
            <a:ext cx="18288000" cy="900118"/>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lt1"/>
                </a:solidFill>
                <a:latin typeface="Arial"/>
                <a:ea typeface="Arial"/>
                <a:cs typeface="Arial"/>
                <a:sym typeface="Arial"/>
              </a:rPr>
              <a:t>INSERTED TRIGGER ve DELETED TRIGGER ÖRNEK</a:t>
            </a:r>
            <a:endParaRPr/>
          </a:p>
        </p:txBody>
      </p:sp>
      <p:pic>
        <p:nvPicPr>
          <p:cNvPr id="12784" name="Google Shape;12784;p11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85" name="Google Shape;12785;p1131"/>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2786" name="Google Shape;12786;p1131"/>
          <p:cNvSpPr txBox="1"/>
          <p:nvPr/>
        </p:nvSpPr>
        <p:spPr>
          <a:xfrm>
            <a:off x="1362301" y="5381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INSERTED TRIGGER</a:t>
            </a:r>
            <a:endParaRPr/>
          </a:p>
        </p:txBody>
      </p:sp>
      <p:sp>
        <p:nvSpPr>
          <p:cNvPr id="12787" name="Google Shape;12787;p1131"/>
          <p:cNvSpPr txBox="1"/>
          <p:nvPr/>
        </p:nvSpPr>
        <p:spPr>
          <a:xfrm>
            <a:off x="1362301" y="59055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DELETED TRIGGER</a:t>
            </a:r>
            <a:endParaRPr/>
          </a:p>
        </p:txBody>
      </p:sp>
      <p:pic>
        <p:nvPicPr>
          <p:cNvPr id="12788" name="Google Shape;12788;p1131"/>
          <p:cNvPicPr preferRelativeResize="0"/>
          <p:nvPr/>
        </p:nvPicPr>
        <p:blipFill rotWithShape="1">
          <a:blip r:embed="rId5">
            <a:alphaModFix/>
          </a:blip>
          <a:srcRect b="0" l="0" r="0" t="0"/>
          <a:stretch/>
        </p:blipFill>
        <p:spPr>
          <a:xfrm>
            <a:off x="3255363" y="2203187"/>
            <a:ext cx="11777275" cy="5880626"/>
          </a:xfrm>
          <a:prstGeom prst="rect">
            <a:avLst/>
          </a:prstGeom>
          <a:noFill/>
          <a:ln>
            <a:noFill/>
          </a:ln>
        </p:spPr>
      </p:pic>
      <p:pic>
        <p:nvPicPr>
          <p:cNvPr id="12789" name="Google Shape;12789;p1131"/>
          <p:cNvPicPr preferRelativeResize="0"/>
          <p:nvPr/>
        </p:nvPicPr>
        <p:blipFill rotWithShape="1">
          <a:blip r:embed="rId6">
            <a:alphaModFix/>
          </a:blip>
          <a:srcRect b="0" l="0" r="0" t="0"/>
          <a:stretch/>
        </p:blipFill>
        <p:spPr>
          <a:xfrm>
            <a:off x="5691450" y="8442479"/>
            <a:ext cx="6905101" cy="1277443"/>
          </a:xfrm>
          <a:prstGeom prst="rect">
            <a:avLst/>
          </a:prstGeom>
          <a:noFill/>
          <a:ln>
            <a:noFill/>
          </a:ln>
        </p:spPr>
      </p:pic>
    </p:spTree>
  </p:cSld>
  <p:clrMapOvr>
    <a:masterClrMapping/>
  </p:clrMapOvr>
</p:sld>
</file>

<file path=ppt/slides/slide1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3" name="Shape 12793"/>
        <p:cNvGrpSpPr/>
        <p:nvPr/>
      </p:nvGrpSpPr>
      <p:grpSpPr>
        <a:xfrm>
          <a:off x="0" y="0"/>
          <a:ext cx="0" cy="0"/>
          <a:chOff x="0" y="0"/>
          <a:chExt cx="0" cy="0"/>
        </a:xfrm>
      </p:grpSpPr>
      <p:sp>
        <p:nvSpPr>
          <p:cNvPr id="12794" name="Google Shape;12794;p113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1132"/>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796" name="Google Shape;12796;p1132"/>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 TRIGGER</a:t>
            </a:r>
            <a:endParaRPr/>
          </a:p>
        </p:txBody>
      </p:sp>
      <p:pic>
        <p:nvPicPr>
          <p:cNvPr id="12797" name="Google Shape;12797;p11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798" name="Google Shape;12798;p1132"/>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799" name="Google Shape;12799;p1132"/>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00" name="Google Shape;12800;p1132"/>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01" name="Google Shape;12801;p1132"/>
          <p:cNvPicPr preferRelativeResize="0"/>
          <p:nvPr/>
        </p:nvPicPr>
        <p:blipFill rotWithShape="1">
          <a:blip r:embed="rId5">
            <a:alphaModFix/>
          </a:blip>
          <a:srcRect b="0" l="0" r="0" t="0"/>
          <a:stretch/>
        </p:blipFill>
        <p:spPr>
          <a:xfrm>
            <a:off x="6857999" y="2074246"/>
            <a:ext cx="10889200" cy="2529001"/>
          </a:xfrm>
          <a:prstGeom prst="rect">
            <a:avLst/>
          </a:prstGeom>
          <a:noFill/>
          <a:ln>
            <a:noFill/>
          </a:ln>
        </p:spPr>
      </p:pic>
      <p:pic>
        <p:nvPicPr>
          <p:cNvPr id="12802" name="Google Shape;12802;p1132"/>
          <p:cNvPicPr preferRelativeResize="0"/>
          <p:nvPr/>
        </p:nvPicPr>
        <p:blipFill rotWithShape="1">
          <a:blip r:embed="rId6">
            <a:alphaModFix/>
          </a:blip>
          <a:srcRect b="0" l="0" r="0" t="0"/>
          <a:stretch/>
        </p:blipFill>
        <p:spPr>
          <a:xfrm>
            <a:off x="9529074" y="4603247"/>
            <a:ext cx="4541520" cy="5470468"/>
          </a:xfrm>
          <a:prstGeom prst="rect">
            <a:avLst/>
          </a:prstGeom>
          <a:noFill/>
          <a:ln>
            <a:noFill/>
          </a:ln>
        </p:spPr>
      </p:pic>
    </p:spTree>
  </p:cSld>
  <p:clrMapOvr>
    <a:masterClrMapping/>
  </p:clrMapOvr>
</p:sld>
</file>

<file path=ppt/slides/slide1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6" name="Shape 12806"/>
        <p:cNvGrpSpPr/>
        <p:nvPr/>
      </p:nvGrpSpPr>
      <p:grpSpPr>
        <a:xfrm>
          <a:off x="0" y="0"/>
          <a:ext cx="0" cy="0"/>
          <a:chOff x="0" y="0"/>
          <a:chExt cx="0" cy="0"/>
        </a:xfrm>
      </p:grpSpPr>
      <p:sp>
        <p:nvSpPr>
          <p:cNvPr id="12807" name="Google Shape;12807;p113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1133"/>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09" name="Google Shape;12809;p1133"/>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 TRIGGER</a:t>
            </a:r>
            <a:endParaRPr/>
          </a:p>
        </p:txBody>
      </p:sp>
      <p:pic>
        <p:nvPicPr>
          <p:cNvPr id="12810" name="Google Shape;12810;p11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11" name="Google Shape;12811;p1133"/>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12" name="Google Shape;12812;p1133"/>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13" name="Google Shape;12813;p1133"/>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14" name="Google Shape;12814;p1133"/>
          <p:cNvPicPr preferRelativeResize="0"/>
          <p:nvPr/>
        </p:nvPicPr>
        <p:blipFill rotWithShape="1">
          <a:blip r:embed="rId5">
            <a:alphaModFix/>
          </a:blip>
          <a:srcRect b="0" l="0" r="0" t="0"/>
          <a:stretch/>
        </p:blipFill>
        <p:spPr>
          <a:xfrm>
            <a:off x="8458200" y="2247900"/>
            <a:ext cx="7929707" cy="837462"/>
          </a:xfrm>
          <a:prstGeom prst="rect">
            <a:avLst/>
          </a:prstGeom>
          <a:noFill/>
          <a:ln>
            <a:noFill/>
          </a:ln>
        </p:spPr>
      </p:pic>
      <p:pic>
        <p:nvPicPr>
          <p:cNvPr id="12815" name="Google Shape;12815;p1133"/>
          <p:cNvPicPr preferRelativeResize="0"/>
          <p:nvPr/>
        </p:nvPicPr>
        <p:blipFill rotWithShape="1">
          <a:blip r:embed="rId6">
            <a:alphaModFix/>
          </a:blip>
          <a:srcRect b="0" l="0" r="0" t="0"/>
          <a:stretch/>
        </p:blipFill>
        <p:spPr>
          <a:xfrm>
            <a:off x="8253777" y="4462782"/>
            <a:ext cx="8182327" cy="4062554"/>
          </a:xfrm>
          <a:prstGeom prst="rect">
            <a:avLst/>
          </a:prstGeom>
          <a:noFill/>
          <a:ln>
            <a:noFill/>
          </a:ln>
        </p:spPr>
      </p:pic>
      <p:pic>
        <p:nvPicPr>
          <p:cNvPr id="12816" name="Google Shape;12816;p1133"/>
          <p:cNvPicPr preferRelativeResize="0"/>
          <p:nvPr/>
        </p:nvPicPr>
        <p:blipFill rotWithShape="1">
          <a:blip r:embed="rId7">
            <a:alphaModFix/>
          </a:blip>
          <a:srcRect b="0" l="0" r="0" t="0"/>
          <a:stretch/>
        </p:blipFill>
        <p:spPr>
          <a:xfrm>
            <a:off x="9525000" y="3397620"/>
            <a:ext cx="5113235" cy="561209"/>
          </a:xfrm>
          <a:prstGeom prst="rect">
            <a:avLst/>
          </a:prstGeom>
          <a:noFill/>
          <a:ln>
            <a:noFill/>
          </a:ln>
        </p:spPr>
      </p:pic>
    </p:spTree>
  </p:cSld>
  <p:clrMapOvr>
    <a:masterClrMapping/>
  </p:clrMapOvr>
</p:sld>
</file>

<file path=ppt/slides/slide1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0" name="Shape 12820"/>
        <p:cNvGrpSpPr/>
        <p:nvPr/>
      </p:nvGrpSpPr>
      <p:grpSpPr>
        <a:xfrm>
          <a:off x="0" y="0"/>
          <a:ext cx="0" cy="0"/>
          <a:chOff x="0" y="0"/>
          <a:chExt cx="0" cy="0"/>
        </a:xfrm>
      </p:grpSpPr>
      <p:sp>
        <p:nvSpPr>
          <p:cNvPr id="12821" name="Google Shape;12821;p113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1134"/>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23" name="Google Shape;12823;p1134"/>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 TRIGGER</a:t>
            </a:r>
            <a:endParaRPr/>
          </a:p>
        </p:txBody>
      </p:sp>
      <p:pic>
        <p:nvPicPr>
          <p:cNvPr id="12824" name="Google Shape;12824;p11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25" name="Google Shape;12825;p1134"/>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26" name="Google Shape;12826;p1134"/>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27" name="Google Shape;12827;p1134"/>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28" name="Google Shape;12828;p1134"/>
          <p:cNvPicPr preferRelativeResize="0"/>
          <p:nvPr/>
        </p:nvPicPr>
        <p:blipFill rotWithShape="1">
          <a:blip r:embed="rId5">
            <a:alphaModFix/>
          </a:blip>
          <a:srcRect b="0" l="0" r="0" t="0"/>
          <a:stretch/>
        </p:blipFill>
        <p:spPr>
          <a:xfrm>
            <a:off x="9144000" y="2091771"/>
            <a:ext cx="6647037" cy="3285664"/>
          </a:xfrm>
          <a:prstGeom prst="rect">
            <a:avLst/>
          </a:prstGeom>
          <a:noFill/>
          <a:ln>
            <a:noFill/>
          </a:ln>
        </p:spPr>
      </p:pic>
      <p:pic>
        <p:nvPicPr>
          <p:cNvPr id="12829" name="Google Shape;12829;p1134"/>
          <p:cNvPicPr preferRelativeResize="0"/>
          <p:nvPr/>
        </p:nvPicPr>
        <p:blipFill rotWithShape="1">
          <a:blip r:embed="rId6">
            <a:alphaModFix/>
          </a:blip>
          <a:srcRect b="0" l="0" r="0" t="0"/>
          <a:stretch/>
        </p:blipFill>
        <p:spPr>
          <a:xfrm>
            <a:off x="8991601" y="5457365"/>
            <a:ext cx="4190999" cy="562970"/>
          </a:xfrm>
          <a:prstGeom prst="rect">
            <a:avLst/>
          </a:prstGeom>
          <a:noFill/>
          <a:ln>
            <a:noFill/>
          </a:ln>
        </p:spPr>
      </p:pic>
      <p:pic>
        <p:nvPicPr>
          <p:cNvPr id="12830" name="Google Shape;12830;p1134"/>
          <p:cNvPicPr preferRelativeResize="0"/>
          <p:nvPr/>
        </p:nvPicPr>
        <p:blipFill rotWithShape="1">
          <a:blip r:embed="rId7">
            <a:alphaModFix/>
          </a:blip>
          <a:srcRect b="0" l="0" r="0" t="0"/>
          <a:stretch/>
        </p:blipFill>
        <p:spPr>
          <a:xfrm>
            <a:off x="8991601" y="6057900"/>
            <a:ext cx="5006105" cy="1519468"/>
          </a:xfrm>
          <a:prstGeom prst="rect">
            <a:avLst/>
          </a:prstGeom>
          <a:noFill/>
          <a:ln>
            <a:noFill/>
          </a:ln>
        </p:spPr>
      </p:pic>
      <p:pic>
        <p:nvPicPr>
          <p:cNvPr id="12831" name="Google Shape;12831;p1134"/>
          <p:cNvPicPr preferRelativeResize="0"/>
          <p:nvPr/>
        </p:nvPicPr>
        <p:blipFill rotWithShape="1">
          <a:blip r:embed="rId8">
            <a:alphaModFix/>
          </a:blip>
          <a:srcRect b="0" l="0" r="0" t="0"/>
          <a:stretch/>
        </p:blipFill>
        <p:spPr>
          <a:xfrm>
            <a:off x="9191313" y="8420100"/>
            <a:ext cx="4477375" cy="1333686"/>
          </a:xfrm>
          <a:prstGeom prst="rect">
            <a:avLst/>
          </a:prstGeom>
          <a:noFill/>
          <a:ln>
            <a:noFill/>
          </a:ln>
        </p:spPr>
      </p:pic>
      <p:pic>
        <p:nvPicPr>
          <p:cNvPr id="12832" name="Google Shape;12832;p1134"/>
          <p:cNvPicPr preferRelativeResize="0"/>
          <p:nvPr/>
        </p:nvPicPr>
        <p:blipFill rotWithShape="1">
          <a:blip r:embed="rId9">
            <a:alphaModFix/>
          </a:blip>
          <a:srcRect b="0" l="0" r="0" t="0"/>
          <a:stretch/>
        </p:blipFill>
        <p:spPr>
          <a:xfrm>
            <a:off x="8991601" y="7886700"/>
            <a:ext cx="2994806" cy="403446"/>
          </a:xfrm>
          <a:prstGeom prst="rect">
            <a:avLst/>
          </a:prstGeom>
          <a:noFill/>
          <a:ln>
            <a:noFill/>
          </a:ln>
        </p:spPr>
      </p:pic>
    </p:spTree>
  </p:cSld>
  <p:clrMapOvr>
    <a:masterClrMapping/>
  </p:clrMapOvr>
</p:sld>
</file>

<file path=ppt/slides/slide1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6" name="Shape 12836"/>
        <p:cNvGrpSpPr/>
        <p:nvPr/>
      </p:nvGrpSpPr>
      <p:grpSpPr>
        <a:xfrm>
          <a:off x="0" y="0"/>
          <a:ext cx="0" cy="0"/>
          <a:chOff x="0" y="0"/>
          <a:chExt cx="0" cy="0"/>
        </a:xfrm>
      </p:grpSpPr>
      <p:sp>
        <p:nvSpPr>
          <p:cNvPr id="12837" name="Google Shape;12837;p113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1135"/>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39" name="Google Shape;12839;p1135"/>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 TRIGGER</a:t>
            </a:r>
            <a:endParaRPr/>
          </a:p>
        </p:txBody>
      </p:sp>
      <p:pic>
        <p:nvPicPr>
          <p:cNvPr id="12840" name="Google Shape;12840;p11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41" name="Google Shape;12841;p1135"/>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42" name="Google Shape;12842;p1135"/>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43" name="Google Shape;12843;p1135"/>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44" name="Google Shape;12844;p1135"/>
          <p:cNvPicPr preferRelativeResize="0"/>
          <p:nvPr/>
        </p:nvPicPr>
        <p:blipFill rotWithShape="1">
          <a:blip r:embed="rId5">
            <a:alphaModFix/>
          </a:blip>
          <a:srcRect b="0" l="0" r="0" t="0"/>
          <a:stretch/>
        </p:blipFill>
        <p:spPr>
          <a:xfrm>
            <a:off x="7561928" y="2152359"/>
            <a:ext cx="9995871" cy="2208194"/>
          </a:xfrm>
          <a:prstGeom prst="rect">
            <a:avLst/>
          </a:prstGeom>
          <a:noFill/>
          <a:ln>
            <a:noFill/>
          </a:ln>
        </p:spPr>
      </p:pic>
      <p:pic>
        <p:nvPicPr>
          <p:cNvPr id="12845" name="Google Shape;12845;p1135"/>
          <p:cNvPicPr preferRelativeResize="0"/>
          <p:nvPr/>
        </p:nvPicPr>
        <p:blipFill rotWithShape="1">
          <a:blip r:embed="rId6">
            <a:alphaModFix/>
          </a:blip>
          <a:srcRect b="0" l="0" r="0" t="0"/>
          <a:stretch/>
        </p:blipFill>
        <p:spPr>
          <a:xfrm>
            <a:off x="8926645" y="4991324"/>
            <a:ext cx="6928656" cy="4030613"/>
          </a:xfrm>
          <a:prstGeom prst="rect">
            <a:avLst/>
          </a:prstGeom>
          <a:noFill/>
          <a:ln>
            <a:noFill/>
          </a:ln>
        </p:spPr>
      </p:pic>
    </p:spTree>
  </p:cSld>
  <p:clrMapOvr>
    <a:masterClrMapping/>
  </p:clrMapOvr>
</p:sld>
</file>

<file path=ppt/slides/slide1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9" name="Shape 12849"/>
        <p:cNvGrpSpPr/>
        <p:nvPr/>
      </p:nvGrpSpPr>
      <p:grpSpPr>
        <a:xfrm>
          <a:off x="0" y="0"/>
          <a:ext cx="0" cy="0"/>
          <a:chOff x="0" y="0"/>
          <a:chExt cx="0" cy="0"/>
        </a:xfrm>
      </p:grpSpPr>
      <p:sp>
        <p:nvSpPr>
          <p:cNvPr id="12850" name="Google Shape;12850;p113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1" name="Google Shape;12851;p1136"/>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52" name="Google Shape;12852;p1136"/>
          <p:cNvSpPr txBox="1"/>
          <p:nvPr/>
        </p:nvSpPr>
        <p:spPr>
          <a:xfrm>
            <a:off x="4572000" y="403599"/>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a:t>
            </a:r>
            <a:endParaRPr/>
          </a:p>
        </p:txBody>
      </p:sp>
      <p:pic>
        <p:nvPicPr>
          <p:cNvPr id="12853" name="Google Shape;12853;p11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54" name="Google Shape;12854;p1136"/>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55" name="Google Shape;12855;p1136"/>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56" name="Google Shape;12856;p1136"/>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57" name="Google Shape;12857;p1136"/>
          <p:cNvPicPr preferRelativeResize="0"/>
          <p:nvPr/>
        </p:nvPicPr>
        <p:blipFill rotWithShape="1">
          <a:blip r:embed="rId5">
            <a:alphaModFix/>
          </a:blip>
          <a:srcRect b="0" l="0" r="0" t="0"/>
          <a:stretch/>
        </p:blipFill>
        <p:spPr>
          <a:xfrm>
            <a:off x="2514600" y="3947621"/>
            <a:ext cx="13915177" cy="2430600"/>
          </a:xfrm>
          <a:prstGeom prst="rect">
            <a:avLst/>
          </a:prstGeom>
          <a:noFill/>
          <a:ln>
            <a:noFill/>
          </a:ln>
        </p:spPr>
      </p:pic>
    </p:spTree>
  </p:cSld>
  <p:clrMapOvr>
    <a:masterClrMapping/>
  </p:clrMapOvr>
</p:sld>
</file>

<file path=ppt/slides/slide1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1" name="Shape 12861"/>
        <p:cNvGrpSpPr/>
        <p:nvPr/>
      </p:nvGrpSpPr>
      <p:grpSpPr>
        <a:xfrm>
          <a:off x="0" y="0"/>
          <a:ext cx="0" cy="0"/>
          <a:chOff x="0" y="0"/>
          <a:chExt cx="0" cy="0"/>
        </a:xfrm>
      </p:grpSpPr>
      <p:sp>
        <p:nvSpPr>
          <p:cNvPr id="12862" name="Google Shape;12862;p113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3" name="Google Shape;12863;p1137"/>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pic>
        <p:nvPicPr>
          <p:cNvPr id="12864" name="Google Shape;12864;p11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65" name="Google Shape;12865;p1137"/>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66" name="Google Shape;12866;p1137"/>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67" name="Google Shape;12867;p1137"/>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68" name="Google Shape;12868;p1137"/>
          <p:cNvPicPr preferRelativeResize="0"/>
          <p:nvPr/>
        </p:nvPicPr>
        <p:blipFill rotWithShape="1">
          <a:blip r:embed="rId5">
            <a:alphaModFix/>
          </a:blip>
          <a:srcRect b="0" l="0" r="0" t="0"/>
          <a:stretch/>
        </p:blipFill>
        <p:spPr>
          <a:xfrm>
            <a:off x="2857500" y="2041403"/>
            <a:ext cx="12573000" cy="8131297"/>
          </a:xfrm>
          <a:prstGeom prst="rect">
            <a:avLst/>
          </a:prstGeom>
          <a:noFill/>
          <a:ln>
            <a:noFill/>
          </a:ln>
        </p:spPr>
      </p:pic>
      <p:sp>
        <p:nvSpPr>
          <p:cNvPr id="12869" name="Google Shape;12869;p1137"/>
          <p:cNvSpPr txBox="1"/>
          <p:nvPr/>
        </p:nvSpPr>
        <p:spPr>
          <a:xfrm>
            <a:off x="3886200" y="403599"/>
            <a:ext cx="10210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DATABASE</a:t>
            </a:r>
            <a:endParaRPr/>
          </a:p>
        </p:txBody>
      </p:sp>
    </p:spTree>
  </p:cSld>
  <p:clrMapOvr>
    <a:masterClrMapping/>
  </p:clrMapOvr>
</p:sld>
</file>

<file path=ppt/slides/slide1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3" name="Shape 12873"/>
        <p:cNvGrpSpPr/>
        <p:nvPr/>
      </p:nvGrpSpPr>
      <p:grpSpPr>
        <a:xfrm>
          <a:off x="0" y="0"/>
          <a:ext cx="0" cy="0"/>
          <a:chOff x="0" y="0"/>
          <a:chExt cx="0" cy="0"/>
        </a:xfrm>
      </p:grpSpPr>
      <p:sp>
        <p:nvSpPr>
          <p:cNvPr id="12874" name="Google Shape;12874;p113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5" name="Google Shape;12875;p1138"/>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76" name="Google Shape;12876;p1138"/>
          <p:cNvSpPr txBox="1"/>
          <p:nvPr/>
        </p:nvSpPr>
        <p:spPr>
          <a:xfrm>
            <a:off x="3886200" y="403599"/>
            <a:ext cx="10210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DATABASE</a:t>
            </a:r>
            <a:endParaRPr/>
          </a:p>
        </p:txBody>
      </p:sp>
      <p:pic>
        <p:nvPicPr>
          <p:cNvPr id="12877" name="Google Shape;12877;p11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78" name="Google Shape;12878;p1138"/>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79" name="Google Shape;12879;p1138"/>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880" name="Google Shape;12880;p1138"/>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881" name="Google Shape;12881;p1138"/>
          <p:cNvPicPr preferRelativeResize="0"/>
          <p:nvPr/>
        </p:nvPicPr>
        <p:blipFill rotWithShape="1">
          <a:blip r:embed="rId5">
            <a:alphaModFix/>
          </a:blip>
          <a:srcRect b="0" l="0" r="0" t="0"/>
          <a:stretch/>
        </p:blipFill>
        <p:spPr>
          <a:xfrm>
            <a:off x="2286000" y="2124885"/>
            <a:ext cx="14643026" cy="5914215"/>
          </a:xfrm>
          <a:prstGeom prst="rect">
            <a:avLst/>
          </a:prstGeom>
          <a:noFill/>
          <a:ln>
            <a:noFill/>
          </a:ln>
        </p:spPr>
      </p:pic>
      <p:pic>
        <p:nvPicPr>
          <p:cNvPr id="12882" name="Google Shape;12882;p1138"/>
          <p:cNvPicPr preferRelativeResize="0"/>
          <p:nvPr/>
        </p:nvPicPr>
        <p:blipFill rotWithShape="1">
          <a:blip r:embed="rId6">
            <a:alphaModFix/>
          </a:blip>
          <a:srcRect b="0" l="0" r="0" t="0"/>
          <a:stretch/>
        </p:blipFill>
        <p:spPr>
          <a:xfrm>
            <a:off x="3349146" y="8314515"/>
            <a:ext cx="9608507" cy="1544225"/>
          </a:xfrm>
          <a:prstGeom prst="rect">
            <a:avLst/>
          </a:prstGeom>
          <a:noFill/>
          <a:ln>
            <a:noFill/>
          </a:ln>
        </p:spPr>
      </p:pic>
    </p:spTree>
  </p:cSld>
  <p:clrMapOvr>
    <a:masterClrMapping/>
  </p:clrMapOvr>
</p:sld>
</file>

<file path=ppt/slides/slide1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6" name="Shape 12886"/>
        <p:cNvGrpSpPr/>
        <p:nvPr/>
      </p:nvGrpSpPr>
      <p:grpSpPr>
        <a:xfrm>
          <a:off x="0" y="0"/>
          <a:ext cx="0" cy="0"/>
          <a:chOff x="0" y="0"/>
          <a:chExt cx="0" cy="0"/>
        </a:xfrm>
      </p:grpSpPr>
      <p:sp>
        <p:nvSpPr>
          <p:cNvPr id="12887" name="Google Shape;12887;p113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8" name="Google Shape;12888;p1139"/>
          <p:cNvSpPr txBox="1"/>
          <p:nvPr/>
        </p:nvSpPr>
        <p:spPr>
          <a:xfrm>
            <a:off x="1905000" y="508159"/>
            <a:ext cx="15345237"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DATABASE– DROP ETMEK</a:t>
            </a:r>
            <a:endParaRPr/>
          </a:p>
        </p:txBody>
      </p:sp>
      <p:pic>
        <p:nvPicPr>
          <p:cNvPr id="12889" name="Google Shape;12889;p11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890" name="Google Shape;12890;p1139"/>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891" name="Google Shape;12891;p1139"/>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pic>
        <p:nvPicPr>
          <p:cNvPr id="12892" name="Google Shape;12892;p1139"/>
          <p:cNvPicPr preferRelativeResize="0"/>
          <p:nvPr/>
        </p:nvPicPr>
        <p:blipFill rotWithShape="1">
          <a:blip r:embed="rId5">
            <a:alphaModFix/>
          </a:blip>
          <a:srcRect b="0" l="0" r="0" t="0"/>
          <a:stretch/>
        </p:blipFill>
        <p:spPr>
          <a:xfrm>
            <a:off x="3505200" y="3237910"/>
            <a:ext cx="11463365" cy="443890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id="1359" name="Google Shape;1359;p114"/>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360" name="Google Shape;1360;p114"/>
          <p:cNvGrpSpPr/>
          <p:nvPr/>
        </p:nvGrpSpPr>
        <p:grpSpPr>
          <a:xfrm>
            <a:off x="685800" y="7656384"/>
            <a:ext cx="16807746" cy="2282682"/>
            <a:chOff x="-6379023" y="3589003"/>
            <a:chExt cx="17604395" cy="3043579"/>
          </a:xfrm>
        </p:grpSpPr>
        <p:sp>
          <p:nvSpPr>
            <p:cNvPr id="1361" name="Google Shape;1361;p114"/>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362" name="Google Shape;1362;p114"/>
            <p:cNvSpPr txBox="1"/>
            <p:nvPr/>
          </p:nvSpPr>
          <p:spPr>
            <a:xfrm>
              <a:off x="404972" y="5765848"/>
              <a:ext cx="10820400" cy="866734"/>
            </a:xfrm>
            <a:prstGeom prst="rect">
              <a:avLst/>
            </a:prstGeom>
            <a:noFill/>
            <a:ln>
              <a:noFill/>
            </a:ln>
          </p:spPr>
          <p:txBody>
            <a:bodyPr anchorCtr="0" anchor="t" bIns="0" lIns="0" spcFirstLastPara="1" rIns="0" wrap="square" tIns="0">
              <a:spAutoFit/>
            </a:bodyPr>
            <a:lstStyle/>
            <a:p>
              <a:pPr indent="0" lvl="0" marL="0" marR="0" rtl="0" algn="r">
                <a:lnSpc>
                  <a:spcPct val="84259"/>
                </a:lnSpc>
                <a:spcBef>
                  <a:spcPts val="0"/>
                </a:spcBef>
                <a:spcAft>
                  <a:spcPts val="0"/>
                </a:spcAft>
                <a:buNone/>
              </a:pPr>
              <a:r>
                <a:rPr b="1" lang="en-US" sz="5400">
                  <a:solidFill>
                    <a:srgbClr val="E46232"/>
                  </a:solidFill>
                  <a:latin typeface="Arial"/>
                  <a:ea typeface="Arial"/>
                  <a:cs typeface="Arial"/>
                  <a:sym typeface="Arial"/>
                </a:rPr>
                <a:t>ŞEMA VE SYNONYM YARATMA</a:t>
              </a:r>
              <a:endParaRPr/>
            </a:p>
          </p:txBody>
        </p:sp>
      </p:grpSp>
    </p:spTree>
  </p:cSld>
  <p:clrMapOvr>
    <a:masterClrMapping/>
  </p:clrMapOvr>
</p:sld>
</file>

<file path=ppt/slides/slide1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6" name="Shape 12896"/>
        <p:cNvGrpSpPr/>
        <p:nvPr/>
      </p:nvGrpSpPr>
      <p:grpSpPr>
        <a:xfrm>
          <a:off x="0" y="0"/>
          <a:ext cx="0" cy="0"/>
          <a:chOff x="0" y="0"/>
          <a:chExt cx="0" cy="0"/>
        </a:xfrm>
      </p:grpSpPr>
      <p:sp>
        <p:nvSpPr>
          <p:cNvPr id="12897" name="Google Shape;12897;p114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8" name="Google Shape;12898;p1140"/>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899" name="Google Shape;12899;p1140"/>
          <p:cNvSpPr txBox="1"/>
          <p:nvPr/>
        </p:nvSpPr>
        <p:spPr>
          <a:xfrm>
            <a:off x="3962400" y="459525"/>
            <a:ext cx="9677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SERVER</a:t>
            </a:r>
            <a:endParaRPr/>
          </a:p>
        </p:txBody>
      </p:sp>
      <p:pic>
        <p:nvPicPr>
          <p:cNvPr id="12900" name="Google Shape;12900;p11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01" name="Google Shape;12901;p1140"/>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02" name="Google Shape;12902;p1140"/>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903" name="Google Shape;12903;p1140"/>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904" name="Google Shape;12904;p1140"/>
          <p:cNvPicPr preferRelativeResize="0"/>
          <p:nvPr/>
        </p:nvPicPr>
        <p:blipFill rotWithShape="1">
          <a:blip r:embed="rId5">
            <a:alphaModFix/>
          </a:blip>
          <a:srcRect b="0" l="0" r="0" t="0"/>
          <a:stretch/>
        </p:blipFill>
        <p:spPr>
          <a:xfrm>
            <a:off x="336421" y="4736957"/>
            <a:ext cx="17734145" cy="2187727"/>
          </a:xfrm>
          <a:prstGeom prst="rect">
            <a:avLst/>
          </a:prstGeom>
          <a:noFill/>
          <a:ln>
            <a:noFill/>
          </a:ln>
        </p:spPr>
      </p:pic>
    </p:spTree>
  </p:cSld>
  <p:clrMapOvr>
    <a:masterClrMapping/>
  </p:clrMapOvr>
</p:sld>
</file>

<file path=ppt/slides/slide1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8" name="Shape 12908"/>
        <p:cNvGrpSpPr/>
        <p:nvPr/>
      </p:nvGrpSpPr>
      <p:grpSpPr>
        <a:xfrm>
          <a:off x="0" y="0"/>
          <a:ext cx="0" cy="0"/>
          <a:chOff x="0" y="0"/>
          <a:chExt cx="0" cy="0"/>
        </a:xfrm>
      </p:grpSpPr>
      <p:sp>
        <p:nvSpPr>
          <p:cNvPr id="12909" name="Google Shape;12909;p114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0" name="Google Shape;12910;p1141"/>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911" name="Google Shape;12911;p1141"/>
          <p:cNvSpPr txBox="1"/>
          <p:nvPr/>
        </p:nvSpPr>
        <p:spPr>
          <a:xfrm>
            <a:off x="3962400" y="459525"/>
            <a:ext cx="96774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SERVER</a:t>
            </a:r>
            <a:endParaRPr/>
          </a:p>
        </p:txBody>
      </p:sp>
      <p:pic>
        <p:nvPicPr>
          <p:cNvPr id="12912" name="Google Shape;12912;p11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13" name="Google Shape;12913;p1141"/>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14" name="Google Shape;12914;p1141"/>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915" name="Google Shape;12915;p1141"/>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916" name="Google Shape;12916;p1141"/>
          <p:cNvPicPr preferRelativeResize="0"/>
          <p:nvPr/>
        </p:nvPicPr>
        <p:blipFill rotWithShape="1">
          <a:blip r:embed="rId5">
            <a:alphaModFix/>
          </a:blip>
          <a:srcRect b="0" l="0" r="0" t="0"/>
          <a:stretch/>
        </p:blipFill>
        <p:spPr>
          <a:xfrm>
            <a:off x="5257800" y="2306186"/>
            <a:ext cx="6464250" cy="6798356"/>
          </a:xfrm>
          <a:prstGeom prst="rect">
            <a:avLst/>
          </a:prstGeom>
          <a:noFill/>
          <a:ln>
            <a:noFill/>
          </a:ln>
        </p:spPr>
      </p:pic>
    </p:spTree>
  </p:cSld>
  <p:clrMapOvr>
    <a:masterClrMapping/>
  </p:clrMapOvr>
</p:sld>
</file>

<file path=ppt/slides/slide1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0" name="Shape 12920"/>
        <p:cNvGrpSpPr/>
        <p:nvPr/>
      </p:nvGrpSpPr>
      <p:grpSpPr>
        <a:xfrm>
          <a:off x="0" y="0"/>
          <a:ext cx="0" cy="0"/>
          <a:chOff x="0" y="0"/>
          <a:chExt cx="0" cy="0"/>
        </a:xfrm>
      </p:grpSpPr>
      <p:sp>
        <p:nvSpPr>
          <p:cNvPr id="12921" name="Google Shape;12921;p114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2" name="Google Shape;12922;p1142"/>
          <p:cNvSpPr txBox="1"/>
          <p:nvPr/>
        </p:nvSpPr>
        <p:spPr>
          <a:xfrm>
            <a:off x="932527" y="2400300"/>
            <a:ext cx="4630073"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TRIGGER KOMUTLARI</a:t>
            </a:r>
            <a:endParaRPr/>
          </a:p>
        </p:txBody>
      </p:sp>
      <p:sp>
        <p:nvSpPr>
          <p:cNvPr id="12923" name="Google Shape;12923;p1142"/>
          <p:cNvSpPr txBox="1"/>
          <p:nvPr/>
        </p:nvSpPr>
        <p:spPr>
          <a:xfrm>
            <a:off x="2209800" y="459525"/>
            <a:ext cx="143256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SERVER – DROP ETMEK</a:t>
            </a:r>
            <a:endParaRPr/>
          </a:p>
        </p:txBody>
      </p:sp>
      <p:pic>
        <p:nvPicPr>
          <p:cNvPr id="12924" name="Google Shape;12924;p11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25" name="Google Shape;12925;p1142"/>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26" name="Google Shape;12926;p1142"/>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sp>
        <p:nvSpPr>
          <p:cNvPr id="12927" name="Google Shape;12927;p1142"/>
          <p:cNvSpPr txBox="1"/>
          <p:nvPr/>
        </p:nvSpPr>
        <p:spPr>
          <a:xfrm>
            <a:off x="1480854" y="5990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TRIGGER</a:t>
            </a:r>
            <a:endParaRPr/>
          </a:p>
        </p:txBody>
      </p:sp>
      <p:pic>
        <p:nvPicPr>
          <p:cNvPr id="12928" name="Google Shape;12928;p1142"/>
          <p:cNvPicPr preferRelativeResize="0"/>
          <p:nvPr/>
        </p:nvPicPr>
        <p:blipFill rotWithShape="1">
          <a:blip r:embed="rId5">
            <a:alphaModFix/>
          </a:blip>
          <a:srcRect b="0" l="0" r="0" t="0"/>
          <a:stretch/>
        </p:blipFill>
        <p:spPr>
          <a:xfrm>
            <a:off x="3035313" y="4554191"/>
            <a:ext cx="12217375" cy="1178619"/>
          </a:xfrm>
          <a:prstGeom prst="rect">
            <a:avLst/>
          </a:prstGeom>
          <a:noFill/>
          <a:ln>
            <a:noFill/>
          </a:ln>
        </p:spPr>
      </p:pic>
    </p:spTree>
  </p:cSld>
  <p:clrMapOvr>
    <a:masterClrMapping/>
  </p:clrMapOvr>
</p:sld>
</file>

<file path=ppt/slides/slide1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2" name="Shape 12932"/>
        <p:cNvGrpSpPr/>
        <p:nvPr/>
      </p:nvGrpSpPr>
      <p:grpSpPr>
        <a:xfrm>
          <a:off x="0" y="0"/>
          <a:ext cx="0" cy="0"/>
          <a:chOff x="0" y="0"/>
          <a:chExt cx="0" cy="0"/>
        </a:xfrm>
      </p:grpSpPr>
      <p:sp>
        <p:nvSpPr>
          <p:cNvPr id="12933" name="Google Shape;12933;p114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4" name="Google Shape;12934;p1143"/>
          <p:cNvSpPr txBox="1"/>
          <p:nvPr/>
        </p:nvSpPr>
        <p:spPr>
          <a:xfrm>
            <a:off x="2514600" y="540782"/>
            <a:ext cx="12906837"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DDL TRIGGER – DISABLE - ENABLE</a:t>
            </a:r>
            <a:endParaRPr/>
          </a:p>
        </p:txBody>
      </p:sp>
      <p:pic>
        <p:nvPicPr>
          <p:cNvPr id="12935" name="Google Shape;12935;p11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36" name="Google Shape;12936;p1143"/>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37" name="Google Shape;12937;p1143"/>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pic>
        <p:nvPicPr>
          <p:cNvPr id="12938" name="Google Shape;12938;p1143"/>
          <p:cNvPicPr preferRelativeResize="0"/>
          <p:nvPr/>
        </p:nvPicPr>
        <p:blipFill rotWithShape="1">
          <a:blip r:embed="rId5">
            <a:alphaModFix/>
          </a:blip>
          <a:srcRect b="0" l="0" r="0" t="0"/>
          <a:stretch/>
        </p:blipFill>
        <p:spPr>
          <a:xfrm>
            <a:off x="3103896" y="2695496"/>
            <a:ext cx="12806664" cy="6420008"/>
          </a:xfrm>
          <a:prstGeom prst="rect">
            <a:avLst/>
          </a:prstGeom>
          <a:noFill/>
          <a:ln>
            <a:noFill/>
          </a:ln>
        </p:spPr>
      </p:pic>
    </p:spTree>
  </p:cSld>
  <p:clrMapOvr>
    <a:masterClrMapping/>
  </p:clrMapOvr>
</p:sld>
</file>

<file path=ppt/slides/slide1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2" name="Shape 12942"/>
        <p:cNvGrpSpPr/>
        <p:nvPr/>
      </p:nvGrpSpPr>
      <p:grpSpPr>
        <a:xfrm>
          <a:off x="0" y="0"/>
          <a:ext cx="0" cy="0"/>
          <a:chOff x="0" y="0"/>
          <a:chExt cx="0" cy="0"/>
        </a:xfrm>
      </p:grpSpPr>
      <p:sp>
        <p:nvSpPr>
          <p:cNvPr id="12943" name="Google Shape;12943;p114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1144"/>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TETİKLENME SIRASI</a:t>
            </a:r>
            <a:endParaRPr/>
          </a:p>
        </p:txBody>
      </p:sp>
      <p:pic>
        <p:nvPicPr>
          <p:cNvPr id="12945" name="Google Shape;12945;p11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46" name="Google Shape;12946;p1144"/>
          <p:cNvPicPr preferRelativeResize="0"/>
          <p:nvPr/>
        </p:nvPicPr>
        <p:blipFill rotWithShape="1">
          <a:blip r:embed="rId4">
            <a:alphaModFix/>
          </a:blip>
          <a:srcRect b="0" l="0" r="0" t="0"/>
          <a:stretch/>
        </p:blipFill>
        <p:spPr>
          <a:xfrm>
            <a:off x="-228600" y="5419716"/>
            <a:ext cx="3302016" cy="1857384"/>
          </a:xfrm>
          <a:prstGeom prst="rect">
            <a:avLst/>
          </a:prstGeom>
          <a:noFill/>
          <a:ln>
            <a:noFill/>
          </a:ln>
        </p:spPr>
      </p:pic>
      <p:sp>
        <p:nvSpPr>
          <p:cNvPr id="12947" name="Google Shape;12947;p1144"/>
          <p:cNvSpPr txBox="1"/>
          <p:nvPr/>
        </p:nvSpPr>
        <p:spPr>
          <a:xfrm>
            <a:off x="1515135" y="605479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TETİKLENME SIRASI</a:t>
            </a:r>
            <a:endParaRPr/>
          </a:p>
        </p:txBody>
      </p:sp>
      <p:sp>
        <p:nvSpPr>
          <p:cNvPr id="12948" name="Google Shape;12948;p1144"/>
          <p:cNvSpPr txBox="1"/>
          <p:nvPr/>
        </p:nvSpPr>
        <p:spPr>
          <a:xfrm>
            <a:off x="496966" y="3133716"/>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TRIGGER</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TETİKLENME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SIRASI</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pic>
        <p:nvPicPr>
          <p:cNvPr id="12949" name="Google Shape;12949;p1144"/>
          <p:cNvPicPr preferRelativeResize="0"/>
          <p:nvPr/>
        </p:nvPicPr>
        <p:blipFill rotWithShape="1">
          <a:blip r:embed="rId5">
            <a:alphaModFix/>
          </a:blip>
          <a:srcRect b="0" l="0" r="0" t="0"/>
          <a:stretch/>
        </p:blipFill>
        <p:spPr>
          <a:xfrm>
            <a:off x="7126367" y="3872654"/>
            <a:ext cx="10816916" cy="2410060"/>
          </a:xfrm>
          <a:prstGeom prst="rect">
            <a:avLst/>
          </a:prstGeom>
          <a:noFill/>
          <a:ln>
            <a:noFill/>
          </a:ln>
        </p:spPr>
      </p:pic>
    </p:spTree>
  </p:cSld>
  <p:clrMapOvr>
    <a:masterClrMapping/>
  </p:clrMapOvr>
</p:sld>
</file>

<file path=ppt/slides/slide1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3" name="Shape 12953"/>
        <p:cNvGrpSpPr/>
        <p:nvPr/>
      </p:nvGrpSpPr>
      <p:grpSpPr>
        <a:xfrm>
          <a:off x="0" y="0"/>
          <a:ext cx="0" cy="0"/>
          <a:chOff x="0" y="0"/>
          <a:chExt cx="0" cy="0"/>
        </a:xfrm>
      </p:grpSpPr>
      <p:sp>
        <p:nvSpPr>
          <p:cNvPr id="12954" name="Google Shape;12954;p114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5" name="Google Shape;12955;p1145"/>
          <p:cNvSpPr txBox="1"/>
          <p:nvPr/>
        </p:nvSpPr>
        <p:spPr>
          <a:xfrm>
            <a:off x="2514600" y="540782"/>
            <a:ext cx="12906837"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TETİKLENME SIRASI - ÖRNEK</a:t>
            </a:r>
            <a:endParaRPr/>
          </a:p>
        </p:txBody>
      </p:sp>
      <p:pic>
        <p:nvPicPr>
          <p:cNvPr id="12956" name="Google Shape;12956;p11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57" name="Google Shape;12957;p1145"/>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58" name="Google Shape;12958;p1145"/>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pic>
        <p:nvPicPr>
          <p:cNvPr id="12959" name="Google Shape;12959;p1145"/>
          <p:cNvPicPr preferRelativeResize="0"/>
          <p:nvPr/>
        </p:nvPicPr>
        <p:blipFill rotWithShape="1">
          <a:blip r:embed="rId5">
            <a:alphaModFix/>
          </a:blip>
          <a:srcRect b="0" l="0" r="0" t="0"/>
          <a:stretch/>
        </p:blipFill>
        <p:spPr>
          <a:xfrm>
            <a:off x="1143000" y="2104185"/>
            <a:ext cx="4953000" cy="7602630"/>
          </a:xfrm>
          <a:prstGeom prst="rect">
            <a:avLst/>
          </a:prstGeom>
          <a:noFill/>
          <a:ln>
            <a:noFill/>
          </a:ln>
        </p:spPr>
      </p:pic>
      <p:pic>
        <p:nvPicPr>
          <p:cNvPr id="12960" name="Google Shape;12960;p1145"/>
          <p:cNvPicPr preferRelativeResize="0"/>
          <p:nvPr/>
        </p:nvPicPr>
        <p:blipFill rotWithShape="1">
          <a:blip r:embed="rId6">
            <a:alphaModFix/>
          </a:blip>
          <a:srcRect b="0" l="0" r="0" t="0"/>
          <a:stretch/>
        </p:blipFill>
        <p:spPr>
          <a:xfrm>
            <a:off x="9601200" y="2007034"/>
            <a:ext cx="4626429" cy="2779375"/>
          </a:xfrm>
          <a:prstGeom prst="rect">
            <a:avLst/>
          </a:prstGeom>
          <a:noFill/>
          <a:ln>
            <a:noFill/>
          </a:ln>
        </p:spPr>
      </p:pic>
      <p:pic>
        <p:nvPicPr>
          <p:cNvPr id="12961" name="Google Shape;12961;p1145"/>
          <p:cNvPicPr preferRelativeResize="0"/>
          <p:nvPr/>
        </p:nvPicPr>
        <p:blipFill rotWithShape="1">
          <a:blip r:embed="rId7">
            <a:alphaModFix/>
          </a:blip>
          <a:srcRect b="0" l="0" r="0" t="0"/>
          <a:stretch/>
        </p:blipFill>
        <p:spPr>
          <a:xfrm>
            <a:off x="9633356" y="5652396"/>
            <a:ext cx="6490564" cy="1519468"/>
          </a:xfrm>
          <a:prstGeom prst="rect">
            <a:avLst/>
          </a:prstGeom>
          <a:noFill/>
          <a:ln>
            <a:noFill/>
          </a:ln>
        </p:spPr>
      </p:pic>
    </p:spTree>
  </p:cSld>
  <p:clrMapOvr>
    <a:masterClrMapping/>
  </p:clrMapOvr>
</p:sld>
</file>

<file path=ppt/slides/slide1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5" name="Shape 12965"/>
        <p:cNvGrpSpPr/>
        <p:nvPr/>
      </p:nvGrpSpPr>
      <p:grpSpPr>
        <a:xfrm>
          <a:off x="0" y="0"/>
          <a:ext cx="0" cy="0"/>
          <a:chOff x="0" y="0"/>
          <a:chExt cx="0" cy="0"/>
        </a:xfrm>
      </p:grpSpPr>
      <p:sp>
        <p:nvSpPr>
          <p:cNvPr id="12966" name="Google Shape;12966;p114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7" name="Google Shape;12967;p1146"/>
          <p:cNvSpPr txBox="1"/>
          <p:nvPr/>
        </p:nvSpPr>
        <p:spPr>
          <a:xfrm>
            <a:off x="2514600" y="540782"/>
            <a:ext cx="12906837"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TETİKLENME SIRASI - ÖRNEK</a:t>
            </a:r>
            <a:endParaRPr/>
          </a:p>
        </p:txBody>
      </p:sp>
      <p:pic>
        <p:nvPicPr>
          <p:cNvPr id="12968" name="Google Shape;12968;p11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2969" name="Google Shape;12969;p1146"/>
          <p:cNvPicPr preferRelativeResize="0"/>
          <p:nvPr/>
        </p:nvPicPr>
        <p:blipFill rotWithShape="1">
          <a:blip r:embed="rId4">
            <a:alphaModFix/>
          </a:blip>
          <a:srcRect b="0" l="0" r="0" t="0"/>
          <a:stretch/>
        </p:blipFill>
        <p:spPr>
          <a:xfrm>
            <a:off x="-228600" y="5067300"/>
            <a:ext cx="3302016" cy="1857384"/>
          </a:xfrm>
          <a:prstGeom prst="rect">
            <a:avLst/>
          </a:prstGeom>
          <a:noFill/>
          <a:ln>
            <a:noFill/>
          </a:ln>
        </p:spPr>
      </p:pic>
      <p:sp>
        <p:nvSpPr>
          <p:cNvPr id="12970" name="Google Shape;12970;p1146"/>
          <p:cNvSpPr txBox="1"/>
          <p:nvPr/>
        </p:nvSpPr>
        <p:spPr>
          <a:xfrm>
            <a:off x="1480854" y="5457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TRIGGER</a:t>
            </a:r>
            <a:endParaRPr/>
          </a:p>
        </p:txBody>
      </p:sp>
      <p:pic>
        <p:nvPicPr>
          <p:cNvPr id="12971" name="Google Shape;12971;p1146"/>
          <p:cNvPicPr preferRelativeResize="0"/>
          <p:nvPr/>
        </p:nvPicPr>
        <p:blipFill rotWithShape="1">
          <a:blip r:embed="rId5">
            <a:alphaModFix/>
          </a:blip>
          <a:srcRect b="0" l="0" r="0" t="0"/>
          <a:stretch/>
        </p:blipFill>
        <p:spPr>
          <a:xfrm>
            <a:off x="3886200" y="2449014"/>
            <a:ext cx="9488161" cy="1201928"/>
          </a:xfrm>
          <a:prstGeom prst="rect">
            <a:avLst/>
          </a:prstGeom>
          <a:noFill/>
          <a:ln>
            <a:noFill/>
          </a:ln>
        </p:spPr>
      </p:pic>
      <p:pic>
        <p:nvPicPr>
          <p:cNvPr id="12972" name="Google Shape;12972;p1146"/>
          <p:cNvPicPr preferRelativeResize="0"/>
          <p:nvPr/>
        </p:nvPicPr>
        <p:blipFill rotWithShape="1">
          <a:blip r:embed="rId6">
            <a:alphaModFix/>
          </a:blip>
          <a:srcRect b="0" l="0" r="0" t="0"/>
          <a:stretch/>
        </p:blipFill>
        <p:spPr>
          <a:xfrm>
            <a:off x="4782870" y="4255435"/>
            <a:ext cx="6553200" cy="3102215"/>
          </a:xfrm>
          <a:prstGeom prst="rect">
            <a:avLst/>
          </a:prstGeom>
          <a:noFill/>
          <a:ln>
            <a:noFill/>
          </a:ln>
        </p:spPr>
      </p:pic>
      <p:pic>
        <p:nvPicPr>
          <p:cNvPr id="12973" name="Google Shape;12973;p1146"/>
          <p:cNvPicPr preferRelativeResize="0"/>
          <p:nvPr/>
        </p:nvPicPr>
        <p:blipFill rotWithShape="1">
          <a:blip r:embed="rId7">
            <a:alphaModFix/>
          </a:blip>
          <a:srcRect b="0" l="0" r="0" t="0"/>
          <a:stretch/>
        </p:blipFill>
        <p:spPr>
          <a:xfrm>
            <a:off x="5248933" y="7848528"/>
            <a:ext cx="5808934" cy="1649667"/>
          </a:xfrm>
          <a:prstGeom prst="rect">
            <a:avLst/>
          </a:prstGeom>
          <a:noFill/>
          <a:ln>
            <a:noFill/>
          </a:ln>
        </p:spPr>
      </p:pic>
    </p:spTree>
  </p:cSld>
  <p:clrMapOvr>
    <a:masterClrMapping/>
  </p:clrMapOvr>
</p:sld>
</file>

<file path=ppt/slides/slide1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7" name="Shape 12977"/>
        <p:cNvGrpSpPr/>
        <p:nvPr/>
      </p:nvGrpSpPr>
      <p:grpSpPr>
        <a:xfrm>
          <a:off x="0" y="0"/>
          <a:ext cx="0" cy="0"/>
          <a:chOff x="0" y="0"/>
          <a:chExt cx="0" cy="0"/>
        </a:xfrm>
      </p:grpSpPr>
      <p:pic>
        <p:nvPicPr>
          <p:cNvPr id="12978" name="Google Shape;12978;p1147"/>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2979" name="Google Shape;12979;p1147"/>
          <p:cNvGrpSpPr/>
          <p:nvPr/>
        </p:nvGrpSpPr>
        <p:grpSpPr>
          <a:xfrm>
            <a:off x="685800" y="7656384"/>
            <a:ext cx="16807746" cy="2305701"/>
            <a:chOff x="-6379023" y="3589003"/>
            <a:chExt cx="17604395" cy="3074271"/>
          </a:xfrm>
        </p:grpSpPr>
        <p:sp>
          <p:nvSpPr>
            <p:cNvPr id="12980" name="Google Shape;12980;p1147"/>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2981" name="Google Shape;12981;p1147"/>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EXECUTION PLAN</a:t>
              </a:r>
              <a:endParaRPr/>
            </a:p>
          </p:txBody>
        </p:sp>
      </p:grpSp>
    </p:spTree>
  </p:cSld>
  <p:clrMapOvr>
    <a:masterClrMapping/>
  </p:clrMapOvr>
</p:sld>
</file>

<file path=ppt/slides/slide1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5" name="Shape 12985"/>
        <p:cNvGrpSpPr/>
        <p:nvPr/>
      </p:nvGrpSpPr>
      <p:grpSpPr>
        <a:xfrm>
          <a:off x="0" y="0"/>
          <a:ext cx="0" cy="0"/>
          <a:chOff x="0" y="0"/>
          <a:chExt cx="0" cy="0"/>
        </a:xfrm>
      </p:grpSpPr>
      <p:sp>
        <p:nvSpPr>
          <p:cNvPr id="12986" name="Google Shape;12986;p1148"/>
          <p:cNvSpPr txBox="1"/>
          <p:nvPr/>
        </p:nvSpPr>
        <p:spPr>
          <a:xfrm>
            <a:off x="9523116" y="6353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12987" name="Google Shape;12987;p114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1148"/>
          <p:cNvSpPr txBox="1"/>
          <p:nvPr/>
        </p:nvSpPr>
        <p:spPr>
          <a:xfrm>
            <a:off x="990600" y="4660708"/>
            <a:ext cx="5582475"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DİNAMİK SQL</a:t>
            </a:r>
            <a:endParaRPr sz="3600">
              <a:solidFill>
                <a:srgbClr val="FFFFFF"/>
              </a:solidFill>
              <a:latin typeface="Arial"/>
              <a:ea typeface="Arial"/>
              <a:cs typeface="Arial"/>
              <a:sym typeface="Arial"/>
            </a:endParaRPr>
          </a:p>
        </p:txBody>
      </p:sp>
      <p:sp>
        <p:nvSpPr>
          <p:cNvPr id="12989" name="Google Shape;12989;p1148"/>
          <p:cNvSpPr txBox="1"/>
          <p:nvPr/>
        </p:nvSpPr>
        <p:spPr>
          <a:xfrm>
            <a:off x="10713720" y="62865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DİNAMİK SQL OLUŞTURMA ADIMLARI</a:t>
            </a:r>
            <a:endParaRPr sz="3000">
              <a:solidFill>
                <a:srgbClr val="000000"/>
              </a:solidFill>
              <a:latin typeface="Arial"/>
              <a:ea typeface="Arial"/>
              <a:cs typeface="Arial"/>
              <a:sym typeface="Arial"/>
            </a:endParaRPr>
          </a:p>
        </p:txBody>
      </p:sp>
      <p:cxnSp>
        <p:nvCxnSpPr>
          <p:cNvPr id="12990" name="Google Shape;12990;p1148"/>
          <p:cNvCxnSpPr/>
          <p:nvPr/>
        </p:nvCxnSpPr>
        <p:spPr>
          <a:xfrm>
            <a:off x="9430703" y="7581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2991" name="Google Shape;12991;p11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992" name="Google Shape;12992;p1148"/>
          <p:cNvSpPr txBox="1"/>
          <p:nvPr/>
        </p:nvSpPr>
        <p:spPr>
          <a:xfrm>
            <a:off x="9541213" y="391537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12993" name="Google Shape;12993;p1148"/>
          <p:cNvSpPr txBox="1"/>
          <p:nvPr/>
        </p:nvSpPr>
        <p:spPr>
          <a:xfrm>
            <a:off x="10713720" y="3999582"/>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sz="3000">
              <a:solidFill>
                <a:srgbClr val="000000"/>
              </a:solidFill>
              <a:latin typeface="Arial"/>
              <a:ea typeface="Arial"/>
              <a:cs typeface="Arial"/>
              <a:sym typeface="Arial"/>
            </a:endParaRPr>
          </a:p>
        </p:txBody>
      </p:sp>
      <p:cxnSp>
        <p:nvCxnSpPr>
          <p:cNvPr id="12994" name="Google Shape;12994;p1148"/>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8" name="Shape 12998"/>
        <p:cNvGrpSpPr/>
        <p:nvPr/>
      </p:nvGrpSpPr>
      <p:grpSpPr>
        <a:xfrm>
          <a:off x="0" y="0"/>
          <a:ext cx="0" cy="0"/>
          <a:chOff x="0" y="0"/>
          <a:chExt cx="0" cy="0"/>
        </a:xfrm>
      </p:grpSpPr>
      <p:sp>
        <p:nvSpPr>
          <p:cNvPr id="12999" name="Google Shape;12999;p114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1149"/>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3001" name="Google Shape;13001;p1149"/>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DİNAMİK SQL</a:t>
            </a:r>
            <a:endParaRPr sz="6000">
              <a:solidFill>
                <a:srgbClr val="000000"/>
              </a:solidFill>
              <a:latin typeface="Arial"/>
              <a:ea typeface="Arial"/>
              <a:cs typeface="Arial"/>
              <a:sym typeface="Arial"/>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13002" name="Google Shape;13002;p11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13003" name="Google Shape;13003;p1149"/>
          <p:cNvGrpSpPr/>
          <p:nvPr/>
        </p:nvGrpSpPr>
        <p:grpSpPr>
          <a:xfrm>
            <a:off x="-330216" y="4984706"/>
            <a:ext cx="8450562" cy="1857384"/>
            <a:chOff x="-330216" y="4984706"/>
            <a:chExt cx="8450562" cy="1857384"/>
          </a:xfrm>
        </p:grpSpPr>
        <p:sp>
          <p:nvSpPr>
            <p:cNvPr id="13004" name="Google Shape;13004;p1149"/>
            <p:cNvSpPr txBox="1"/>
            <p:nvPr/>
          </p:nvSpPr>
          <p:spPr>
            <a:xfrm>
              <a:off x="1447800" y="531809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DİNAMİK SQL TANIMI</a:t>
              </a:r>
              <a:endParaRPr/>
            </a:p>
          </p:txBody>
        </p:sp>
        <p:pic>
          <p:nvPicPr>
            <p:cNvPr descr="metin içeren bir resim&#10;&#10;Açıklama otomatik olarak oluşturuldu" id="13005" name="Google Shape;13005;p1149"/>
            <p:cNvPicPr preferRelativeResize="0"/>
            <p:nvPr/>
          </p:nvPicPr>
          <p:blipFill rotWithShape="1">
            <a:blip r:embed="rId4">
              <a:alphaModFix/>
            </a:blip>
            <a:srcRect b="0" l="0" r="0" t="0"/>
            <a:stretch/>
          </p:blipFill>
          <p:spPr>
            <a:xfrm>
              <a:off x="-330216" y="4984706"/>
              <a:ext cx="3302016" cy="1857384"/>
            </a:xfrm>
            <a:prstGeom prst="rect">
              <a:avLst/>
            </a:prstGeom>
            <a:noFill/>
            <a:ln>
              <a:noFill/>
            </a:ln>
          </p:spPr>
        </p:pic>
        <p:sp>
          <p:nvSpPr>
            <p:cNvPr id="13006" name="Google Shape;13006;p1149"/>
            <p:cNvSpPr txBox="1"/>
            <p:nvPr/>
          </p:nvSpPr>
          <p:spPr>
            <a:xfrm>
              <a:off x="1447800" y="581373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grpSp>
      <p:pic>
        <p:nvPicPr>
          <p:cNvPr id="13007" name="Google Shape;13007;p1149"/>
          <p:cNvPicPr preferRelativeResize="0"/>
          <p:nvPr/>
        </p:nvPicPr>
        <p:blipFill rotWithShape="1">
          <a:blip r:embed="rId5">
            <a:alphaModFix/>
          </a:blip>
          <a:srcRect b="0" l="0" r="0" t="0"/>
          <a:stretch/>
        </p:blipFill>
        <p:spPr>
          <a:xfrm>
            <a:off x="7162800" y="3959266"/>
            <a:ext cx="10552435" cy="301303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15"/>
          <p:cNvSpPr txBox="1"/>
          <p:nvPr/>
        </p:nvSpPr>
        <p:spPr>
          <a:xfrm>
            <a:off x="9430703"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368" name="Google Shape;1368;p11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5"/>
          <p:cNvSpPr txBox="1"/>
          <p:nvPr/>
        </p:nvSpPr>
        <p:spPr>
          <a:xfrm>
            <a:off x="1149817" y="2857500"/>
            <a:ext cx="5582475" cy="4258795"/>
          </a:xfrm>
          <a:prstGeom prst="rect">
            <a:avLst/>
          </a:prstGeom>
          <a:noFill/>
          <a:ln>
            <a:noFill/>
          </a:ln>
        </p:spPr>
        <p:txBody>
          <a:bodyPr anchorCtr="0" anchor="t" bIns="0" lIns="0" spcFirstLastPara="1" rIns="0" wrap="square" tIns="0">
            <a:spAutoFit/>
          </a:bodyPr>
          <a:lstStyle/>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TEMEL KARŞILAŞTIRMA OPERATÖRLERİ </a:t>
            </a:r>
            <a:endParaRPr/>
          </a:p>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&amp; </a:t>
            </a:r>
            <a:endParaRPr/>
          </a:p>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WHERE İFADESİ</a:t>
            </a:r>
            <a:endParaRPr sz="3600">
              <a:solidFill>
                <a:srgbClr val="FFFFFF"/>
              </a:solidFill>
              <a:latin typeface="Arial"/>
              <a:ea typeface="Arial"/>
              <a:cs typeface="Arial"/>
              <a:sym typeface="Arial"/>
            </a:endParaRPr>
          </a:p>
        </p:txBody>
      </p:sp>
      <p:sp>
        <p:nvSpPr>
          <p:cNvPr id="1370" name="Google Shape;1370;p115"/>
          <p:cNvSpPr txBox="1"/>
          <p:nvPr/>
        </p:nvSpPr>
        <p:spPr>
          <a:xfrm>
            <a:off x="10439400" y="43886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TEMEL KARŞILAŞTIRMA OPERATÖRLER ÇEŞİTLERİ</a:t>
            </a:r>
            <a:endParaRPr/>
          </a:p>
        </p:txBody>
      </p:sp>
      <p:cxnSp>
        <p:nvCxnSpPr>
          <p:cNvPr id="1371" name="Google Shape;1371;p115"/>
          <p:cNvCxnSpPr/>
          <p:nvPr/>
        </p:nvCxnSpPr>
        <p:spPr>
          <a:xfrm>
            <a:off x="9430703"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372" name="Google Shape;1372;p115"/>
          <p:cNvPicPr preferRelativeResize="0"/>
          <p:nvPr/>
        </p:nvPicPr>
        <p:blipFill rotWithShape="1">
          <a:blip r:embed="rId3">
            <a:alphaModFix/>
          </a:blip>
          <a:srcRect b="0" l="0" r="0" t="0"/>
          <a:stretch/>
        </p:blipFill>
        <p:spPr>
          <a:xfrm>
            <a:off x="16154400" y="8895256"/>
            <a:ext cx="1916166" cy="1277444"/>
          </a:xfrm>
          <a:prstGeom prst="rect">
            <a:avLst/>
          </a:prstGeom>
          <a:noFill/>
          <a:ln>
            <a:noFill/>
          </a:ln>
        </p:spPr>
      </p:pic>
      <p:sp>
        <p:nvSpPr>
          <p:cNvPr id="1373" name="Google Shape;1373;p115"/>
          <p:cNvSpPr txBox="1"/>
          <p:nvPr/>
        </p:nvSpPr>
        <p:spPr>
          <a:xfrm>
            <a:off x="9448800" y="2781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374" name="Google Shape;1374;p115"/>
          <p:cNvSpPr txBox="1"/>
          <p:nvPr/>
        </p:nvSpPr>
        <p:spPr>
          <a:xfrm>
            <a:off x="10439400" y="28575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TEMEL KARŞILAŞTIRMA OPERATÖRLERİ, TANIMI VE ÖZELLİKLERİ</a:t>
            </a:r>
            <a:endParaRPr/>
          </a:p>
        </p:txBody>
      </p:sp>
      <p:cxnSp>
        <p:nvCxnSpPr>
          <p:cNvPr id="1375" name="Google Shape;1375;p115"/>
          <p:cNvCxnSpPr/>
          <p:nvPr/>
        </p:nvCxnSpPr>
        <p:spPr>
          <a:xfrm>
            <a:off x="9448800" y="384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76" name="Google Shape;1376;p115"/>
          <p:cNvSpPr txBox="1"/>
          <p:nvPr/>
        </p:nvSpPr>
        <p:spPr>
          <a:xfrm>
            <a:off x="9436417" y="5753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1377" name="Google Shape;1377;p115"/>
          <p:cNvSpPr txBox="1"/>
          <p:nvPr/>
        </p:nvSpPr>
        <p:spPr>
          <a:xfrm>
            <a:off x="10427017" y="58240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WHERE İFADESİ</a:t>
            </a:r>
            <a:endParaRPr/>
          </a:p>
        </p:txBody>
      </p:sp>
      <p:cxnSp>
        <p:nvCxnSpPr>
          <p:cNvPr id="1378" name="Google Shape;1378;p115"/>
          <p:cNvCxnSpPr/>
          <p:nvPr/>
        </p:nvCxnSpPr>
        <p:spPr>
          <a:xfrm>
            <a:off x="9436417" y="68199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79" name="Google Shape;1379;p115"/>
          <p:cNvSpPr txBox="1"/>
          <p:nvPr/>
        </p:nvSpPr>
        <p:spPr>
          <a:xfrm>
            <a:off x="9436417" y="7200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1380" name="Google Shape;1380;p115"/>
          <p:cNvSpPr txBox="1"/>
          <p:nvPr/>
        </p:nvSpPr>
        <p:spPr>
          <a:xfrm>
            <a:off x="10427017" y="72718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ÖRNEKLER</a:t>
            </a:r>
            <a:endParaRPr/>
          </a:p>
        </p:txBody>
      </p:sp>
      <p:cxnSp>
        <p:nvCxnSpPr>
          <p:cNvPr id="1381" name="Google Shape;1381;p115"/>
          <p:cNvCxnSpPr/>
          <p:nvPr/>
        </p:nvCxnSpPr>
        <p:spPr>
          <a:xfrm>
            <a:off x="9436417" y="8267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1" name="Shape 13011"/>
        <p:cNvGrpSpPr/>
        <p:nvPr/>
      </p:nvGrpSpPr>
      <p:grpSpPr>
        <a:xfrm>
          <a:off x="0" y="0"/>
          <a:ext cx="0" cy="0"/>
          <a:chOff x="0" y="0"/>
          <a:chExt cx="0" cy="0"/>
        </a:xfrm>
      </p:grpSpPr>
      <p:sp>
        <p:nvSpPr>
          <p:cNvPr id="13012" name="Google Shape;13012;p11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1150"/>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ÖRNEK</a:t>
            </a:r>
            <a:endParaRPr sz="4000">
              <a:solidFill>
                <a:schemeClr val="lt1"/>
              </a:solidFill>
              <a:latin typeface="Arial"/>
              <a:ea typeface="Arial"/>
              <a:cs typeface="Arial"/>
              <a:sym typeface="Arial"/>
            </a:endParaRPr>
          </a:p>
        </p:txBody>
      </p:sp>
      <p:pic>
        <p:nvPicPr>
          <p:cNvPr id="13014" name="Google Shape;13014;p11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15" name="Google Shape;13015;p11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16" name="Google Shape;13016;p1150"/>
          <p:cNvPicPr preferRelativeResize="0"/>
          <p:nvPr/>
        </p:nvPicPr>
        <p:blipFill rotWithShape="1">
          <a:blip r:embed="rId4">
            <a:alphaModFix/>
          </a:blip>
          <a:srcRect b="0" l="0" r="0" t="0"/>
          <a:stretch/>
        </p:blipFill>
        <p:spPr>
          <a:xfrm>
            <a:off x="1422689" y="3733800"/>
            <a:ext cx="15442623" cy="2819400"/>
          </a:xfrm>
          <a:prstGeom prst="rect">
            <a:avLst/>
          </a:prstGeom>
          <a:noFill/>
          <a:ln>
            <a:noFill/>
          </a:ln>
        </p:spPr>
      </p:pic>
    </p:spTree>
  </p:cSld>
  <p:clrMapOvr>
    <a:masterClrMapping/>
  </p:clrMapOvr>
</p:sld>
</file>

<file path=ppt/slides/slide1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0" name="Shape 13020"/>
        <p:cNvGrpSpPr/>
        <p:nvPr/>
      </p:nvGrpSpPr>
      <p:grpSpPr>
        <a:xfrm>
          <a:off x="0" y="0"/>
          <a:ext cx="0" cy="0"/>
          <a:chOff x="0" y="0"/>
          <a:chExt cx="0" cy="0"/>
        </a:xfrm>
      </p:grpSpPr>
      <p:sp>
        <p:nvSpPr>
          <p:cNvPr id="13021" name="Google Shape;13021;p11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1151"/>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OLUŞTURMA ADIMLARI</a:t>
            </a:r>
            <a:endParaRPr sz="4000">
              <a:solidFill>
                <a:schemeClr val="lt1"/>
              </a:solidFill>
              <a:latin typeface="Arial"/>
              <a:ea typeface="Arial"/>
              <a:cs typeface="Arial"/>
              <a:sym typeface="Arial"/>
            </a:endParaRPr>
          </a:p>
        </p:txBody>
      </p:sp>
      <p:pic>
        <p:nvPicPr>
          <p:cNvPr id="13023" name="Google Shape;13023;p11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24" name="Google Shape;13024;p11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25" name="Google Shape;13025;p1151"/>
          <p:cNvPicPr preferRelativeResize="0"/>
          <p:nvPr/>
        </p:nvPicPr>
        <p:blipFill rotWithShape="1">
          <a:blip r:embed="rId4">
            <a:alphaModFix/>
          </a:blip>
          <a:srcRect b="0" l="0" r="0" t="0"/>
          <a:stretch/>
        </p:blipFill>
        <p:spPr>
          <a:xfrm>
            <a:off x="1384609" y="2548186"/>
            <a:ext cx="15518782" cy="5190628"/>
          </a:xfrm>
          <a:prstGeom prst="rect">
            <a:avLst/>
          </a:prstGeom>
          <a:noFill/>
          <a:ln>
            <a:noFill/>
          </a:ln>
        </p:spPr>
      </p:pic>
    </p:spTree>
  </p:cSld>
  <p:clrMapOvr>
    <a:masterClrMapping/>
  </p:clrMapOvr>
</p:sld>
</file>

<file path=ppt/slides/slide1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9" name="Shape 13029"/>
        <p:cNvGrpSpPr/>
        <p:nvPr/>
      </p:nvGrpSpPr>
      <p:grpSpPr>
        <a:xfrm>
          <a:off x="0" y="0"/>
          <a:ext cx="0" cy="0"/>
          <a:chOff x="0" y="0"/>
          <a:chExt cx="0" cy="0"/>
        </a:xfrm>
      </p:grpSpPr>
      <p:sp>
        <p:nvSpPr>
          <p:cNvPr id="13030" name="Google Shape;13030;p11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1152"/>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OLUŞTURMA ADIMLARI</a:t>
            </a:r>
            <a:endParaRPr sz="4000">
              <a:solidFill>
                <a:schemeClr val="lt1"/>
              </a:solidFill>
              <a:latin typeface="Arial"/>
              <a:ea typeface="Arial"/>
              <a:cs typeface="Arial"/>
              <a:sym typeface="Arial"/>
            </a:endParaRPr>
          </a:p>
        </p:txBody>
      </p:sp>
      <p:pic>
        <p:nvPicPr>
          <p:cNvPr id="13032" name="Google Shape;13032;p11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33" name="Google Shape;13033;p11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34" name="Google Shape;13034;p1152"/>
          <p:cNvPicPr preferRelativeResize="0"/>
          <p:nvPr/>
        </p:nvPicPr>
        <p:blipFill rotWithShape="1">
          <a:blip r:embed="rId4">
            <a:alphaModFix/>
          </a:blip>
          <a:srcRect b="0" l="0" r="0" t="0"/>
          <a:stretch/>
        </p:blipFill>
        <p:spPr>
          <a:xfrm>
            <a:off x="3429000" y="2857500"/>
            <a:ext cx="11430001" cy="5905990"/>
          </a:xfrm>
          <a:prstGeom prst="rect">
            <a:avLst/>
          </a:prstGeom>
          <a:noFill/>
          <a:ln>
            <a:noFill/>
          </a:ln>
        </p:spPr>
      </p:pic>
    </p:spTree>
  </p:cSld>
  <p:clrMapOvr>
    <a:masterClrMapping/>
  </p:clrMapOvr>
</p:sld>
</file>

<file path=ppt/slides/slide1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8" name="Shape 13038"/>
        <p:cNvGrpSpPr/>
        <p:nvPr/>
      </p:nvGrpSpPr>
      <p:grpSpPr>
        <a:xfrm>
          <a:off x="0" y="0"/>
          <a:ext cx="0" cy="0"/>
          <a:chOff x="0" y="0"/>
          <a:chExt cx="0" cy="0"/>
        </a:xfrm>
      </p:grpSpPr>
      <p:sp>
        <p:nvSpPr>
          <p:cNvPr id="13039" name="Google Shape;13039;p11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1153"/>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OLUŞTURMA ADIMLARI</a:t>
            </a:r>
            <a:endParaRPr sz="4000">
              <a:solidFill>
                <a:schemeClr val="lt1"/>
              </a:solidFill>
              <a:latin typeface="Arial"/>
              <a:ea typeface="Arial"/>
              <a:cs typeface="Arial"/>
              <a:sym typeface="Arial"/>
            </a:endParaRPr>
          </a:p>
        </p:txBody>
      </p:sp>
      <p:pic>
        <p:nvPicPr>
          <p:cNvPr id="13041" name="Google Shape;13041;p11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42" name="Google Shape;13042;p11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43" name="Google Shape;13043;p1153"/>
          <p:cNvPicPr preferRelativeResize="0"/>
          <p:nvPr/>
        </p:nvPicPr>
        <p:blipFill rotWithShape="1">
          <a:blip r:embed="rId4">
            <a:alphaModFix/>
          </a:blip>
          <a:srcRect b="0" l="0" r="0" t="0"/>
          <a:stretch/>
        </p:blipFill>
        <p:spPr>
          <a:xfrm>
            <a:off x="1905807" y="3385191"/>
            <a:ext cx="14476386" cy="3516619"/>
          </a:xfrm>
          <a:prstGeom prst="rect">
            <a:avLst/>
          </a:prstGeom>
          <a:noFill/>
          <a:ln>
            <a:noFill/>
          </a:ln>
        </p:spPr>
      </p:pic>
    </p:spTree>
  </p:cSld>
  <p:clrMapOvr>
    <a:masterClrMapping/>
  </p:clrMapOvr>
</p:sld>
</file>

<file path=ppt/slides/slide1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7" name="Shape 13047"/>
        <p:cNvGrpSpPr/>
        <p:nvPr/>
      </p:nvGrpSpPr>
      <p:grpSpPr>
        <a:xfrm>
          <a:off x="0" y="0"/>
          <a:ext cx="0" cy="0"/>
          <a:chOff x="0" y="0"/>
          <a:chExt cx="0" cy="0"/>
        </a:xfrm>
      </p:grpSpPr>
      <p:sp>
        <p:nvSpPr>
          <p:cNvPr id="13048" name="Google Shape;13048;p11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1154"/>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OLUŞTURMA ADIMLARI</a:t>
            </a:r>
            <a:endParaRPr sz="4000">
              <a:solidFill>
                <a:schemeClr val="lt1"/>
              </a:solidFill>
              <a:latin typeface="Arial"/>
              <a:ea typeface="Arial"/>
              <a:cs typeface="Arial"/>
              <a:sym typeface="Arial"/>
            </a:endParaRPr>
          </a:p>
        </p:txBody>
      </p:sp>
      <p:pic>
        <p:nvPicPr>
          <p:cNvPr id="13050" name="Google Shape;13050;p11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51" name="Google Shape;13051;p11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52" name="Google Shape;13052;p1154"/>
          <p:cNvPicPr preferRelativeResize="0"/>
          <p:nvPr/>
        </p:nvPicPr>
        <p:blipFill rotWithShape="1">
          <a:blip r:embed="rId4">
            <a:alphaModFix/>
          </a:blip>
          <a:srcRect b="0" l="0" r="0" t="0"/>
          <a:stretch/>
        </p:blipFill>
        <p:spPr>
          <a:xfrm>
            <a:off x="1061217" y="4047410"/>
            <a:ext cx="16165566" cy="2192181"/>
          </a:xfrm>
          <a:prstGeom prst="rect">
            <a:avLst/>
          </a:prstGeom>
          <a:noFill/>
          <a:ln>
            <a:noFill/>
          </a:ln>
        </p:spPr>
      </p:pic>
    </p:spTree>
  </p:cSld>
  <p:clrMapOvr>
    <a:masterClrMapping/>
  </p:clrMapOvr>
</p:sld>
</file>

<file path=ppt/slides/slide1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6" name="Shape 13056"/>
        <p:cNvGrpSpPr/>
        <p:nvPr/>
      </p:nvGrpSpPr>
      <p:grpSpPr>
        <a:xfrm>
          <a:off x="0" y="0"/>
          <a:ext cx="0" cy="0"/>
          <a:chOff x="0" y="0"/>
          <a:chExt cx="0" cy="0"/>
        </a:xfrm>
      </p:grpSpPr>
      <p:sp>
        <p:nvSpPr>
          <p:cNvPr id="13057" name="Google Shape;13057;p11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1155"/>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OLUŞTURMA ADIMLARI</a:t>
            </a:r>
            <a:endParaRPr sz="4000">
              <a:solidFill>
                <a:schemeClr val="lt1"/>
              </a:solidFill>
              <a:latin typeface="Arial"/>
              <a:ea typeface="Arial"/>
              <a:cs typeface="Arial"/>
              <a:sym typeface="Arial"/>
            </a:endParaRPr>
          </a:p>
        </p:txBody>
      </p:sp>
      <p:pic>
        <p:nvPicPr>
          <p:cNvPr id="13059" name="Google Shape;13059;p11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60" name="Google Shape;13060;p11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61" name="Google Shape;13061;p1155"/>
          <p:cNvPicPr preferRelativeResize="0"/>
          <p:nvPr/>
        </p:nvPicPr>
        <p:blipFill rotWithShape="1">
          <a:blip r:embed="rId4">
            <a:alphaModFix/>
          </a:blip>
          <a:srcRect b="0" l="0" r="0" t="0"/>
          <a:stretch/>
        </p:blipFill>
        <p:spPr>
          <a:xfrm>
            <a:off x="762000" y="3826986"/>
            <a:ext cx="8281473" cy="2819984"/>
          </a:xfrm>
          <a:prstGeom prst="rect">
            <a:avLst/>
          </a:prstGeom>
          <a:noFill/>
          <a:ln>
            <a:noFill/>
          </a:ln>
        </p:spPr>
      </p:pic>
      <p:pic>
        <p:nvPicPr>
          <p:cNvPr id="13062" name="Google Shape;13062;p1155"/>
          <p:cNvPicPr preferRelativeResize="0"/>
          <p:nvPr/>
        </p:nvPicPr>
        <p:blipFill rotWithShape="1">
          <a:blip r:embed="rId5">
            <a:alphaModFix/>
          </a:blip>
          <a:srcRect b="0" l="0" r="0" t="0"/>
          <a:stretch/>
        </p:blipFill>
        <p:spPr>
          <a:xfrm>
            <a:off x="9496253" y="4169581"/>
            <a:ext cx="7136129" cy="2477389"/>
          </a:xfrm>
          <a:prstGeom prst="rect">
            <a:avLst/>
          </a:prstGeom>
          <a:noFill/>
          <a:ln>
            <a:noFill/>
          </a:ln>
        </p:spPr>
      </p:pic>
    </p:spTree>
  </p:cSld>
  <p:clrMapOvr>
    <a:masterClrMapping/>
  </p:clrMapOvr>
</p:sld>
</file>

<file path=ppt/slides/slide1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6" name="Shape 13066"/>
        <p:cNvGrpSpPr/>
        <p:nvPr/>
      </p:nvGrpSpPr>
      <p:grpSpPr>
        <a:xfrm>
          <a:off x="0" y="0"/>
          <a:ext cx="0" cy="0"/>
          <a:chOff x="0" y="0"/>
          <a:chExt cx="0" cy="0"/>
        </a:xfrm>
      </p:grpSpPr>
      <p:sp>
        <p:nvSpPr>
          <p:cNvPr id="13067" name="Google Shape;13067;p11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1156"/>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ÖRNEK – STORED PROC</a:t>
            </a:r>
            <a:endParaRPr sz="4000">
              <a:solidFill>
                <a:schemeClr val="lt1"/>
              </a:solidFill>
              <a:latin typeface="Arial"/>
              <a:ea typeface="Arial"/>
              <a:cs typeface="Arial"/>
              <a:sym typeface="Arial"/>
            </a:endParaRPr>
          </a:p>
        </p:txBody>
      </p:sp>
      <p:pic>
        <p:nvPicPr>
          <p:cNvPr id="13069" name="Google Shape;13069;p11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70" name="Google Shape;13070;p11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71" name="Google Shape;13071;p1156"/>
          <p:cNvPicPr preferRelativeResize="0"/>
          <p:nvPr/>
        </p:nvPicPr>
        <p:blipFill rotWithShape="1">
          <a:blip r:embed="rId4">
            <a:alphaModFix/>
          </a:blip>
          <a:srcRect b="0" l="0" r="0" t="0"/>
          <a:stretch/>
        </p:blipFill>
        <p:spPr>
          <a:xfrm>
            <a:off x="4343400" y="2469518"/>
            <a:ext cx="8915400" cy="6760232"/>
          </a:xfrm>
          <a:prstGeom prst="rect">
            <a:avLst/>
          </a:prstGeom>
          <a:noFill/>
          <a:ln>
            <a:noFill/>
          </a:ln>
        </p:spPr>
      </p:pic>
    </p:spTree>
  </p:cSld>
  <p:clrMapOvr>
    <a:masterClrMapping/>
  </p:clrMapOvr>
</p:sld>
</file>

<file path=ppt/slides/slide1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5" name="Shape 13075"/>
        <p:cNvGrpSpPr/>
        <p:nvPr/>
      </p:nvGrpSpPr>
      <p:grpSpPr>
        <a:xfrm>
          <a:off x="0" y="0"/>
          <a:ext cx="0" cy="0"/>
          <a:chOff x="0" y="0"/>
          <a:chExt cx="0" cy="0"/>
        </a:xfrm>
      </p:grpSpPr>
      <p:sp>
        <p:nvSpPr>
          <p:cNvPr id="13076" name="Google Shape;13076;p11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1157"/>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DİNAMİK SQL ÖRNEK – STORED PROC</a:t>
            </a:r>
            <a:endParaRPr sz="4000">
              <a:solidFill>
                <a:schemeClr val="lt1"/>
              </a:solidFill>
              <a:latin typeface="Arial"/>
              <a:ea typeface="Arial"/>
              <a:cs typeface="Arial"/>
              <a:sym typeface="Arial"/>
            </a:endParaRPr>
          </a:p>
        </p:txBody>
      </p:sp>
      <p:pic>
        <p:nvPicPr>
          <p:cNvPr id="13078" name="Google Shape;13078;p11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3079" name="Google Shape;13079;p11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3080" name="Google Shape;13080;p1157"/>
          <p:cNvPicPr preferRelativeResize="0"/>
          <p:nvPr/>
        </p:nvPicPr>
        <p:blipFill rotWithShape="1">
          <a:blip r:embed="rId4">
            <a:alphaModFix/>
          </a:blip>
          <a:srcRect b="0" l="0" r="0" t="0"/>
          <a:stretch/>
        </p:blipFill>
        <p:spPr>
          <a:xfrm>
            <a:off x="1676400" y="2591846"/>
            <a:ext cx="15496076" cy="5904453"/>
          </a:xfrm>
          <a:prstGeom prst="rect">
            <a:avLst/>
          </a:prstGeom>
          <a:noFill/>
          <a:ln>
            <a:noFill/>
          </a:ln>
        </p:spPr>
      </p:pic>
    </p:spTree>
  </p:cSld>
  <p:clrMapOvr>
    <a:masterClrMapping/>
  </p:clrMapOvr>
</p:sld>
</file>

<file path=ppt/slides/slide1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4" name="Shape 13084"/>
        <p:cNvGrpSpPr/>
        <p:nvPr/>
      </p:nvGrpSpPr>
      <p:grpSpPr>
        <a:xfrm>
          <a:off x="0" y="0"/>
          <a:ext cx="0" cy="0"/>
          <a:chOff x="0" y="0"/>
          <a:chExt cx="0" cy="0"/>
        </a:xfrm>
      </p:grpSpPr>
      <p:pic>
        <p:nvPicPr>
          <p:cNvPr id="13085" name="Google Shape;13085;p1158"/>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3086" name="Google Shape;13086;p1158"/>
          <p:cNvGrpSpPr/>
          <p:nvPr/>
        </p:nvGrpSpPr>
        <p:grpSpPr>
          <a:xfrm>
            <a:off x="1378168" y="7429503"/>
            <a:ext cx="15659104" cy="2011962"/>
            <a:chOff x="-8042426" y="3573433"/>
            <a:chExt cx="18371145" cy="2682619"/>
          </a:xfrm>
        </p:grpSpPr>
        <p:sp>
          <p:nvSpPr>
            <p:cNvPr id="13087" name="Google Shape;13087;p1158"/>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3088" name="Google Shape;13088;p1158"/>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Akış Kontrolleri : Begin ve END, IF ELSE</a:t>
              </a:r>
              <a:endParaRPr b="1" sz="4800">
                <a:solidFill>
                  <a:srgbClr val="E46232"/>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16"/>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1387" name="Google Shape;1387;p116"/>
          <p:cNvPicPr preferRelativeResize="0"/>
          <p:nvPr/>
        </p:nvPicPr>
        <p:blipFill rotWithShape="1">
          <a:blip r:embed="rId3">
            <a:alphaModFix/>
          </a:blip>
          <a:srcRect b="0" l="0" r="0" t="0"/>
          <a:stretch/>
        </p:blipFill>
        <p:spPr>
          <a:xfrm>
            <a:off x="8382000" y="-66684"/>
            <a:ext cx="3302016" cy="1857384"/>
          </a:xfrm>
          <a:prstGeom prst="rect">
            <a:avLst/>
          </a:prstGeom>
          <a:noFill/>
          <a:ln>
            <a:noFill/>
          </a:ln>
        </p:spPr>
      </p:pic>
      <p:sp>
        <p:nvSpPr>
          <p:cNvPr id="1388" name="Google Shape;1388;p116"/>
          <p:cNvSpPr txBox="1"/>
          <p:nvPr/>
        </p:nvSpPr>
        <p:spPr>
          <a:xfrm>
            <a:off x="10357519" y="571500"/>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b="1" lang="en-US" sz="3600">
                <a:solidFill>
                  <a:srgbClr val="FFFFFF"/>
                </a:solidFill>
                <a:latin typeface="Arial"/>
                <a:ea typeface="Arial"/>
                <a:cs typeface="Arial"/>
                <a:sym typeface="Arial"/>
              </a:rPr>
              <a:t>=		EŞİTTİR</a:t>
            </a:r>
            <a:endParaRPr/>
          </a:p>
        </p:txBody>
      </p:sp>
      <p:cxnSp>
        <p:nvCxnSpPr>
          <p:cNvPr id="1389" name="Google Shape;1389;p116"/>
          <p:cNvCxnSpPr/>
          <p:nvPr/>
        </p:nvCxnSpPr>
        <p:spPr>
          <a:xfrm>
            <a:off x="9140046" y="1409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390" name="Google Shape;1390;p116"/>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391" name="Google Shape;1391;p116"/>
          <p:cNvPicPr preferRelativeResize="0"/>
          <p:nvPr/>
        </p:nvPicPr>
        <p:blipFill rotWithShape="1">
          <a:blip r:embed="rId3">
            <a:alphaModFix/>
          </a:blip>
          <a:srcRect b="0" l="0" r="0" t="0"/>
          <a:stretch/>
        </p:blipFill>
        <p:spPr>
          <a:xfrm>
            <a:off x="8382000" y="1257300"/>
            <a:ext cx="3302016" cy="1857384"/>
          </a:xfrm>
          <a:prstGeom prst="rect">
            <a:avLst/>
          </a:prstGeom>
          <a:noFill/>
          <a:ln>
            <a:noFill/>
          </a:ln>
        </p:spPr>
      </p:pic>
      <p:sp>
        <p:nvSpPr>
          <p:cNvPr id="1392" name="Google Shape;1392;p116"/>
          <p:cNvSpPr txBox="1"/>
          <p:nvPr/>
        </p:nvSpPr>
        <p:spPr>
          <a:xfrm>
            <a:off x="10357520" y="1828348"/>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&gt;		BÜYÜKTÜR</a:t>
            </a:r>
            <a:endParaRPr/>
          </a:p>
        </p:txBody>
      </p:sp>
      <p:cxnSp>
        <p:nvCxnSpPr>
          <p:cNvPr id="1393" name="Google Shape;1393;p116"/>
          <p:cNvCxnSpPr/>
          <p:nvPr/>
        </p:nvCxnSpPr>
        <p:spPr>
          <a:xfrm>
            <a:off x="9140046" y="28098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394" name="Google Shape;1394;p116"/>
          <p:cNvPicPr preferRelativeResize="0"/>
          <p:nvPr/>
        </p:nvPicPr>
        <p:blipFill rotWithShape="1">
          <a:blip r:embed="rId3">
            <a:alphaModFix/>
          </a:blip>
          <a:srcRect b="0" l="0" r="0" t="0"/>
          <a:stretch/>
        </p:blipFill>
        <p:spPr>
          <a:xfrm>
            <a:off x="8382000" y="2857500"/>
            <a:ext cx="3302016" cy="1857384"/>
          </a:xfrm>
          <a:prstGeom prst="rect">
            <a:avLst/>
          </a:prstGeom>
          <a:noFill/>
          <a:ln>
            <a:noFill/>
          </a:ln>
        </p:spPr>
      </p:pic>
      <p:sp>
        <p:nvSpPr>
          <p:cNvPr id="1395" name="Google Shape;1395;p116"/>
          <p:cNvSpPr txBox="1"/>
          <p:nvPr/>
        </p:nvSpPr>
        <p:spPr>
          <a:xfrm>
            <a:off x="10357520" y="3428548"/>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&gt; =		BÜYÜK VEYA EŞİT</a:t>
            </a:r>
            <a:endParaRPr/>
          </a:p>
        </p:txBody>
      </p:sp>
      <p:cxnSp>
        <p:nvCxnSpPr>
          <p:cNvPr id="1396" name="Google Shape;1396;p116"/>
          <p:cNvCxnSpPr/>
          <p:nvPr/>
        </p:nvCxnSpPr>
        <p:spPr>
          <a:xfrm>
            <a:off x="9140046" y="44100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397" name="Google Shape;1397;p116"/>
          <p:cNvPicPr preferRelativeResize="0"/>
          <p:nvPr/>
        </p:nvPicPr>
        <p:blipFill rotWithShape="1">
          <a:blip r:embed="rId3">
            <a:alphaModFix/>
          </a:blip>
          <a:srcRect b="0" l="0" r="0" t="0"/>
          <a:stretch/>
        </p:blipFill>
        <p:spPr>
          <a:xfrm>
            <a:off x="8382000" y="4457700"/>
            <a:ext cx="3302016" cy="1857384"/>
          </a:xfrm>
          <a:prstGeom prst="rect">
            <a:avLst/>
          </a:prstGeom>
          <a:noFill/>
          <a:ln>
            <a:noFill/>
          </a:ln>
        </p:spPr>
      </p:pic>
      <p:sp>
        <p:nvSpPr>
          <p:cNvPr id="1398" name="Google Shape;1398;p116"/>
          <p:cNvSpPr txBox="1"/>
          <p:nvPr/>
        </p:nvSpPr>
        <p:spPr>
          <a:xfrm>
            <a:off x="10357520" y="5028748"/>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&lt;		KÜÇÜKTÜR</a:t>
            </a:r>
            <a:endParaRPr/>
          </a:p>
        </p:txBody>
      </p:sp>
      <p:cxnSp>
        <p:nvCxnSpPr>
          <p:cNvPr id="1399" name="Google Shape;1399;p116"/>
          <p:cNvCxnSpPr/>
          <p:nvPr/>
        </p:nvCxnSpPr>
        <p:spPr>
          <a:xfrm>
            <a:off x="9140046" y="60102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400" name="Google Shape;1400;p116"/>
          <p:cNvPicPr preferRelativeResize="0"/>
          <p:nvPr/>
        </p:nvPicPr>
        <p:blipFill rotWithShape="1">
          <a:blip r:embed="rId3">
            <a:alphaModFix/>
          </a:blip>
          <a:srcRect b="0" l="0" r="0" t="0"/>
          <a:stretch/>
        </p:blipFill>
        <p:spPr>
          <a:xfrm>
            <a:off x="8382000" y="5753100"/>
            <a:ext cx="3302016" cy="1857384"/>
          </a:xfrm>
          <a:prstGeom prst="rect">
            <a:avLst/>
          </a:prstGeom>
          <a:noFill/>
          <a:ln>
            <a:noFill/>
          </a:ln>
        </p:spPr>
      </p:pic>
      <p:sp>
        <p:nvSpPr>
          <p:cNvPr id="1401" name="Google Shape;1401;p116"/>
          <p:cNvSpPr txBox="1"/>
          <p:nvPr/>
        </p:nvSpPr>
        <p:spPr>
          <a:xfrm>
            <a:off x="10357520" y="6324148"/>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&lt; =		KÜÇÜK VEYA EŞİT</a:t>
            </a:r>
            <a:endParaRPr/>
          </a:p>
        </p:txBody>
      </p:sp>
      <p:cxnSp>
        <p:nvCxnSpPr>
          <p:cNvPr id="1402" name="Google Shape;1402;p116"/>
          <p:cNvCxnSpPr/>
          <p:nvPr/>
        </p:nvCxnSpPr>
        <p:spPr>
          <a:xfrm>
            <a:off x="9140046" y="73056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403" name="Google Shape;1403;p116"/>
          <p:cNvPicPr preferRelativeResize="0"/>
          <p:nvPr/>
        </p:nvPicPr>
        <p:blipFill rotWithShape="1">
          <a:blip r:embed="rId3">
            <a:alphaModFix/>
          </a:blip>
          <a:srcRect b="0" l="0" r="0" t="0"/>
          <a:stretch/>
        </p:blipFill>
        <p:spPr>
          <a:xfrm>
            <a:off x="8382000" y="7353300"/>
            <a:ext cx="3302016" cy="1857384"/>
          </a:xfrm>
          <a:prstGeom prst="rect">
            <a:avLst/>
          </a:prstGeom>
          <a:noFill/>
          <a:ln>
            <a:noFill/>
          </a:ln>
        </p:spPr>
      </p:pic>
      <p:sp>
        <p:nvSpPr>
          <p:cNvPr id="1404" name="Google Shape;1404;p116"/>
          <p:cNvSpPr txBox="1"/>
          <p:nvPr/>
        </p:nvSpPr>
        <p:spPr>
          <a:xfrm>
            <a:off x="10357520" y="7924348"/>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&lt; &gt;		EŞİT DEĞİLDİR</a:t>
            </a:r>
            <a:endParaRPr/>
          </a:p>
        </p:txBody>
      </p:sp>
      <p:cxnSp>
        <p:nvCxnSpPr>
          <p:cNvPr id="1405" name="Google Shape;1405;p116"/>
          <p:cNvCxnSpPr/>
          <p:nvPr/>
        </p:nvCxnSpPr>
        <p:spPr>
          <a:xfrm>
            <a:off x="9140046" y="8905884"/>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406" name="Google Shape;1406;p116"/>
          <p:cNvSpPr txBox="1"/>
          <p:nvPr/>
        </p:nvSpPr>
        <p:spPr>
          <a:xfrm>
            <a:off x="1242694" y="3162300"/>
            <a:ext cx="5582475" cy="3804760"/>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dk1"/>
                </a:solidFill>
                <a:latin typeface="Arial"/>
                <a:ea typeface="Arial"/>
                <a:cs typeface="Arial"/>
                <a:sym typeface="Arial"/>
              </a:rPr>
              <a:t>TEMEL KARŞILAŞTIRMA OPERATÖLERİ</a:t>
            </a:r>
            <a:endParaRPr/>
          </a:p>
        </p:txBody>
      </p:sp>
      <p:pic>
        <p:nvPicPr>
          <p:cNvPr descr="metin içeren bir resim&#10;&#10;Açıklama otomatik olarak oluşturuldu" id="1407" name="Google Shape;1407;p116"/>
          <p:cNvPicPr preferRelativeResize="0"/>
          <p:nvPr/>
        </p:nvPicPr>
        <p:blipFill rotWithShape="1">
          <a:blip r:embed="rId3">
            <a:alphaModFix/>
          </a:blip>
          <a:srcRect b="0" l="0" r="0" t="0"/>
          <a:stretch/>
        </p:blipFill>
        <p:spPr>
          <a:xfrm>
            <a:off x="8382000" y="8772516"/>
            <a:ext cx="3302016" cy="1857384"/>
          </a:xfrm>
          <a:prstGeom prst="rect">
            <a:avLst/>
          </a:prstGeom>
          <a:noFill/>
          <a:ln>
            <a:noFill/>
          </a:ln>
        </p:spPr>
      </p:pic>
      <p:sp>
        <p:nvSpPr>
          <p:cNvPr id="1408" name="Google Shape;1408;p116"/>
          <p:cNvSpPr txBox="1"/>
          <p:nvPr/>
        </p:nvSpPr>
        <p:spPr>
          <a:xfrm>
            <a:off x="10357520" y="9343564"/>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 =		EŞİT DEĞİLDİR</a:t>
            </a:r>
            <a:endParaRPr/>
          </a:p>
        </p:txBody>
      </p:sp>
      <p:cxnSp>
        <p:nvCxnSpPr>
          <p:cNvPr id="1409" name="Google Shape;1409;p116"/>
          <p:cNvCxnSpPr/>
          <p:nvPr/>
        </p:nvCxnSpPr>
        <p:spPr>
          <a:xfrm>
            <a:off x="9140046" y="10325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17"/>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117"/>
          <p:cNvSpPr txBox="1"/>
          <p:nvPr/>
        </p:nvSpPr>
        <p:spPr>
          <a:xfrm>
            <a:off x="1313527" y="3297601"/>
            <a:ext cx="4630073" cy="3750899"/>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TEMEL </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KARŞILAŞTRIMA</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OPERATÖRLERİ</a:t>
            </a:r>
            <a:endParaRPr sz="4000">
              <a:solidFill>
                <a:schemeClr val="lt1"/>
              </a:solidFill>
              <a:latin typeface="Arial"/>
              <a:ea typeface="Arial"/>
              <a:cs typeface="Arial"/>
              <a:sym typeface="Arial"/>
            </a:endParaRPr>
          </a:p>
        </p:txBody>
      </p:sp>
      <p:sp>
        <p:nvSpPr>
          <p:cNvPr id="1416" name="Google Shape;1416;p117"/>
          <p:cNvSpPr txBox="1"/>
          <p:nvPr/>
        </p:nvSpPr>
        <p:spPr>
          <a:xfrm>
            <a:off x="7341459" y="723900"/>
            <a:ext cx="9793545" cy="14291669"/>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Karşılaştırma operatörleri iki değeri ya da ifadeyi karşılaştırmak için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a:t>
            </a:r>
            <a:r>
              <a:rPr b="0" i="0" lang="en-US" sz="2400" u="none" cap="none" strike="noStrike">
                <a:solidFill>
                  <a:srgbClr val="000000"/>
                </a:solidFill>
                <a:latin typeface="Arial"/>
                <a:ea typeface="Arial"/>
                <a:cs typeface="Arial"/>
                <a:sym typeface="Arial"/>
              </a:rPr>
              <a:t> Eşitliği test eden operatördür.</a:t>
            </a:r>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&gt;</a:t>
            </a:r>
            <a:r>
              <a:rPr b="0" i="0" lang="en-US" sz="2400" u="none" cap="none" strike="noStrike">
                <a:solidFill>
                  <a:srgbClr val="000000"/>
                </a:solidFill>
                <a:latin typeface="Arial"/>
                <a:ea typeface="Arial"/>
                <a:cs typeface="Arial"/>
                <a:sym typeface="Arial"/>
              </a:rPr>
              <a:t> Değerin ya da  belirtilen ifadenin büyük olup olmadığını kontrol eder. Büyük ise True sonucunu döndürür.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&gt; =</a:t>
            </a:r>
            <a:r>
              <a:rPr b="0" i="0" lang="en-US" sz="2400" u="none" cap="none" strike="noStrike">
                <a:solidFill>
                  <a:srgbClr val="000000"/>
                </a:solidFill>
                <a:latin typeface="Arial"/>
                <a:ea typeface="Arial"/>
                <a:cs typeface="Arial"/>
                <a:sym typeface="Arial"/>
              </a:rPr>
              <a:t> Değerin ya da ifadenin büyük ve ya eşit olup olmadığını kontrol eder. Büyük veya eşit ise True sonucunu döndürür.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&lt;</a:t>
            </a:r>
            <a:r>
              <a:rPr b="0" i="0" lang="en-US" sz="2400" u="none" cap="none" strike="noStrike">
                <a:solidFill>
                  <a:srgbClr val="000000"/>
                </a:solidFill>
                <a:latin typeface="Arial"/>
                <a:ea typeface="Arial"/>
                <a:cs typeface="Arial"/>
                <a:sym typeface="Arial"/>
              </a:rPr>
              <a:t> Değerin ya da ifadenin küçük olup olmadığını kontrol eder. Küçük ise True sonucunu döndürür.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&lt; =</a:t>
            </a:r>
            <a:r>
              <a:rPr b="0" i="0" lang="en-US" sz="2400" u="none" cap="none" strike="noStrike">
                <a:solidFill>
                  <a:srgbClr val="000000"/>
                </a:solidFill>
                <a:latin typeface="Arial"/>
                <a:ea typeface="Arial"/>
                <a:cs typeface="Arial"/>
                <a:sym typeface="Arial"/>
              </a:rPr>
              <a:t> Degerin ya da ifadenin küçük ve ya eşit olup olmadığını kontrol eder. Küçük veya eşir ise True sonucunu döndürür.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&lt; &gt;</a:t>
            </a:r>
            <a:r>
              <a:rPr b="0" i="0" lang="en-US" sz="2400" u="none" cap="none" strike="noStrike">
                <a:solidFill>
                  <a:srgbClr val="000000"/>
                </a:solidFill>
                <a:latin typeface="Arial"/>
                <a:ea typeface="Arial"/>
                <a:cs typeface="Arial"/>
                <a:sym typeface="Arial"/>
              </a:rPr>
              <a:t> Eşitsizlik durumunu test eder.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 Eşitsizlik durumunu test eder.</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417" name="Google Shape;1417;p11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418" name="Google Shape;1418;p117"/>
          <p:cNvPicPr preferRelativeResize="0"/>
          <p:nvPr/>
        </p:nvPicPr>
        <p:blipFill rotWithShape="1">
          <a:blip r:embed="rId4">
            <a:alphaModFix/>
          </a:blip>
          <a:srcRect b="0" l="0" r="0" t="0"/>
          <a:stretch/>
        </p:blipFill>
        <p:spPr>
          <a:xfrm>
            <a:off x="0" y="4533900"/>
            <a:ext cx="3302016" cy="1857384"/>
          </a:xfrm>
          <a:prstGeom prst="rect">
            <a:avLst/>
          </a:prstGeom>
          <a:noFill/>
          <a:ln>
            <a:noFill/>
          </a:ln>
        </p:spPr>
      </p:pic>
      <p:sp>
        <p:nvSpPr>
          <p:cNvPr id="1419" name="Google Shape;1419;p117"/>
          <p:cNvSpPr txBox="1"/>
          <p:nvPr/>
        </p:nvSpPr>
        <p:spPr>
          <a:xfrm>
            <a:off x="8289536" y="266700"/>
            <a:ext cx="8169664"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dk1"/>
                </a:solidFill>
                <a:latin typeface="Arial"/>
                <a:ea typeface="Arial"/>
                <a:cs typeface="Arial"/>
                <a:sym typeface="Arial"/>
              </a:rPr>
              <a:t>KARŞILAŞTIRMA OPERATÖRLERİ</a:t>
            </a:r>
            <a:endParaRPr sz="4000">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1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118"/>
          <p:cNvSpPr txBox="1"/>
          <p:nvPr/>
        </p:nvSpPr>
        <p:spPr>
          <a:xfrm>
            <a:off x="1313527" y="45339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WHERE İFADESİ</a:t>
            </a:r>
            <a:endParaRPr sz="4000">
              <a:solidFill>
                <a:schemeClr val="lt1"/>
              </a:solidFill>
              <a:latin typeface="Arial"/>
              <a:ea typeface="Arial"/>
              <a:cs typeface="Arial"/>
              <a:sym typeface="Arial"/>
            </a:endParaRPr>
          </a:p>
        </p:txBody>
      </p:sp>
      <p:sp>
        <p:nvSpPr>
          <p:cNvPr id="1426" name="Google Shape;1426;p118"/>
          <p:cNvSpPr txBox="1"/>
          <p:nvPr/>
        </p:nvSpPr>
        <p:spPr>
          <a:xfrm>
            <a:off x="7341459" y="1269130"/>
            <a:ext cx="9793545" cy="13740236"/>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Where ifadesi koşul belirtmek için kullandığımız bir SQL ifadesidir.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Belirtilen koşula göre verileri filtrelemek için kullanılır.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Sadece select ifadesiyle değil, ileride göreceğimiz update ve delete ifadelerinde de kullanılır. Where ifadesini en çok verileri okurken veya seçerken kullanırız.Ancak veri güncelleme ve slime işlemlerin de de kritik öneme sahiptirler.</a:t>
            </a:r>
            <a:r>
              <a:rPr b="0" i="0" lang="en-US"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Select ifadesiyle birlikte en  çok kullancağımız SQL ifadelerinden birtanesidir.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İşleyeceğimiz tüm operatörlerle birlikte zaaten kullandığımız için ayrı bir gösterim yapılmayacaktır.</a:t>
            </a:r>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SYNTAX : SELECT Kolon_1,Kolon_2...Kolon_n FROM Tablo Adı</a:t>
            </a:r>
            <a:endParaRPr/>
          </a:p>
          <a:p>
            <a:pPr indent="0" lvl="1" marL="334645" marR="0" rtl="0" algn="l">
              <a:lnSpc>
                <a:spcPct val="180833"/>
              </a:lnSpc>
              <a:spcBef>
                <a:spcPts val="0"/>
              </a:spcBef>
              <a:spcAft>
                <a:spcPts val="0"/>
              </a:spcAft>
              <a:buNone/>
            </a:pPr>
            <a:r>
              <a:rPr b="0" i="0" lang="en-US" sz="2400" u="none" cap="none" strike="noStrike">
                <a:solidFill>
                  <a:srgbClr val="000000"/>
                </a:solidFill>
                <a:latin typeface="Arial"/>
                <a:ea typeface="Arial"/>
                <a:cs typeface="Arial"/>
                <a:sym typeface="Arial"/>
              </a:rPr>
              <a:t>    </a:t>
            </a:r>
            <a:r>
              <a:rPr b="0" i="0" lang="en-US" sz="2400" u="none" cap="none" strike="noStrike">
                <a:solidFill>
                  <a:srgbClr val="E46232"/>
                </a:solidFill>
                <a:latin typeface="Arial"/>
                <a:ea typeface="Arial"/>
                <a:cs typeface="Arial"/>
                <a:sym typeface="Arial"/>
              </a:rPr>
              <a:t>WHERE</a:t>
            </a:r>
            <a:r>
              <a:rPr b="0" i="0" lang="en-US" sz="2400" u="none" cap="none" strike="noStrike">
                <a:solidFill>
                  <a:srgbClr val="000000"/>
                </a:solidFill>
                <a:latin typeface="Arial"/>
                <a:ea typeface="Arial"/>
                <a:cs typeface="Arial"/>
                <a:sym typeface="Arial"/>
              </a:rPr>
              <a:t> Şart</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427" name="Google Shape;1427;p11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428" name="Google Shape;1428;p118"/>
          <p:cNvPicPr preferRelativeResize="0"/>
          <p:nvPr/>
        </p:nvPicPr>
        <p:blipFill rotWithShape="1">
          <a:blip r:embed="rId4">
            <a:alphaModFix/>
          </a:blip>
          <a:srcRect b="0" l="0" r="0" t="0"/>
          <a:stretch/>
        </p:blipFill>
        <p:spPr>
          <a:xfrm>
            <a:off x="0" y="4533900"/>
            <a:ext cx="3302016" cy="1857384"/>
          </a:xfrm>
          <a:prstGeom prst="rect">
            <a:avLst/>
          </a:prstGeom>
          <a:noFill/>
          <a:ln>
            <a:noFill/>
          </a:ln>
        </p:spPr>
      </p:pic>
      <p:sp>
        <p:nvSpPr>
          <p:cNvPr id="1429" name="Google Shape;1429;p118"/>
          <p:cNvSpPr txBox="1"/>
          <p:nvPr/>
        </p:nvSpPr>
        <p:spPr>
          <a:xfrm>
            <a:off x="8289536" y="487243"/>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dk1"/>
                </a:solidFill>
                <a:latin typeface="Arial"/>
                <a:ea typeface="Arial"/>
                <a:cs typeface="Arial"/>
                <a:sym typeface="Arial"/>
              </a:rPr>
              <a:t>WHERE İFADESİ</a:t>
            </a:r>
            <a:endParaRPr sz="6000">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35" name="Google Shape;1435;p1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436" name="Google Shape;1436;p11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437" name="Google Shape;1437;p119"/>
          <p:cNvPicPr preferRelativeResize="0"/>
          <p:nvPr/>
        </p:nvPicPr>
        <p:blipFill rotWithShape="1">
          <a:blip r:embed="rId4">
            <a:alphaModFix/>
          </a:blip>
          <a:srcRect b="0" l="0" r="0" t="0"/>
          <a:stretch/>
        </p:blipFill>
        <p:spPr>
          <a:xfrm>
            <a:off x="4025675" y="3162300"/>
            <a:ext cx="10236650" cy="46036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metin, bina, açık hava, kütüphane içeren bir resim&#10;&#10;Açıklama otomatik olarak oluşturuldu" id="222" name="Google Shape;222;p12"/>
          <p:cNvPicPr preferRelativeResize="0"/>
          <p:nvPr/>
        </p:nvPicPr>
        <p:blipFill rotWithShape="1">
          <a:blip r:embed="rId3">
            <a:alphaModFix/>
          </a:blip>
          <a:srcRect b="0" l="0" r="0" t="2183"/>
          <a:stretch/>
        </p:blipFill>
        <p:spPr>
          <a:xfrm>
            <a:off x="-7924800" y="1790700"/>
            <a:ext cx="15510933" cy="8534400"/>
          </a:xfrm>
          <a:prstGeom prst="rect">
            <a:avLst/>
          </a:prstGeom>
          <a:noFill/>
          <a:ln>
            <a:noFill/>
          </a:ln>
        </p:spPr>
      </p:pic>
      <p:sp>
        <p:nvSpPr>
          <p:cNvPr id="223" name="Google Shape;223;p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txBox="1"/>
          <p:nvPr/>
        </p:nvSpPr>
        <p:spPr>
          <a:xfrm>
            <a:off x="7772400" y="2281610"/>
            <a:ext cx="10210800" cy="12082090"/>
          </a:xfrm>
          <a:prstGeom prst="rect">
            <a:avLst/>
          </a:prstGeom>
          <a:noFill/>
          <a:ln>
            <a:noFill/>
          </a:ln>
        </p:spPr>
        <p:txBody>
          <a:bodyPr anchorCtr="0" anchor="t" bIns="0" lIns="0" spcFirstLastPara="1" rIns="0" wrap="square" tIns="0">
            <a:spAutoFit/>
          </a:bodyPr>
          <a:lstStyle/>
          <a:p>
            <a:pPr indent="-457200" lvl="0" marL="457200" marR="0" rtl="0" algn="l">
              <a:lnSpc>
                <a:spcPct val="186666"/>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Dolayısıyla artık bir veri tabanına ve ilerdde işleyeceğimiz bir veri tabanı yönetim sistemine ihtiyacınız vardır.</a:t>
            </a:r>
            <a:endParaRPr/>
          </a:p>
          <a:p>
            <a:pPr indent="-457200" lvl="0" marL="457200" marR="0" rtl="0" algn="l">
              <a:lnSpc>
                <a:spcPct val="186666"/>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Bilgileri başka yazılımlar aracılığıyla da depolayabilirz elbette. Ancak veri tabanı’nın faydası bilgiyi en verimli ve hizli bir şekilde seçebilmesi,yönetibilmesi ve gerektiğinde degiştirebilmesidir.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57200" lvl="0" marL="457200" marR="0" rtl="0" algn="l">
              <a:lnSpc>
                <a:spcPct val="93333"/>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Veri tabanını bir </a:t>
            </a:r>
            <a:r>
              <a:rPr b="0" i="0" lang="en-US" sz="4800" u="none" cap="none" strike="noStrike">
                <a:solidFill>
                  <a:srgbClr val="E46232"/>
                </a:solidFill>
                <a:latin typeface="Arial"/>
                <a:ea typeface="Arial"/>
                <a:cs typeface="Arial"/>
                <a:sym typeface="Arial"/>
              </a:rPr>
              <a:t>kütüphane</a:t>
            </a:r>
            <a:r>
              <a:rPr b="0" i="0" lang="en-US" sz="2400" u="none" cap="none" strike="noStrike">
                <a:solidFill>
                  <a:schemeClr val="dk1"/>
                </a:solidFill>
                <a:latin typeface="Arial"/>
                <a:ea typeface="Arial"/>
                <a:cs typeface="Arial"/>
                <a:sym typeface="Arial"/>
              </a:rPr>
              <a:t> olarak da düşünebilirsiniz.</a:t>
            </a:r>
            <a:endParaRPr/>
          </a:p>
          <a:p>
            <a:pPr indent="-457200" lvl="0" marL="457200" marR="0" rtl="0" algn="l">
              <a:lnSpc>
                <a:spcPct val="186666"/>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İstediğimiz kitabı yani tabloları en hızlı şekilde çekip çıkartabildiğimiz, içerisindeki sayfaları,diğer bir deyişle verileri en hızlı şekilde göz atabildiğimiz bir kütüphane düşünün.</a:t>
            </a:r>
            <a:endParaRPr/>
          </a:p>
          <a:p>
            <a:pPr indent="-457200" lvl="0" marL="457200" marR="0" rtl="0" algn="l">
              <a:lnSpc>
                <a:spcPct val="186666"/>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İşte veri tabanı hem kütüphanenin kendisidir hem de tüm istediğimiz verileri en hızlı şekilde bulabilmemizi sağlayan kusursuz dizayn edilmiş bir indekstir.</a:t>
            </a:r>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04800" lvl="0" marL="457200" marR="0" rtl="0" algn="l">
              <a:lnSpc>
                <a:spcPct val="186666"/>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25" name="Google Shape;225;p12"/>
          <p:cNvPicPr preferRelativeResize="0"/>
          <p:nvPr/>
        </p:nvPicPr>
        <p:blipFill rotWithShape="1">
          <a:blip r:embed="rId4">
            <a:alphaModFix/>
          </a:blip>
          <a:srcRect b="0" l="0" r="0" t="0"/>
          <a:stretch/>
        </p:blipFill>
        <p:spPr>
          <a:xfrm>
            <a:off x="16154400" y="8819056"/>
            <a:ext cx="1916166" cy="1277444"/>
          </a:xfrm>
          <a:prstGeom prst="rect">
            <a:avLst/>
          </a:prstGeom>
          <a:noFill/>
          <a:ln>
            <a:noFill/>
          </a:ln>
        </p:spPr>
      </p:pic>
      <p:sp>
        <p:nvSpPr>
          <p:cNvPr id="226" name="Google Shape;226;p12"/>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2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43" name="Google Shape;1443;p1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444" name="Google Shape;1444;p12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445" name="Google Shape;1445;p120"/>
          <p:cNvPicPr preferRelativeResize="0"/>
          <p:nvPr/>
        </p:nvPicPr>
        <p:blipFill rotWithShape="1">
          <a:blip r:embed="rId4">
            <a:alphaModFix/>
          </a:blip>
          <a:srcRect b="0" l="0" r="0" t="0"/>
          <a:stretch/>
        </p:blipFill>
        <p:spPr>
          <a:xfrm>
            <a:off x="2209800" y="3467100"/>
            <a:ext cx="15654942" cy="43179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2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51" name="Google Shape;1451;p1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452" name="Google Shape;1452;p12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453" name="Google Shape;1453;p121"/>
          <p:cNvPicPr preferRelativeResize="0"/>
          <p:nvPr/>
        </p:nvPicPr>
        <p:blipFill rotWithShape="1">
          <a:blip r:embed="rId4">
            <a:alphaModFix/>
          </a:blip>
          <a:srcRect b="0" l="0" r="0" t="0"/>
          <a:stretch/>
        </p:blipFill>
        <p:spPr>
          <a:xfrm>
            <a:off x="3733800" y="2314500"/>
            <a:ext cx="11565918" cy="765683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59" name="Google Shape;1459;p1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460" name="Google Shape;1460;p12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461" name="Google Shape;1461;p122"/>
          <p:cNvPicPr preferRelativeResize="0"/>
          <p:nvPr/>
        </p:nvPicPr>
        <p:blipFill rotWithShape="1">
          <a:blip r:embed="rId4">
            <a:alphaModFix/>
          </a:blip>
          <a:srcRect b="0" l="0" r="0" t="0"/>
          <a:stretch/>
        </p:blipFill>
        <p:spPr>
          <a:xfrm>
            <a:off x="6248400" y="2004325"/>
            <a:ext cx="6096000" cy="7943273"/>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3"/>
          <p:cNvSpPr txBox="1"/>
          <p:nvPr/>
        </p:nvSpPr>
        <p:spPr>
          <a:xfrm>
            <a:off x="9430703" y="396366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467" name="Google Shape;1467;p12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23"/>
          <p:cNvSpPr txBox="1"/>
          <p:nvPr/>
        </p:nvSpPr>
        <p:spPr>
          <a:xfrm>
            <a:off x="1149817" y="3695700"/>
            <a:ext cx="5582475" cy="3155929"/>
          </a:xfrm>
          <a:prstGeom prst="rect">
            <a:avLst/>
          </a:prstGeom>
          <a:noFill/>
          <a:ln>
            <a:noFill/>
          </a:ln>
        </p:spPr>
        <p:txBody>
          <a:bodyPr anchorCtr="0" anchor="t" bIns="0" lIns="0" spcFirstLastPara="1" rIns="0" wrap="square" tIns="0">
            <a:spAutoFit/>
          </a:bodyPr>
          <a:lstStyle/>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MANTIKSAL OPERATÖRLER – DİĞER KARŞILAŞTIRMA OPERATÖRLERİ</a:t>
            </a:r>
            <a:endParaRPr sz="3600">
              <a:solidFill>
                <a:srgbClr val="FFFFFF"/>
              </a:solidFill>
              <a:latin typeface="Arial"/>
              <a:ea typeface="Arial"/>
              <a:cs typeface="Arial"/>
              <a:sym typeface="Arial"/>
            </a:endParaRPr>
          </a:p>
        </p:txBody>
      </p:sp>
      <p:sp>
        <p:nvSpPr>
          <p:cNvPr id="1469" name="Google Shape;1469;p123"/>
          <p:cNvSpPr txBox="1"/>
          <p:nvPr/>
        </p:nvSpPr>
        <p:spPr>
          <a:xfrm>
            <a:off x="10439400" y="4047039"/>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MANTIKSAL OPERATÖR ÇEŞİTLERİ</a:t>
            </a:r>
            <a:endParaRPr/>
          </a:p>
        </p:txBody>
      </p:sp>
      <p:cxnSp>
        <p:nvCxnSpPr>
          <p:cNvPr id="1470" name="Google Shape;1470;p123"/>
          <p:cNvCxnSpPr/>
          <p:nvPr/>
        </p:nvCxnSpPr>
        <p:spPr>
          <a:xfrm>
            <a:off x="9430703" y="5030464"/>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471" name="Google Shape;1471;p123"/>
          <p:cNvPicPr preferRelativeResize="0"/>
          <p:nvPr/>
        </p:nvPicPr>
        <p:blipFill rotWithShape="1">
          <a:blip r:embed="rId3">
            <a:alphaModFix/>
          </a:blip>
          <a:srcRect b="0" l="0" r="0" t="0"/>
          <a:stretch/>
        </p:blipFill>
        <p:spPr>
          <a:xfrm>
            <a:off x="16154400" y="8895256"/>
            <a:ext cx="1916166" cy="1277444"/>
          </a:xfrm>
          <a:prstGeom prst="rect">
            <a:avLst/>
          </a:prstGeom>
          <a:noFill/>
          <a:ln>
            <a:noFill/>
          </a:ln>
        </p:spPr>
      </p:pic>
      <p:sp>
        <p:nvSpPr>
          <p:cNvPr id="1472" name="Google Shape;1472;p123"/>
          <p:cNvSpPr txBox="1"/>
          <p:nvPr/>
        </p:nvSpPr>
        <p:spPr>
          <a:xfrm>
            <a:off x="9448800" y="243966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473" name="Google Shape;1473;p123"/>
          <p:cNvSpPr txBox="1"/>
          <p:nvPr/>
        </p:nvSpPr>
        <p:spPr>
          <a:xfrm>
            <a:off x="10439400" y="2515864"/>
            <a:ext cx="6717983" cy="438518"/>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MANTIKSAL OPERATÖRLER TANIMI VE ÖZELLİKLERİ</a:t>
            </a:r>
            <a:endParaRPr/>
          </a:p>
        </p:txBody>
      </p:sp>
      <p:cxnSp>
        <p:nvCxnSpPr>
          <p:cNvPr id="1474" name="Google Shape;1474;p123"/>
          <p:cNvCxnSpPr/>
          <p:nvPr/>
        </p:nvCxnSpPr>
        <p:spPr>
          <a:xfrm>
            <a:off x="9448800" y="3506464"/>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475" name="Google Shape;1475;p123"/>
          <p:cNvSpPr txBox="1"/>
          <p:nvPr/>
        </p:nvSpPr>
        <p:spPr>
          <a:xfrm>
            <a:off x="9418320" y="693546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1476" name="Google Shape;1476;p123"/>
          <p:cNvSpPr txBox="1"/>
          <p:nvPr/>
        </p:nvSpPr>
        <p:spPr>
          <a:xfrm>
            <a:off x="10427017" y="6972300"/>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DİĞER KARŞILAŞTIRMA OPERATÖR ÇEŞİTLERİ</a:t>
            </a:r>
            <a:endParaRPr/>
          </a:p>
        </p:txBody>
      </p:sp>
      <p:cxnSp>
        <p:nvCxnSpPr>
          <p:cNvPr id="1477" name="Google Shape;1477;p123"/>
          <p:cNvCxnSpPr/>
          <p:nvPr/>
        </p:nvCxnSpPr>
        <p:spPr>
          <a:xfrm>
            <a:off x="9418320" y="8002264"/>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478" name="Google Shape;1478;p123"/>
          <p:cNvSpPr txBox="1"/>
          <p:nvPr/>
        </p:nvSpPr>
        <p:spPr>
          <a:xfrm>
            <a:off x="9436417" y="541146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1479" name="Google Shape;1479;p123"/>
          <p:cNvSpPr txBox="1"/>
          <p:nvPr/>
        </p:nvSpPr>
        <p:spPr>
          <a:xfrm>
            <a:off x="10427017" y="52959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DİĞER KARŞILAŞTIRMA OPERATÖRLERİ TANIMI VE ÖZELLİKLERİ</a:t>
            </a:r>
            <a:endParaRPr/>
          </a:p>
        </p:txBody>
      </p:sp>
      <p:cxnSp>
        <p:nvCxnSpPr>
          <p:cNvPr id="1480" name="Google Shape;1480;p123"/>
          <p:cNvCxnSpPr/>
          <p:nvPr/>
        </p:nvCxnSpPr>
        <p:spPr>
          <a:xfrm>
            <a:off x="9436417" y="6478264"/>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24"/>
          <p:cNvSpPr/>
          <p:nvPr/>
        </p:nvSpPr>
        <p:spPr>
          <a:xfrm>
            <a:off x="7882111" y="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1486" name="Google Shape;1486;p124"/>
          <p:cNvPicPr preferRelativeResize="0"/>
          <p:nvPr/>
        </p:nvPicPr>
        <p:blipFill rotWithShape="1">
          <a:blip r:embed="rId3">
            <a:alphaModFix/>
          </a:blip>
          <a:srcRect b="0" l="0" r="0" t="0"/>
          <a:stretch/>
        </p:blipFill>
        <p:spPr>
          <a:xfrm>
            <a:off x="8661384" y="3162300"/>
            <a:ext cx="2387616" cy="1343034"/>
          </a:xfrm>
          <a:prstGeom prst="rect">
            <a:avLst/>
          </a:prstGeom>
          <a:noFill/>
          <a:ln>
            <a:noFill/>
          </a:ln>
        </p:spPr>
      </p:pic>
      <p:sp>
        <p:nvSpPr>
          <p:cNvPr id="1487" name="Google Shape;1487;p124"/>
          <p:cNvSpPr txBox="1"/>
          <p:nvPr/>
        </p:nvSpPr>
        <p:spPr>
          <a:xfrm>
            <a:off x="1149818" y="3229611"/>
            <a:ext cx="5582475"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MANTIKSAL OPERATÖR ÇEŞİTLERİ</a:t>
            </a:r>
            <a:endParaRPr/>
          </a:p>
        </p:txBody>
      </p:sp>
      <p:sp>
        <p:nvSpPr>
          <p:cNvPr id="1488" name="Google Shape;1488;p124"/>
          <p:cNvSpPr txBox="1"/>
          <p:nvPr/>
        </p:nvSpPr>
        <p:spPr>
          <a:xfrm>
            <a:off x="10357520" y="3504748"/>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AND</a:t>
            </a:r>
            <a:endParaRPr/>
          </a:p>
        </p:txBody>
      </p:sp>
      <p:cxnSp>
        <p:nvCxnSpPr>
          <p:cNvPr id="1489" name="Google Shape;1489;p124"/>
          <p:cNvCxnSpPr/>
          <p:nvPr/>
        </p:nvCxnSpPr>
        <p:spPr>
          <a:xfrm>
            <a:off x="9140046" y="4229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490" name="Google Shape;1490;p12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491" name="Google Shape;1491;p124"/>
          <p:cNvSpPr txBox="1"/>
          <p:nvPr/>
        </p:nvSpPr>
        <p:spPr>
          <a:xfrm>
            <a:off x="10357520" y="4466764"/>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OR</a:t>
            </a:r>
            <a:endParaRPr/>
          </a:p>
        </p:txBody>
      </p:sp>
      <p:cxnSp>
        <p:nvCxnSpPr>
          <p:cNvPr id="1492" name="Google Shape;1492;p124"/>
          <p:cNvCxnSpPr/>
          <p:nvPr/>
        </p:nvCxnSpPr>
        <p:spPr>
          <a:xfrm>
            <a:off x="9140046" y="52197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493" name="Google Shape;1493;p124"/>
          <p:cNvSpPr txBox="1"/>
          <p:nvPr/>
        </p:nvSpPr>
        <p:spPr>
          <a:xfrm>
            <a:off x="10357520" y="5533564"/>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NOT</a:t>
            </a:r>
            <a:endParaRPr/>
          </a:p>
        </p:txBody>
      </p:sp>
      <p:cxnSp>
        <p:nvCxnSpPr>
          <p:cNvPr id="1494" name="Google Shape;1494;p124"/>
          <p:cNvCxnSpPr/>
          <p:nvPr/>
        </p:nvCxnSpPr>
        <p:spPr>
          <a:xfrm>
            <a:off x="9140046" y="62865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495" name="Google Shape;1495;p124"/>
          <p:cNvSpPr txBox="1"/>
          <p:nvPr/>
        </p:nvSpPr>
        <p:spPr>
          <a:xfrm>
            <a:off x="10357520" y="659130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AND &amp; OR BİRLİKTE KULLANIMI </a:t>
            </a:r>
            <a:endParaRPr/>
          </a:p>
        </p:txBody>
      </p:sp>
      <p:pic>
        <p:nvPicPr>
          <p:cNvPr descr="metin içeren bir resim&#10;&#10;Açıklama otomatik olarak oluşturuldu" id="1496" name="Google Shape;1496;p124"/>
          <p:cNvPicPr preferRelativeResize="0"/>
          <p:nvPr/>
        </p:nvPicPr>
        <p:blipFill rotWithShape="1">
          <a:blip r:embed="rId3">
            <a:alphaModFix/>
          </a:blip>
          <a:srcRect b="0" l="0" r="0" t="0"/>
          <a:stretch/>
        </p:blipFill>
        <p:spPr>
          <a:xfrm>
            <a:off x="8661384" y="4105266"/>
            <a:ext cx="2387616" cy="1343034"/>
          </a:xfrm>
          <a:prstGeom prst="rect">
            <a:avLst/>
          </a:prstGeom>
          <a:noFill/>
          <a:ln>
            <a:noFill/>
          </a:ln>
        </p:spPr>
      </p:pic>
      <p:pic>
        <p:nvPicPr>
          <p:cNvPr descr="metin içeren bir resim&#10;&#10;Açıklama otomatik olarak oluşturuldu" id="1497" name="Google Shape;1497;p124"/>
          <p:cNvPicPr preferRelativeResize="0"/>
          <p:nvPr/>
        </p:nvPicPr>
        <p:blipFill rotWithShape="1">
          <a:blip r:embed="rId3">
            <a:alphaModFix/>
          </a:blip>
          <a:srcRect b="0" l="0" r="0" t="0"/>
          <a:stretch/>
        </p:blipFill>
        <p:spPr>
          <a:xfrm>
            <a:off x="8661384" y="5219700"/>
            <a:ext cx="2387616" cy="1343034"/>
          </a:xfrm>
          <a:prstGeom prst="rect">
            <a:avLst/>
          </a:prstGeom>
          <a:noFill/>
          <a:ln>
            <a:noFill/>
          </a:ln>
        </p:spPr>
      </p:pic>
      <p:pic>
        <p:nvPicPr>
          <p:cNvPr descr="metin içeren bir resim&#10;&#10;Açıklama otomatik olarak oluşturuldu" id="1498" name="Google Shape;1498;p124"/>
          <p:cNvPicPr preferRelativeResize="0"/>
          <p:nvPr/>
        </p:nvPicPr>
        <p:blipFill rotWithShape="1">
          <a:blip r:embed="rId3">
            <a:alphaModFix/>
          </a:blip>
          <a:srcRect b="0" l="0" r="0" t="0"/>
          <a:stretch/>
        </p:blipFill>
        <p:spPr>
          <a:xfrm>
            <a:off x="8661384" y="6238866"/>
            <a:ext cx="2387616" cy="1343034"/>
          </a:xfrm>
          <a:prstGeom prst="rect">
            <a:avLst/>
          </a:prstGeom>
          <a:noFill/>
          <a:ln>
            <a:noFill/>
          </a:ln>
        </p:spPr>
      </p:pic>
      <p:cxnSp>
        <p:nvCxnSpPr>
          <p:cNvPr id="1499" name="Google Shape;1499;p124"/>
          <p:cNvCxnSpPr/>
          <p:nvPr/>
        </p:nvCxnSpPr>
        <p:spPr>
          <a:xfrm>
            <a:off x="9165462" y="4229100"/>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00" name="Google Shape;1500;p124"/>
          <p:cNvCxnSpPr/>
          <p:nvPr/>
        </p:nvCxnSpPr>
        <p:spPr>
          <a:xfrm>
            <a:off x="9165462" y="5219700"/>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01" name="Google Shape;1501;p124"/>
          <p:cNvCxnSpPr/>
          <p:nvPr/>
        </p:nvCxnSpPr>
        <p:spPr>
          <a:xfrm>
            <a:off x="9165462" y="62865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25"/>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125"/>
          <p:cNvSpPr txBox="1"/>
          <p:nvPr/>
        </p:nvSpPr>
        <p:spPr>
          <a:xfrm>
            <a:off x="1313527" y="3924300"/>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MANTIKSAL</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OPERATÖRLER</a:t>
            </a:r>
            <a:endParaRPr sz="4000">
              <a:solidFill>
                <a:schemeClr val="lt1"/>
              </a:solidFill>
              <a:latin typeface="Arial"/>
              <a:ea typeface="Arial"/>
              <a:cs typeface="Arial"/>
              <a:sym typeface="Arial"/>
            </a:endParaRPr>
          </a:p>
        </p:txBody>
      </p:sp>
      <p:sp>
        <p:nvSpPr>
          <p:cNvPr id="1508" name="Google Shape;1508;p125"/>
          <p:cNvSpPr txBox="1"/>
          <p:nvPr/>
        </p:nvSpPr>
        <p:spPr>
          <a:xfrm>
            <a:off x="7341459" y="419100"/>
            <a:ext cx="9793545" cy="14291669"/>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WHERE ifadesi ile mantıksal operatörleri kullanabilir ve birden fazla koşulu birleştirebilmemizi sağlayan operatörlerdir.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AND, OR ve NOT olmak üzere üç Mantıksal Operatör vardır.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Where ifadesinden sonra belirtmemiz gereken birden fazla şart olduğunda, bu şartları aralarında and veya or koyarak yazabiliriz.</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E46232"/>
              </a:buClr>
              <a:buSzPts val="2400"/>
              <a:buFont typeface="Arial"/>
              <a:buChar char="•"/>
            </a:pPr>
            <a:r>
              <a:rPr b="0" i="0" lang="en-US" sz="2400" u="none" cap="none" strike="noStrike">
                <a:solidFill>
                  <a:srgbClr val="E46232"/>
                </a:solidFill>
                <a:latin typeface="Arial"/>
                <a:ea typeface="Arial"/>
                <a:cs typeface="Arial"/>
                <a:sym typeface="Arial"/>
              </a:rPr>
              <a:t>AND ( VE ) : </a:t>
            </a:r>
            <a:r>
              <a:rPr b="0" i="0" lang="en-US" sz="2400" u="none" cap="none" strike="noStrike">
                <a:solidFill>
                  <a:srgbClr val="000000"/>
                </a:solidFill>
                <a:latin typeface="Arial"/>
                <a:ea typeface="Arial"/>
                <a:cs typeface="Arial"/>
                <a:sym typeface="Arial"/>
              </a:rPr>
              <a:t>And ile belirtilen şartların tamamı gerçekleşiyorsa o kayıt listelenir</a:t>
            </a:r>
            <a:r>
              <a:rPr b="0" i="0" lang="en-US" sz="2400" u="sng" cap="none" strike="noStrike">
                <a:solidFill>
                  <a:srgbClr val="000000"/>
                </a:solidFill>
                <a:latin typeface="Arial"/>
                <a:ea typeface="Arial"/>
                <a:cs typeface="Arial"/>
                <a:sym typeface="Arial"/>
                <a:hlinkClick r:id="rId3">
                  <a:extLst>
                    <a:ext uri="{A12FA001-AC4F-418D-AE19-62706E023703}">
                      <ahyp:hlinkClr val="tx"/>
                    </a:ext>
                  </a:extLst>
                </a:hlinkClick>
              </a:rPr>
              <a:t>,</a:t>
            </a:r>
            <a:r>
              <a:rPr b="0" i="0" lang="en-US" sz="2400" u="none" cap="none" strike="noStrike">
                <a:solidFill>
                  <a:srgbClr val="000000"/>
                </a:solidFill>
                <a:latin typeface="Arial"/>
                <a:ea typeface="Arial"/>
                <a:cs typeface="Arial"/>
                <a:sym typeface="Arial"/>
              </a:rPr>
              <a:t> şartlardan bir tanesi bile gerçekleşmezse listelenmez. Yani ,Birleştirilen koşulların tümüne uyan kayıtları bize listeler. Tüm şartlar sağlanmalıdır. Tüm koşulları yerine getirmesi gereken satırları seçmek istersek, AND operatörünü kullanacağız.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a:t>
            </a:r>
            <a:r>
              <a:rPr b="0" i="0" lang="en-US" sz="2400" u="none" cap="none" strike="noStrike">
                <a:solidFill>
                  <a:srgbClr val="E46232"/>
                </a:solidFill>
                <a:latin typeface="Arial"/>
                <a:ea typeface="Arial"/>
                <a:cs typeface="Arial"/>
                <a:sym typeface="Arial"/>
              </a:rPr>
              <a:t>OR ( VEYA ) : </a:t>
            </a:r>
            <a:r>
              <a:rPr b="0" i="0" lang="en-US" sz="2400" u="none" cap="none" strike="noStrike">
                <a:solidFill>
                  <a:srgbClr val="000000"/>
                </a:solidFill>
                <a:latin typeface="Arial"/>
                <a:ea typeface="Arial"/>
                <a:cs typeface="Arial"/>
                <a:sym typeface="Arial"/>
              </a:rPr>
              <a:t>Tanımladığımız koşullardan en az bir tanesine uyan kayıtları listeler. Yani, Or ile belirtilen şartlardan en az biri gerçekleşiyorsa o kayıt listelenir</a:t>
            </a:r>
            <a:r>
              <a:rPr b="0" i="0" lang="en-US" sz="2400" u="sng" cap="none" strike="noStrike">
                <a:solidFill>
                  <a:srgbClr val="000000"/>
                </a:solidFill>
                <a:latin typeface="Arial"/>
                <a:ea typeface="Arial"/>
                <a:cs typeface="Arial"/>
                <a:sym typeface="Arial"/>
                <a:hlinkClick r:id="rId4">
                  <a:extLst>
                    <a:ext uri="{A12FA001-AC4F-418D-AE19-62706E023703}">
                      <ahyp:hlinkClr val="tx"/>
                    </a:ext>
                  </a:extLst>
                </a:hlinkClick>
              </a:rPr>
              <a:t>,</a:t>
            </a:r>
            <a:r>
              <a:rPr b="0" i="0" lang="en-US" sz="2400" u="none" cap="none" strike="noStrike">
                <a:solidFill>
                  <a:srgbClr val="000000"/>
                </a:solidFill>
                <a:latin typeface="Arial"/>
                <a:ea typeface="Arial"/>
                <a:cs typeface="Arial"/>
                <a:sym typeface="Arial"/>
              </a:rPr>
              <a:t> şartlardan hiçbiri gerçekleşmiyorsa o kayıt listelenmez. Belirtilen koşullardan en az birini karşılayan satırları seçmek istersek kullanacağız.</a:t>
            </a:r>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509" name="Google Shape;1509;p125"/>
          <p:cNvPicPr preferRelativeResize="0"/>
          <p:nvPr/>
        </p:nvPicPr>
        <p:blipFill rotWithShape="1">
          <a:blip r:embed="rId5">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510" name="Google Shape;1510;p125"/>
          <p:cNvPicPr preferRelativeResize="0"/>
          <p:nvPr/>
        </p:nvPicPr>
        <p:blipFill rotWithShape="1">
          <a:blip r:embed="rId6">
            <a:alphaModFix/>
          </a:blip>
          <a:srcRect b="0" l="0" r="0" t="0"/>
          <a:stretch/>
        </p:blipFill>
        <p:spPr>
          <a:xfrm>
            <a:off x="228600" y="4454996"/>
            <a:ext cx="3302016" cy="1857384"/>
          </a:xfrm>
          <a:prstGeom prst="rect">
            <a:avLst/>
          </a:prstGeom>
          <a:noFill/>
          <a:ln>
            <a:noFill/>
          </a:ln>
        </p:spPr>
      </p:pic>
      <p:sp>
        <p:nvSpPr>
          <p:cNvPr id="1511" name="Google Shape;1511;p125"/>
          <p:cNvSpPr txBox="1"/>
          <p:nvPr/>
        </p:nvSpPr>
        <p:spPr>
          <a:xfrm>
            <a:off x="8289536" y="266700"/>
            <a:ext cx="8169664"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dk1"/>
                </a:solidFill>
                <a:latin typeface="Arial"/>
                <a:ea typeface="Arial"/>
                <a:cs typeface="Arial"/>
                <a:sym typeface="Arial"/>
              </a:rPr>
              <a:t>MANTIKSAL OPERAÖTLER </a:t>
            </a:r>
            <a:r>
              <a:rPr lang="en-US" sz="4000">
                <a:solidFill>
                  <a:srgbClr val="000000"/>
                </a:solidFill>
                <a:latin typeface="Arial"/>
                <a:ea typeface="Arial"/>
                <a:cs typeface="Arial"/>
                <a:sym typeface="Arial"/>
              </a:rPr>
              <a:t>TANIM</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2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126"/>
          <p:cNvSpPr txBox="1"/>
          <p:nvPr/>
        </p:nvSpPr>
        <p:spPr>
          <a:xfrm>
            <a:off x="1313527" y="3924300"/>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MANTIKSAL</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OPERATÖRLER</a:t>
            </a:r>
            <a:endParaRPr sz="4000">
              <a:solidFill>
                <a:schemeClr val="lt1"/>
              </a:solidFill>
              <a:latin typeface="Arial"/>
              <a:ea typeface="Arial"/>
              <a:cs typeface="Arial"/>
              <a:sym typeface="Arial"/>
            </a:endParaRPr>
          </a:p>
        </p:txBody>
      </p:sp>
      <p:grpSp>
        <p:nvGrpSpPr>
          <p:cNvPr id="1518" name="Google Shape;1518;p126"/>
          <p:cNvGrpSpPr/>
          <p:nvPr/>
        </p:nvGrpSpPr>
        <p:grpSpPr>
          <a:xfrm>
            <a:off x="7714327" y="876300"/>
            <a:ext cx="9793545" cy="11372580"/>
            <a:chOff x="68662" y="4976957"/>
            <a:chExt cx="13058060" cy="15163438"/>
          </a:xfrm>
        </p:grpSpPr>
        <p:sp>
          <p:nvSpPr>
            <p:cNvPr id="1519" name="Google Shape;1519;p126"/>
            <p:cNvSpPr txBox="1"/>
            <p:nvPr/>
          </p:nvSpPr>
          <p:spPr>
            <a:xfrm>
              <a:off x="369611" y="4976957"/>
              <a:ext cx="10892885" cy="2379968"/>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chemeClr val="dk1"/>
                  </a:solidFill>
                  <a:latin typeface="Arial"/>
                  <a:ea typeface="Arial"/>
                  <a:cs typeface="Arial"/>
                  <a:sym typeface="Arial"/>
                </a:rPr>
                <a:t>MANTIKSAL OPERAÖTLER </a:t>
              </a:r>
              <a:r>
                <a:rPr lang="en-US" sz="4800">
                  <a:solidFill>
                    <a:srgbClr val="000000"/>
                  </a:solidFill>
                  <a:latin typeface="Arial"/>
                  <a:ea typeface="Arial"/>
                  <a:cs typeface="Arial"/>
                  <a:sym typeface="Arial"/>
                </a:rPr>
                <a:t>TANIM</a:t>
              </a:r>
              <a:endParaRPr/>
            </a:p>
          </p:txBody>
        </p:sp>
        <p:sp>
          <p:nvSpPr>
            <p:cNvPr id="1520" name="Google Shape;1520;p126"/>
            <p:cNvSpPr txBox="1"/>
            <p:nvPr/>
          </p:nvSpPr>
          <p:spPr>
            <a:xfrm>
              <a:off x="68662" y="6884802"/>
              <a:ext cx="13058060" cy="13255593"/>
            </a:xfrm>
            <a:prstGeom prst="rect">
              <a:avLst/>
            </a:prstGeom>
            <a:noFill/>
            <a:ln>
              <a:noFill/>
            </a:ln>
          </p:spPr>
          <p:txBody>
            <a:bodyPr anchorCtr="0" anchor="t" bIns="0" lIns="0" spcFirstLastPara="1" rIns="0" wrap="square" tIns="0">
              <a:spAutoFit/>
            </a:bodyPr>
            <a:lstStyle/>
            <a:p>
              <a:pPr indent="0" lvl="1" marL="3346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0" lvl="1" marL="334645" marR="0" rtl="0" algn="l">
                <a:lnSpc>
                  <a:spcPct val="120555"/>
                </a:lnSpc>
                <a:spcBef>
                  <a:spcPts val="0"/>
                </a:spcBef>
                <a:spcAft>
                  <a:spcPts val="0"/>
                </a:spcAft>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08500"/>
                </a:lnSpc>
                <a:spcBef>
                  <a:spcPts val="0"/>
                </a:spcBef>
                <a:spcAft>
                  <a:spcPts val="0"/>
                </a:spcAft>
                <a:buClr>
                  <a:srgbClr val="E46232"/>
                </a:buClr>
                <a:buSzPts val="4000"/>
                <a:buFont typeface="Arial"/>
                <a:buChar char="•"/>
              </a:pPr>
              <a:r>
                <a:rPr b="0" i="0" lang="en-US" sz="4000" u="none" cap="none" strike="noStrike">
                  <a:solidFill>
                    <a:srgbClr val="E46232"/>
                  </a:solidFill>
                  <a:latin typeface="Arial"/>
                  <a:ea typeface="Arial"/>
                  <a:cs typeface="Arial"/>
                  <a:sym typeface="Arial"/>
                </a:rPr>
                <a:t>NOT :  </a:t>
              </a:r>
              <a:r>
                <a:rPr b="0" i="0" lang="en-US" sz="4000" u="none" cap="none" strike="noStrike">
                  <a:solidFill>
                    <a:srgbClr val="000000"/>
                  </a:solidFill>
                  <a:latin typeface="Arial"/>
                  <a:ea typeface="Arial"/>
                  <a:cs typeface="Arial"/>
                  <a:sym typeface="Arial"/>
                </a:rPr>
                <a:t>Kendisinden sonra gelen koşulu sağlamayan kayıtları listeler. Yani bir koşulu sağlamayan satırları getirmek istiyorsak NOT operatörünü kullanacağız. NOT’ı bir olumsuzluk ifadesi olarak düşünebiliriz. Yani, bir koşul doğrulandıysa satır gösterilmez</a:t>
              </a:r>
              <a:endParaRPr b="0" i="0" sz="4000" u="none" cap="none" strike="noStrike">
                <a:solidFill>
                  <a:srgbClr val="000000"/>
                </a:solidFill>
                <a:latin typeface="Arial"/>
                <a:ea typeface="Arial"/>
                <a:cs typeface="Arial"/>
                <a:sym typeface="Arial"/>
              </a:endParaRPr>
            </a:p>
            <a:p>
              <a:pPr indent="0" lvl="1" marL="3346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grpSp>
      <p:pic>
        <p:nvPicPr>
          <p:cNvPr id="1521" name="Google Shape;1521;p12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522" name="Google Shape;1522;p126"/>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27"/>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1528" name="Google Shape;1528;p127"/>
          <p:cNvPicPr preferRelativeResize="0"/>
          <p:nvPr/>
        </p:nvPicPr>
        <p:blipFill rotWithShape="1">
          <a:blip r:embed="rId3">
            <a:alphaModFix/>
          </a:blip>
          <a:srcRect b="0" l="0" r="0" t="0"/>
          <a:stretch/>
        </p:blipFill>
        <p:spPr>
          <a:xfrm>
            <a:off x="8661384" y="5057766"/>
            <a:ext cx="2387616" cy="1343034"/>
          </a:xfrm>
          <a:prstGeom prst="rect">
            <a:avLst/>
          </a:prstGeom>
          <a:noFill/>
          <a:ln>
            <a:noFill/>
          </a:ln>
        </p:spPr>
      </p:pic>
      <p:pic>
        <p:nvPicPr>
          <p:cNvPr descr="metin içeren bir resim&#10;&#10;Açıklama otomatik olarak oluşturuldu" id="1529" name="Google Shape;1529;p127"/>
          <p:cNvPicPr preferRelativeResize="0"/>
          <p:nvPr/>
        </p:nvPicPr>
        <p:blipFill rotWithShape="1">
          <a:blip r:embed="rId3">
            <a:alphaModFix/>
          </a:blip>
          <a:srcRect b="0" l="0" r="0" t="0"/>
          <a:stretch/>
        </p:blipFill>
        <p:spPr>
          <a:xfrm>
            <a:off x="8661384" y="3943332"/>
            <a:ext cx="2387616" cy="1343034"/>
          </a:xfrm>
          <a:prstGeom prst="rect">
            <a:avLst/>
          </a:prstGeom>
          <a:noFill/>
          <a:ln>
            <a:noFill/>
          </a:ln>
        </p:spPr>
      </p:pic>
      <p:pic>
        <p:nvPicPr>
          <p:cNvPr descr="metin içeren bir resim&#10;&#10;Açıklama otomatik olarak oluşturuldu" id="1530" name="Google Shape;1530;p127"/>
          <p:cNvPicPr preferRelativeResize="0"/>
          <p:nvPr/>
        </p:nvPicPr>
        <p:blipFill rotWithShape="1">
          <a:blip r:embed="rId3">
            <a:alphaModFix/>
          </a:blip>
          <a:srcRect b="0" l="0" r="0" t="0"/>
          <a:stretch/>
        </p:blipFill>
        <p:spPr>
          <a:xfrm>
            <a:off x="8661384" y="7115166"/>
            <a:ext cx="2387616" cy="1343034"/>
          </a:xfrm>
          <a:prstGeom prst="rect">
            <a:avLst/>
          </a:prstGeom>
          <a:noFill/>
          <a:ln>
            <a:noFill/>
          </a:ln>
        </p:spPr>
      </p:pic>
      <p:pic>
        <p:nvPicPr>
          <p:cNvPr descr="metin içeren bir resim&#10;&#10;Açıklama otomatik olarak oluşturuldu" id="1531" name="Google Shape;1531;p127"/>
          <p:cNvPicPr preferRelativeResize="0"/>
          <p:nvPr/>
        </p:nvPicPr>
        <p:blipFill rotWithShape="1">
          <a:blip r:embed="rId3">
            <a:alphaModFix/>
          </a:blip>
          <a:srcRect b="0" l="0" r="0" t="0"/>
          <a:stretch/>
        </p:blipFill>
        <p:spPr>
          <a:xfrm>
            <a:off x="8661384" y="3000366"/>
            <a:ext cx="2387616" cy="1343034"/>
          </a:xfrm>
          <a:prstGeom prst="rect">
            <a:avLst/>
          </a:prstGeom>
          <a:noFill/>
          <a:ln>
            <a:noFill/>
          </a:ln>
        </p:spPr>
      </p:pic>
      <p:sp>
        <p:nvSpPr>
          <p:cNvPr id="1532" name="Google Shape;1532;p127"/>
          <p:cNvSpPr txBox="1"/>
          <p:nvPr/>
        </p:nvSpPr>
        <p:spPr>
          <a:xfrm>
            <a:off x="1149818" y="3229611"/>
            <a:ext cx="5582475" cy="3804760"/>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dk1"/>
                </a:solidFill>
                <a:latin typeface="Arial"/>
                <a:ea typeface="Arial"/>
                <a:cs typeface="Arial"/>
                <a:sym typeface="Arial"/>
              </a:rPr>
              <a:t>DİĞER KARŞILAŞTIRMA OPERATÖRLERİ</a:t>
            </a:r>
            <a:endParaRPr/>
          </a:p>
        </p:txBody>
      </p:sp>
      <p:sp>
        <p:nvSpPr>
          <p:cNvPr id="1533" name="Google Shape;1533;p127"/>
          <p:cNvSpPr txBox="1"/>
          <p:nvPr/>
        </p:nvSpPr>
        <p:spPr>
          <a:xfrm>
            <a:off x="10357520" y="3342814"/>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LIKE</a:t>
            </a:r>
            <a:endParaRPr/>
          </a:p>
        </p:txBody>
      </p:sp>
      <p:cxnSp>
        <p:nvCxnSpPr>
          <p:cNvPr id="1534" name="Google Shape;1534;p127"/>
          <p:cNvCxnSpPr/>
          <p:nvPr/>
        </p:nvCxnSpPr>
        <p:spPr>
          <a:xfrm>
            <a:off x="9140046" y="406716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535" name="Google Shape;1535;p12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536" name="Google Shape;1536;p127"/>
          <p:cNvSpPr txBox="1"/>
          <p:nvPr/>
        </p:nvSpPr>
        <p:spPr>
          <a:xfrm>
            <a:off x="10357520" y="430483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NOT LIKE</a:t>
            </a:r>
            <a:endParaRPr/>
          </a:p>
        </p:txBody>
      </p:sp>
      <p:cxnSp>
        <p:nvCxnSpPr>
          <p:cNvPr id="1537" name="Google Shape;1537;p127"/>
          <p:cNvCxnSpPr/>
          <p:nvPr/>
        </p:nvCxnSpPr>
        <p:spPr>
          <a:xfrm>
            <a:off x="9140046" y="5057766"/>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538" name="Google Shape;1538;p127"/>
          <p:cNvSpPr txBox="1"/>
          <p:nvPr/>
        </p:nvSpPr>
        <p:spPr>
          <a:xfrm>
            <a:off x="10357520" y="537163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BETWEEN </a:t>
            </a:r>
            <a:endParaRPr/>
          </a:p>
        </p:txBody>
      </p:sp>
      <p:cxnSp>
        <p:nvCxnSpPr>
          <p:cNvPr id="1539" name="Google Shape;1539;p127"/>
          <p:cNvCxnSpPr/>
          <p:nvPr/>
        </p:nvCxnSpPr>
        <p:spPr>
          <a:xfrm>
            <a:off x="9140046" y="6124566"/>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540" name="Google Shape;1540;p127"/>
          <p:cNvSpPr txBox="1"/>
          <p:nvPr/>
        </p:nvSpPr>
        <p:spPr>
          <a:xfrm>
            <a:off x="10357520" y="6429366"/>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NOT BETWEEN</a:t>
            </a:r>
            <a:endParaRPr/>
          </a:p>
        </p:txBody>
      </p:sp>
      <p:cxnSp>
        <p:nvCxnSpPr>
          <p:cNvPr id="1541" name="Google Shape;1541;p127"/>
          <p:cNvCxnSpPr/>
          <p:nvPr/>
        </p:nvCxnSpPr>
        <p:spPr>
          <a:xfrm>
            <a:off x="9140046" y="7191366"/>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542" name="Google Shape;1542;p127"/>
          <p:cNvSpPr txBox="1"/>
          <p:nvPr/>
        </p:nvSpPr>
        <p:spPr>
          <a:xfrm>
            <a:off x="10357520" y="7496166"/>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IS NULL</a:t>
            </a:r>
            <a:endParaRPr/>
          </a:p>
        </p:txBody>
      </p:sp>
      <p:cxnSp>
        <p:nvCxnSpPr>
          <p:cNvPr id="1543" name="Google Shape;1543;p127"/>
          <p:cNvCxnSpPr/>
          <p:nvPr/>
        </p:nvCxnSpPr>
        <p:spPr>
          <a:xfrm>
            <a:off x="9140046" y="825816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544" name="Google Shape;1544;p127"/>
          <p:cNvPicPr preferRelativeResize="0"/>
          <p:nvPr/>
        </p:nvPicPr>
        <p:blipFill rotWithShape="1">
          <a:blip r:embed="rId3">
            <a:alphaModFix/>
          </a:blip>
          <a:srcRect b="0" l="0" r="0" t="0"/>
          <a:stretch/>
        </p:blipFill>
        <p:spPr>
          <a:xfrm>
            <a:off x="8661384" y="6076932"/>
            <a:ext cx="2387616" cy="1343034"/>
          </a:xfrm>
          <a:prstGeom prst="rect">
            <a:avLst/>
          </a:prstGeom>
          <a:noFill/>
          <a:ln>
            <a:noFill/>
          </a:ln>
        </p:spPr>
      </p:pic>
      <p:cxnSp>
        <p:nvCxnSpPr>
          <p:cNvPr id="1545" name="Google Shape;1545;p127"/>
          <p:cNvCxnSpPr/>
          <p:nvPr/>
        </p:nvCxnSpPr>
        <p:spPr>
          <a:xfrm>
            <a:off x="9165462" y="4067166"/>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46" name="Google Shape;1546;p127"/>
          <p:cNvCxnSpPr/>
          <p:nvPr/>
        </p:nvCxnSpPr>
        <p:spPr>
          <a:xfrm>
            <a:off x="9165462" y="5057766"/>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47" name="Google Shape;1547;p127"/>
          <p:cNvCxnSpPr/>
          <p:nvPr/>
        </p:nvCxnSpPr>
        <p:spPr>
          <a:xfrm>
            <a:off x="9165462" y="6124566"/>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48" name="Google Shape;1548;p127"/>
          <p:cNvCxnSpPr/>
          <p:nvPr/>
        </p:nvCxnSpPr>
        <p:spPr>
          <a:xfrm>
            <a:off x="9165462" y="7191366"/>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549" name="Google Shape;1549;p127"/>
          <p:cNvCxnSpPr/>
          <p:nvPr/>
        </p:nvCxnSpPr>
        <p:spPr>
          <a:xfrm>
            <a:off x="9165462" y="825816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550" name="Google Shape;1550;p127"/>
          <p:cNvPicPr preferRelativeResize="0"/>
          <p:nvPr/>
        </p:nvPicPr>
        <p:blipFill rotWithShape="1">
          <a:blip r:embed="rId3">
            <a:alphaModFix/>
          </a:blip>
          <a:srcRect b="0" l="0" r="0" t="0"/>
          <a:stretch/>
        </p:blipFill>
        <p:spPr>
          <a:xfrm>
            <a:off x="8674703" y="8220066"/>
            <a:ext cx="2387616" cy="1343034"/>
          </a:xfrm>
          <a:prstGeom prst="rect">
            <a:avLst/>
          </a:prstGeom>
          <a:noFill/>
          <a:ln>
            <a:noFill/>
          </a:ln>
        </p:spPr>
      </p:pic>
      <p:cxnSp>
        <p:nvCxnSpPr>
          <p:cNvPr id="1551" name="Google Shape;1551;p127"/>
          <p:cNvCxnSpPr/>
          <p:nvPr/>
        </p:nvCxnSpPr>
        <p:spPr>
          <a:xfrm>
            <a:off x="9178781" y="9363066"/>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552" name="Google Shape;1552;p127"/>
          <p:cNvSpPr txBox="1"/>
          <p:nvPr/>
        </p:nvSpPr>
        <p:spPr>
          <a:xfrm>
            <a:off x="10363200" y="8629366"/>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IS NOT NULL</a:t>
            </a:r>
            <a:endParaRPr/>
          </a:p>
        </p:txBody>
      </p:sp>
      <p:pic>
        <p:nvPicPr>
          <p:cNvPr descr="metin içeren bir resim&#10;&#10;Açıklama otomatik olarak oluşturuldu" id="1553" name="Google Shape;1553;p127"/>
          <p:cNvPicPr preferRelativeResize="0"/>
          <p:nvPr/>
        </p:nvPicPr>
        <p:blipFill rotWithShape="1">
          <a:blip r:embed="rId3">
            <a:alphaModFix/>
          </a:blip>
          <a:srcRect b="0" l="0" r="0" t="0"/>
          <a:stretch/>
        </p:blipFill>
        <p:spPr>
          <a:xfrm>
            <a:off x="8610600" y="952500"/>
            <a:ext cx="2387616" cy="1343034"/>
          </a:xfrm>
          <a:prstGeom prst="rect">
            <a:avLst/>
          </a:prstGeom>
          <a:noFill/>
          <a:ln>
            <a:noFill/>
          </a:ln>
        </p:spPr>
      </p:pic>
      <p:sp>
        <p:nvSpPr>
          <p:cNvPr id="1554" name="Google Shape;1554;p127"/>
          <p:cNvSpPr txBox="1"/>
          <p:nvPr/>
        </p:nvSpPr>
        <p:spPr>
          <a:xfrm>
            <a:off x="10306736" y="133350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IN</a:t>
            </a:r>
            <a:endParaRPr/>
          </a:p>
        </p:txBody>
      </p:sp>
      <p:cxnSp>
        <p:nvCxnSpPr>
          <p:cNvPr id="1555" name="Google Shape;1555;p127"/>
          <p:cNvCxnSpPr/>
          <p:nvPr/>
        </p:nvCxnSpPr>
        <p:spPr>
          <a:xfrm>
            <a:off x="9114678" y="2095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556" name="Google Shape;1556;p127"/>
          <p:cNvPicPr preferRelativeResize="0"/>
          <p:nvPr/>
        </p:nvPicPr>
        <p:blipFill rotWithShape="1">
          <a:blip r:embed="rId3">
            <a:alphaModFix/>
          </a:blip>
          <a:srcRect b="0" l="0" r="0" t="0"/>
          <a:stretch/>
        </p:blipFill>
        <p:spPr>
          <a:xfrm>
            <a:off x="8623919" y="2057400"/>
            <a:ext cx="2387616" cy="1343034"/>
          </a:xfrm>
          <a:prstGeom prst="rect">
            <a:avLst/>
          </a:prstGeom>
          <a:noFill/>
          <a:ln>
            <a:noFill/>
          </a:ln>
        </p:spPr>
      </p:pic>
      <p:cxnSp>
        <p:nvCxnSpPr>
          <p:cNvPr id="1557" name="Google Shape;1557;p127"/>
          <p:cNvCxnSpPr/>
          <p:nvPr/>
        </p:nvCxnSpPr>
        <p:spPr>
          <a:xfrm>
            <a:off x="9127997" y="3086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558" name="Google Shape;1558;p127"/>
          <p:cNvSpPr txBox="1"/>
          <p:nvPr/>
        </p:nvSpPr>
        <p:spPr>
          <a:xfrm>
            <a:off x="10312416" y="240030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NOT 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2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128"/>
          <p:cNvSpPr txBox="1"/>
          <p:nvPr/>
        </p:nvSpPr>
        <p:spPr>
          <a:xfrm>
            <a:off x="1313527" y="3924300"/>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KARŞILAŞTIRMA OPERATÖRLERİ</a:t>
            </a:r>
            <a:endParaRPr sz="4000">
              <a:solidFill>
                <a:schemeClr val="lt1"/>
              </a:solidFill>
              <a:latin typeface="Arial"/>
              <a:ea typeface="Arial"/>
              <a:cs typeface="Arial"/>
              <a:sym typeface="Arial"/>
            </a:endParaRPr>
          </a:p>
        </p:txBody>
      </p:sp>
      <p:grpSp>
        <p:nvGrpSpPr>
          <p:cNvPr id="1565" name="Google Shape;1565;p128"/>
          <p:cNvGrpSpPr/>
          <p:nvPr/>
        </p:nvGrpSpPr>
        <p:grpSpPr>
          <a:xfrm>
            <a:off x="7449473" y="266700"/>
            <a:ext cx="9793545" cy="7802638"/>
            <a:chOff x="-544789" y="4067766"/>
            <a:chExt cx="13058060" cy="10403518"/>
          </a:xfrm>
        </p:grpSpPr>
        <p:sp>
          <p:nvSpPr>
            <p:cNvPr id="1566" name="Google Shape;1566;p128"/>
            <p:cNvSpPr txBox="1"/>
            <p:nvPr/>
          </p:nvSpPr>
          <p:spPr>
            <a:xfrm>
              <a:off x="168895" y="4067766"/>
              <a:ext cx="10892885" cy="1107911"/>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lang="en-US" sz="3600">
                  <a:solidFill>
                    <a:schemeClr val="dk1"/>
                  </a:solidFill>
                  <a:latin typeface="Arial"/>
                  <a:ea typeface="Arial"/>
                  <a:cs typeface="Arial"/>
                  <a:sym typeface="Arial"/>
                </a:rPr>
                <a:t>KARŞILAŞTIRMA OPERAÖTLERİ </a:t>
              </a:r>
              <a:r>
                <a:rPr lang="en-US" sz="3600">
                  <a:solidFill>
                    <a:srgbClr val="000000"/>
                  </a:solidFill>
                  <a:latin typeface="Arial"/>
                  <a:ea typeface="Arial"/>
                  <a:cs typeface="Arial"/>
                  <a:sym typeface="Arial"/>
                </a:rPr>
                <a:t>TANIM</a:t>
              </a:r>
              <a:endParaRPr/>
            </a:p>
          </p:txBody>
        </p:sp>
        <p:sp>
          <p:nvSpPr>
            <p:cNvPr id="1567" name="Google Shape;1567;p128"/>
            <p:cNvSpPr txBox="1"/>
            <p:nvPr/>
          </p:nvSpPr>
          <p:spPr>
            <a:xfrm>
              <a:off x="-544789" y="4238653"/>
              <a:ext cx="13058060" cy="10232631"/>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1568" name="Google Shape;1568;p12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569" name="Google Shape;1569;p128"/>
          <p:cNvPicPr preferRelativeResize="0"/>
          <p:nvPr/>
        </p:nvPicPr>
        <p:blipFill rotWithShape="1">
          <a:blip r:embed="rId4">
            <a:alphaModFix/>
          </a:blip>
          <a:srcRect b="0" l="0" r="0" t="0"/>
          <a:stretch/>
        </p:blipFill>
        <p:spPr>
          <a:xfrm>
            <a:off x="-152400" y="4456424"/>
            <a:ext cx="3302016" cy="1857384"/>
          </a:xfrm>
          <a:prstGeom prst="rect">
            <a:avLst/>
          </a:prstGeom>
          <a:noFill/>
          <a:ln>
            <a:noFill/>
          </a:ln>
        </p:spPr>
      </p:pic>
      <p:sp>
        <p:nvSpPr>
          <p:cNvPr id="1570" name="Google Shape;1570;p128"/>
          <p:cNvSpPr txBox="1"/>
          <p:nvPr/>
        </p:nvSpPr>
        <p:spPr>
          <a:xfrm>
            <a:off x="7449473" y="-522180"/>
            <a:ext cx="9793545" cy="14276280"/>
          </a:xfrm>
          <a:prstGeom prst="rect">
            <a:avLst/>
          </a:prstGeom>
          <a:noFill/>
          <a:ln>
            <a:noFill/>
          </a:ln>
        </p:spPr>
        <p:txBody>
          <a:bodyPr anchorCtr="0" anchor="t" bIns="0" lIns="0" spcFirstLastPara="1" rIns="0" wrap="square" tIns="0">
            <a:spAutoFit/>
          </a:bodyPr>
          <a:lstStyle/>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217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Karşılaştırma operatörleri iki değeri ya da ifadeyi karşılaştırmak için kullanılır.</a:t>
            </a:r>
            <a:endParaRPr b="0" i="0" sz="2000" u="none" cap="none" strike="noStrike">
              <a:solidFill>
                <a:srgbClr val="000000"/>
              </a:solidFill>
              <a:latin typeface="Arial"/>
              <a:ea typeface="Arial"/>
              <a:cs typeface="Arial"/>
              <a:sym typeface="Arial"/>
            </a:endParaRPr>
          </a:p>
          <a:p>
            <a:pPr indent="-334645" lvl="1" marL="669290" marR="0" rtl="0" algn="l">
              <a:lnSpc>
                <a:spcPct val="217000"/>
              </a:lnSpc>
              <a:spcBef>
                <a:spcPts val="0"/>
              </a:spcBef>
              <a:spcAft>
                <a:spcPts val="0"/>
              </a:spcAft>
              <a:buClr>
                <a:srgbClr val="E46232"/>
              </a:buClr>
              <a:buSzPts val="2000"/>
              <a:buFont typeface="Arial"/>
              <a:buChar char="•"/>
            </a:pPr>
            <a:r>
              <a:rPr b="0" i="0" lang="en-US" sz="2000" u="none" cap="none" strike="noStrike">
                <a:solidFill>
                  <a:srgbClr val="E46232"/>
                </a:solidFill>
                <a:latin typeface="Arial"/>
                <a:ea typeface="Arial"/>
                <a:cs typeface="Arial"/>
                <a:sym typeface="Arial"/>
              </a:rPr>
              <a:t>IN</a:t>
            </a:r>
            <a:r>
              <a:rPr b="0" i="0" lang="en-US" sz="2000" u="none" cap="none" strike="noStrike">
                <a:solidFill>
                  <a:srgbClr val="000000"/>
                </a:solidFill>
                <a:latin typeface="Arial"/>
                <a:ea typeface="Arial"/>
                <a:cs typeface="Arial"/>
                <a:sym typeface="Arial"/>
              </a:rPr>
              <a:t> ve </a:t>
            </a:r>
            <a:r>
              <a:rPr b="0" i="0" lang="en-US" sz="2000" u="none" cap="none" strike="noStrike">
                <a:solidFill>
                  <a:srgbClr val="E46232"/>
                </a:solidFill>
                <a:latin typeface="Arial"/>
                <a:ea typeface="Arial"/>
                <a:cs typeface="Arial"/>
                <a:sym typeface="Arial"/>
              </a:rPr>
              <a:t>NOT IN  </a:t>
            </a:r>
            <a:r>
              <a:rPr b="0" i="0" lang="en-US" sz="2000" u="none" cap="none" strike="noStrike">
                <a:solidFill>
                  <a:srgbClr val="000000"/>
                </a:solidFill>
                <a:latin typeface="Arial"/>
                <a:ea typeface="Arial"/>
                <a:cs typeface="Arial"/>
                <a:sym typeface="Arial"/>
              </a:rPr>
              <a:t>ifadeleri, listede belirtmiş olduğumuz değerlerin olup olmadığını kontrol eder.</a:t>
            </a:r>
            <a:endParaRPr/>
          </a:p>
          <a:p>
            <a:pPr indent="-334645" lvl="1" marL="669290" marR="0" rtl="0" algn="l">
              <a:lnSpc>
                <a:spcPct val="217000"/>
              </a:lnSpc>
              <a:spcBef>
                <a:spcPts val="0"/>
              </a:spcBef>
              <a:spcAft>
                <a:spcPts val="0"/>
              </a:spcAft>
              <a:buClr>
                <a:srgbClr val="E46232"/>
              </a:buClr>
              <a:buSzPts val="2000"/>
              <a:buFont typeface="Arial"/>
              <a:buChar char="•"/>
            </a:pPr>
            <a:r>
              <a:rPr b="0" i="0" lang="en-US" sz="2000" u="none" cap="none" strike="noStrike">
                <a:solidFill>
                  <a:srgbClr val="E46232"/>
                </a:solidFill>
                <a:latin typeface="Arial"/>
                <a:ea typeface="Arial"/>
                <a:cs typeface="Arial"/>
                <a:sym typeface="Arial"/>
              </a:rPr>
              <a:t>LIKE</a:t>
            </a:r>
            <a:r>
              <a:rPr b="0" i="0" lang="en-US" sz="2000" u="none" cap="none" strike="noStrike">
                <a:solidFill>
                  <a:srgbClr val="000000"/>
                </a:solidFill>
                <a:latin typeface="Arial"/>
                <a:ea typeface="Arial"/>
                <a:cs typeface="Arial"/>
                <a:sym typeface="Arial"/>
              </a:rPr>
              <a:t> ve </a:t>
            </a:r>
            <a:r>
              <a:rPr b="0" i="0" lang="en-US" sz="2000" u="none" cap="none" strike="noStrike">
                <a:solidFill>
                  <a:srgbClr val="E46232"/>
                </a:solidFill>
                <a:latin typeface="Arial"/>
                <a:ea typeface="Arial"/>
                <a:cs typeface="Arial"/>
                <a:sym typeface="Arial"/>
              </a:rPr>
              <a:t>NOT LIKE </a:t>
            </a:r>
            <a:r>
              <a:rPr b="0" i="0" lang="en-US" sz="2000" u="none" cap="none" strike="noStrike">
                <a:solidFill>
                  <a:srgbClr val="000000"/>
                </a:solidFill>
                <a:latin typeface="Arial"/>
                <a:ea typeface="Arial"/>
                <a:cs typeface="Arial"/>
                <a:sym typeface="Arial"/>
              </a:rPr>
              <a:t>ifadeleri, belirli karakter kalıbına göre karşılaştırma işlemi yapar. Yani, bir sütundaki belirli bir modeli (pattern) aramak için kullanılır diye düşünebiliriz.</a:t>
            </a:r>
            <a:endParaRPr/>
          </a:p>
          <a:p>
            <a:pPr indent="-334645" lvl="1" marL="669290" marR="0" rtl="0" algn="l">
              <a:lnSpc>
                <a:spcPct val="217000"/>
              </a:lnSpc>
              <a:spcBef>
                <a:spcPts val="0"/>
              </a:spcBef>
              <a:spcAft>
                <a:spcPts val="0"/>
              </a:spcAft>
              <a:buClr>
                <a:srgbClr val="E46232"/>
              </a:buClr>
              <a:buSzPts val="2000"/>
              <a:buFont typeface="Arial"/>
              <a:buChar char="•"/>
            </a:pPr>
            <a:r>
              <a:rPr b="0" i="0" lang="en-US" sz="2000" u="none" cap="none" strike="noStrike">
                <a:solidFill>
                  <a:srgbClr val="E46232"/>
                </a:solidFill>
                <a:latin typeface="Arial"/>
                <a:ea typeface="Arial"/>
                <a:cs typeface="Arial"/>
                <a:sym typeface="Arial"/>
              </a:rPr>
              <a:t>BETWEEN</a:t>
            </a:r>
            <a:r>
              <a:rPr b="0" i="0" lang="en-US" sz="2000" u="none" cap="none" strike="noStrike">
                <a:solidFill>
                  <a:srgbClr val="000000"/>
                </a:solidFill>
                <a:latin typeface="Arial"/>
                <a:ea typeface="Arial"/>
                <a:cs typeface="Arial"/>
                <a:sym typeface="Arial"/>
              </a:rPr>
              <a:t> ve </a:t>
            </a:r>
            <a:r>
              <a:rPr b="0" i="0" lang="en-US" sz="2000" u="none" cap="none" strike="noStrike">
                <a:solidFill>
                  <a:srgbClr val="E46232"/>
                </a:solidFill>
                <a:latin typeface="Arial"/>
                <a:ea typeface="Arial"/>
                <a:cs typeface="Arial"/>
                <a:sym typeface="Arial"/>
              </a:rPr>
              <a:t>NOT BETWEEN </a:t>
            </a:r>
            <a:r>
              <a:rPr b="0" i="0" lang="en-US" sz="2000" u="none" cap="none" strike="noStrike">
                <a:solidFill>
                  <a:srgbClr val="000000"/>
                </a:solidFill>
                <a:latin typeface="Arial"/>
                <a:ea typeface="Arial"/>
                <a:cs typeface="Arial"/>
                <a:sym typeface="Arial"/>
              </a:rPr>
              <a:t>ifadeleri ise, bir değer kümesi içindeki değerleri aramak için kullanılır. Belirttiğimiz İki değer arasında ki veriler bize sonuç olarak geliyor mu veya sonuç setinde var mı gibi düşünebiliriz. Kısacası belirttiğimiz iki değer arasında ki verileri kontrol etmek için kullanılır diyebiliriz.</a:t>
            </a:r>
            <a:endParaRPr/>
          </a:p>
          <a:p>
            <a:pPr indent="-334645" lvl="1" marL="669290" marR="0" rtl="0" algn="l">
              <a:lnSpc>
                <a:spcPct val="217000"/>
              </a:lnSpc>
              <a:spcBef>
                <a:spcPts val="0"/>
              </a:spcBef>
              <a:spcAft>
                <a:spcPts val="0"/>
              </a:spcAft>
              <a:buClr>
                <a:srgbClr val="E46232"/>
              </a:buClr>
              <a:buSzPts val="2000"/>
              <a:buFont typeface="Arial"/>
              <a:buChar char="•"/>
            </a:pPr>
            <a:r>
              <a:rPr b="0" i="0" lang="en-US" sz="2000" u="none" cap="none" strike="noStrike">
                <a:solidFill>
                  <a:srgbClr val="E46232"/>
                </a:solidFill>
                <a:latin typeface="Arial"/>
                <a:ea typeface="Arial"/>
                <a:cs typeface="Arial"/>
                <a:sym typeface="Arial"/>
              </a:rPr>
              <a:t>IS NULL </a:t>
            </a:r>
            <a:r>
              <a:rPr b="0" i="0" lang="en-US" sz="2000" u="none" cap="none" strike="noStrike">
                <a:solidFill>
                  <a:srgbClr val="000000"/>
                </a:solidFill>
                <a:latin typeface="Arial"/>
                <a:ea typeface="Arial"/>
                <a:cs typeface="Arial"/>
                <a:sym typeface="Arial"/>
              </a:rPr>
              <a:t>ve </a:t>
            </a:r>
            <a:r>
              <a:rPr b="0" i="0" lang="en-US" sz="2000" u="none" cap="none" strike="noStrike">
                <a:solidFill>
                  <a:srgbClr val="E46232"/>
                </a:solidFill>
                <a:latin typeface="Arial"/>
                <a:ea typeface="Arial"/>
                <a:cs typeface="Arial"/>
                <a:sym typeface="Arial"/>
              </a:rPr>
              <a:t>IS NOT NULL </a:t>
            </a:r>
            <a:r>
              <a:rPr b="0" i="0" lang="en-US" sz="2000" u="none" cap="none" strike="noStrike">
                <a:solidFill>
                  <a:srgbClr val="000000"/>
                </a:solidFill>
                <a:latin typeface="Arial"/>
                <a:ea typeface="Arial"/>
                <a:cs typeface="Arial"/>
                <a:sym typeface="Arial"/>
              </a:rPr>
              <a:t>ifadeleri ise, ilgili kolonda NULL değerlerin olup olmadığını tespit etmek için kullanılır. NULL değerin varlığını ararken aritmetik operatörleri kullanamadığımız için IS NULL ve IS NOT NULL ifadelerini kullanacağız.</a:t>
            </a:r>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207645" lvl="1" marL="669290" marR="0" rtl="0" algn="l">
              <a:lnSpc>
                <a:spcPct val="217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2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76" name="Google Shape;1576;p1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577" name="Google Shape;1577;p12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AND</a:t>
            </a:r>
            <a:endParaRPr/>
          </a:p>
        </p:txBody>
      </p:sp>
      <p:pic>
        <p:nvPicPr>
          <p:cNvPr id="1578" name="Google Shape;1578;p129"/>
          <p:cNvPicPr preferRelativeResize="0"/>
          <p:nvPr/>
        </p:nvPicPr>
        <p:blipFill rotWithShape="1">
          <a:blip r:embed="rId4">
            <a:alphaModFix/>
          </a:blip>
          <a:srcRect b="0" l="0" r="0" t="0"/>
          <a:stretch/>
        </p:blipFill>
        <p:spPr>
          <a:xfrm>
            <a:off x="4361417" y="3695700"/>
            <a:ext cx="11093822" cy="342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txBox="1"/>
          <p:nvPr/>
        </p:nvSpPr>
        <p:spPr>
          <a:xfrm>
            <a:off x="762000" y="2019300"/>
            <a:ext cx="10210800" cy="13236252"/>
          </a:xfrm>
          <a:prstGeom prst="rect">
            <a:avLst/>
          </a:prstGeom>
          <a:noFill/>
          <a:ln>
            <a:noFill/>
          </a:ln>
        </p:spPr>
        <p:txBody>
          <a:bodyPr anchorCtr="0" anchor="t" bIns="0" lIns="0" spcFirstLastPara="1" rIns="0" wrap="square" tIns="0">
            <a:spAutoFit/>
          </a:bodyPr>
          <a:lstStyle/>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Her gün 100’lerce müşteri kazandığımız ve artık bir veri tabanına ihtiyacımız olduğundan bahsetmiştik.</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Yani artık biz dosyalarımızı Excel’de değilde bir veri tabanında tutacağız.</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Peki biz veri tabanımızı nasıl yöneteceğiz?</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Bizim bir </a:t>
            </a:r>
            <a:r>
              <a:rPr b="1" i="0" lang="en-US" sz="2800" u="none" cap="none" strike="noStrike">
                <a:solidFill>
                  <a:srgbClr val="E46232"/>
                </a:solidFill>
                <a:latin typeface="Arial"/>
                <a:ea typeface="Arial"/>
                <a:cs typeface="Arial"/>
                <a:sym typeface="Arial"/>
              </a:rPr>
              <a:t>DBMS’e</a:t>
            </a:r>
            <a:r>
              <a:rPr b="0" i="0" lang="en-US" sz="2800" u="none" cap="none" strike="noStrike">
                <a:solidFill>
                  <a:schemeClr val="dk1"/>
                </a:solidFill>
                <a:latin typeface="Arial"/>
                <a:ea typeface="Arial"/>
                <a:cs typeface="Arial"/>
                <a:sym typeface="Arial"/>
              </a:rPr>
              <a:t> yani Veri Tabanı Yönetim Sistemi yazılımına ihtiyacmız var. </a:t>
            </a:r>
            <a:r>
              <a:rPr b="1" i="0" lang="en-US" sz="2800" u="none" cap="none" strike="noStrike">
                <a:solidFill>
                  <a:srgbClr val="E46232"/>
                </a:solidFill>
                <a:latin typeface="Arial"/>
                <a:ea typeface="Arial"/>
                <a:cs typeface="Arial"/>
                <a:sym typeface="Arial"/>
              </a:rPr>
              <a:t>DBMS = DATABASE MANAGEMENT SYSTEM</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Veri Tabanları bir veri tabanı yönetim sistemi (DBMS) ile kontrol edilir.</a:t>
            </a:r>
            <a:endParaRPr b="0" i="0" sz="2800" u="none" cap="none" strike="noStrike">
              <a:solidFill>
                <a:schemeClr val="dk1"/>
              </a:solidFill>
              <a:latin typeface="Arial"/>
              <a:ea typeface="Arial"/>
              <a:cs typeface="Arial"/>
              <a:sym typeface="Arial"/>
            </a:endParaRPr>
          </a:p>
          <a:p>
            <a:pPr indent="-457200" lvl="0" marL="4572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Veri Tabanı Yönetim sistmeleri</a:t>
            </a:r>
            <a:r>
              <a:rPr b="0" i="0" lang="en-US" sz="2800" u="none" cap="none" strike="noStrike">
                <a:solidFill>
                  <a:schemeClr val="dk1"/>
                </a:solidFill>
                <a:latin typeface="Arial"/>
                <a:ea typeface="Arial"/>
                <a:cs typeface="Arial"/>
                <a:sym typeface="Arial"/>
              </a:rPr>
              <a:t> sayesinde yeni bir veritabanı oluşturabilir, veritabanımız üzerinde değişiklik yapabilir, tablolarımız arası ilişkiler kurabilir, kullanıcı yetkilerini belirleyebilir ve veri tabanımızın bakımını ve yedeklemesini yapabiliriz.</a:t>
            </a:r>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233" name="Google Shape;233;p13"/>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34" name="Google Shape;234;p13"/>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YÖNETİM SİSTEMLERİ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235" name="Google Shape;235;p13"/>
          <p:cNvPicPr preferRelativeResize="0"/>
          <p:nvPr/>
        </p:nvPicPr>
        <p:blipFill rotWithShape="1">
          <a:blip r:embed="rId4">
            <a:alphaModFix/>
          </a:blip>
          <a:srcRect b="0" l="0" r="0" t="0"/>
          <a:stretch/>
        </p:blipFill>
        <p:spPr>
          <a:xfrm>
            <a:off x="5029200" y="-184056"/>
            <a:ext cx="18942422" cy="10655112"/>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3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84" name="Google Shape;1584;p1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585" name="Google Shape;1585;p13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AND</a:t>
            </a:r>
            <a:endParaRPr/>
          </a:p>
        </p:txBody>
      </p:sp>
      <p:pic>
        <p:nvPicPr>
          <p:cNvPr id="1586" name="Google Shape;1586;p130"/>
          <p:cNvPicPr preferRelativeResize="0"/>
          <p:nvPr/>
        </p:nvPicPr>
        <p:blipFill rotWithShape="1">
          <a:blip r:embed="rId4">
            <a:alphaModFix/>
          </a:blip>
          <a:srcRect b="0" l="0" r="0" t="0"/>
          <a:stretch/>
        </p:blipFill>
        <p:spPr>
          <a:xfrm>
            <a:off x="2590800" y="2707343"/>
            <a:ext cx="14097000" cy="6802417"/>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3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592" name="Google Shape;1592;p1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593" name="Google Shape;1593;p13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NOT</a:t>
            </a:r>
            <a:endParaRPr/>
          </a:p>
        </p:txBody>
      </p:sp>
      <p:pic>
        <p:nvPicPr>
          <p:cNvPr id="1594" name="Google Shape;1594;p131"/>
          <p:cNvPicPr preferRelativeResize="0"/>
          <p:nvPr/>
        </p:nvPicPr>
        <p:blipFill rotWithShape="1">
          <a:blip r:embed="rId4">
            <a:alphaModFix/>
          </a:blip>
          <a:srcRect b="0" l="0" r="0" t="0"/>
          <a:stretch/>
        </p:blipFill>
        <p:spPr>
          <a:xfrm>
            <a:off x="176840" y="4229100"/>
            <a:ext cx="17863246" cy="2860607"/>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3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00" name="Google Shape;1600;p1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01" name="Google Shape;1601;p13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OR</a:t>
            </a:r>
            <a:endParaRPr/>
          </a:p>
        </p:txBody>
      </p:sp>
      <p:pic>
        <p:nvPicPr>
          <p:cNvPr id="1602" name="Google Shape;1602;p132"/>
          <p:cNvPicPr preferRelativeResize="0"/>
          <p:nvPr/>
        </p:nvPicPr>
        <p:blipFill rotWithShape="1">
          <a:blip r:embed="rId4">
            <a:alphaModFix/>
          </a:blip>
          <a:srcRect b="0" l="0" r="0" t="0"/>
          <a:stretch/>
        </p:blipFill>
        <p:spPr>
          <a:xfrm>
            <a:off x="3810000" y="3327473"/>
            <a:ext cx="11653927" cy="3632054"/>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3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08" name="Google Shape;1608;p1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09" name="Google Shape;1609;p13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OR</a:t>
            </a:r>
            <a:endParaRPr/>
          </a:p>
        </p:txBody>
      </p:sp>
      <p:pic>
        <p:nvPicPr>
          <p:cNvPr id="1610" name="Google Shape;1610;p133"/>
          <p:cNvPicPr preferRelativeResize="0"/>
          <p:nvPr/>
        </p:nvPicPr>
        <p:blipFill rotWithShape="1">
          <a:blip r:embed="rId4">
            <a:alphaModFix/>
          </a:blip>
          <a:srcRect b="0" l="0" r="0" t="0"/>
          <a:stretch/>
        </p:blipFill>
        <p:spPr>
          <a:xfrm>
            <a:off x="1905000" y="2767512"/>
            <a:ext cx="15636241" cy="59436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3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16" name="Google Shape;1616;p1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17" name="Google Shape;1617;p134"/>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AND  &amp; OR BİRLİKTE KULLANIMI</a:t>
            </a:r>
            <a:endParaRPr/>
          </a:p>
        </p:txBody>
      </p:sp>
      <p:pic>
        <p:nvPicPr>
          <p:cNvPr id="1618" name="Google Shape;1618;p134"/>
          <p:cNvPicPr preferRelativeResize="0"/>
          <p:nvPr/>
        </p:nvPicPr>
        <p:blipFill rotWithShape="1">
          <a:blip r:embed="rId4">
            <a:alphaModFix/>
          </a:blip>
          <a:srcRect b="0" l="0" r="0" t="0"/>
          <a:stretch/>
        </p:blipFill>
        <p:spPr>
          <a:xfrm>
            <a:off x="3352800" y="2247900"/>
            <a:ext cx="12268200" cy="744987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3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24" name="Google Shape;1624;p1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25" name="Google Shape;1625;p135"/>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AND  &amp; OR BİRLİKTE KULLANIMI</a:t>
            </a:r>
            <a:endParaRPr/>
          </a:p>
        </p:txBody>
      </p:sp>
      <p:pic>
        <p:nvPicPr>
          <p:cNvPr id="1626" name="Google Shape;1626;p135"/>
          <p:cNvPicPr preferRelativeResize="0"/>
          <p:nvPr/>
        </p:nvPicPr>
        <p:blipFill rotWithShape="1">
          <a:blip r:embed="rId4">
            <a:alphaModFix/>
          </a:blip>
          <a:srcRect b="0" l="0" r="0" t="0"/>
          <a:stretch/>
        </p:blipFill>
        <p:spPr>
          <a:xfrm>
            <a:off x="3276600" y="2561864"/>
            <a:ext cx="12291299" cy="692503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3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32" name="Google Shape;1632;p1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33" name="Google Shape;1633;p136"/>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AND  &amp; OR BİRLİKTE KULLANIMI</a:t>
            </a:r>
            <a:endParaRPr/>
          </a:p>
        </p:txBody>
      </p:sp>
      <p:pic>
        <p:nvPicPr>
          <p:cNvPr id="1634" name="Google Shape;1634;p136"/>
          <p:cNvPicPr preferRelativeResize="0"/>
          <p:nvPr/>
        </p:nvPicPr>
        <p:blipFill rotWithShape="1">
          <a:blip r:embed="rId4">
            <a:alphaModFix/>
          </a:blip>
          <a:srcRect b="0" l="0" r="0" t="0"/>
          <a:stretch/>
        </p:blipFill>
        <p:spPr>
          <a:xfrm>
            <a:off x="1461685" y="3563539"/>
            <a:ext cx="15364630" cy="40386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3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40" name="Google Shape;1640;p1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41" name="Google Shape;1641;p137"/>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IN</a:t>
            </a:r>
            <a:endParaRPr/>
          </a:p>
        </p:txBody>
      </p:sp>
      <p:pic>
        <p:nvPicPr>
          <p:cNvPr id="1642" name="Google Shape;1642;p137"/>
          <p:cNvPicPr preferRelativeResize="0"/>
          <p:nvPr/>
        </p:nvPicPr>
        <p:blipFill rotWithShape="1">
          <a:blip r:embed="rId4">
            <a:alphaModFix/>
          </a:blip>
          <a:srcRect b="0" l="0" r="0" t="0"/>
          <a:stretch/>
        </p:blipFill>
        <p:spPr>
          <a:xfrm>
            <a:off x="1676400" y="4305300"/>
            <a:ext cx="14212564" cy="28956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3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48" name="Google Shape;1648;p1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49" name="Google Shape;1649;p138"/>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IN</a:t>
            </a:r>
            <a:endParaRPr/>
          </a:p>
        </p:txBody>
      </p:sp>
      <p:pic>
        <p:nvPicPr>
          <p:cNvPr id="1650" name="Google Shape;1650;p138"/>
          <p:cNvPicPr preferRelativeResize="0"/>
          <p:nvPr/>
        </p:nvPicPr>
        <p:blipFill rotWithShape="1">
          <a:blip r:embed="rId4">
            <a:alphaModFix/>
          </a:blip>
          <a:srcRect b="0" l="0" r="0" t="0"/>
          <a:stretch/>
        </p:blipFill>
        <p:spPr>
          <a:xfrm>
            <a:off x="1219200" y="3009900"/>
            <a:ext cx="16164808" cy="5486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3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56" name="Google Shape;1656;p1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57" name="Google Shape;1657;p139"/>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IN</a:t>
            </a:r>
            <a:endParaRPr/>
          </a:p>
        </p:txBody>
      </p:sp>
      <p:pic>
        <p:nvPicPr>
          <p:cNvPr id="1658" name="Google Shape;1658;p139"/>
          <p:cNvPicPr preferRelativeResize="0"/>
          <p:nvPr/>
        </p:nvPicPr>
        <p:blipFill rotWithShape="1">
          <a:blip r:embed="rId4">
            <a:alphaModFix/>
          </a:blip>
          <a:srcRect b="0" l="0" r="0" t="0"/>
          <a:stretch/>
        </p:blipFill>
        <p:spPr>
          <a:xfrm>
            <a:off x="2895600" y="3086100"/>
            <a:ext cx="14180531" cy="457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4"/>
          <p:cNvPicPr preferRelativeResize="0"/>
          <p:nvPr/>
        </p:nvPicPr>
        <p:blipFill rotWithShape="1">
          <a:blip r:embed="rId3">
            <a:alphaModFix/>
          </a:blip>
          <a:srcRect b="0" l="0" r="0" t="0"/>
          <a:stretch/>
        </p:blipFill>
        <p:spPr>
          <a:xfrm>
            <a:off x="10955215" y="1844521"/>
            <a:ext cx="18285714" cy="10285714"/>
          </a:xfrm>
          <a:prstGeom prst="rect">
            <a:avLst/>
          </a:prstGeom>
          <a:noFill/>
          <a:ln>
            <a:noFill/>
          </a:ln>
        </p:spPr>
      </p:pic>
      <p:sp>
        <p:nvSpPr>
          <p:cNvPr id="241" name="Google Shape;241;p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txBox="1"/>
          <p:nvPr/>
        </p:nvSpPr>
        <p:spPr>
          <a:xfrm>
            <a:off x="762000" y="2376746"/>
            <a:ext cx="10210800" cy="13282354"/>
          </a:xfrm>
          <a:prstGeom prst="rect">
            <a:avLst/>
          </a:prstGeom>
          <a:noFill/>
          <a:ln>
            <a:noFill/>
          </a:ln>
        </p:spPr>
        <p:txBody>
          <a:bodyPr anchorCtr="0" anchor="t" bIns="0" lIns="0" spcFirstLastPara="1" rIns="0" wrap="square" tIns="0">
            <a:spAutoFit/>
          </a:bodyPr>
          <a:lstStyle/>
          <a:p>
            <a:pPr indent="-457200" lvl="0" marL="457200" marR="0" rtl="0" algn="l">
              <a:lnSpc>
                <a:spcPct val="82962"/>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Veri tabanı yönetim sistemi tüm bunların yanı sıra kullanıcılara ve programcılara sistematik bir yolla veri oluşturmayı, veri silmeyi, veriyi manipüle etmeyi, güncellemeyi ve yönetmeyi de sağlayan </a:t>
            </a:r>
            <a:r>
              <a:rPr b="1" i="0" lang="en-US" sz="5400" u="none" cap="none" strike="noStrike">
                <a:solidFill>
                  <a:srgbClr val="E46232"/>
                </a:solidFill>
                <a:latin typeface="Arial"/>
                <a:ea typeface="Arial"/>
                <a:cs typeface="Arial"/>
                <a:sym typeface="Arial"/>
              </a:rPr>
              <a:t>yazılımlardır.</a:t>
            </a:r>
            <a:endParaRPr/>
          </a:p>
          <a:p>
            <a:pPr indent="-114300" lvl="0" marL="457200" marR="0" rtl="0" algn="l">
              <a:lnSpc>
                <a:spcPct val="82962"/>
              </a:lnSpc>
              <a:spcBef>
                <a:spcPts val="0"/>
              </a:spcBef>
              <a:spcAft>
                <a:spcPts val="0"/>
              </a:spcAft>
              <a:buClr>
                <a:schemeClr val="dk1"/>
              </a:buClr>
              <a:buSzPts val="5400"/>
              <a:buFont typeface="Arial"/>
              <a:buNone/>
            </a:pPr>
            <a:r>
              <a:t/>
            </a:r>
            <a:endParaRPr b="1" i="0" sz="5400" u="none" cap="none" strike="noStrike">
              <a:solidFill>
                <a:srgbClr val="E46232"/>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1" i="0" sz="4000" u="none" cap="none" strike="noStrike">
              <a:solidFill>
                <a:srgbClr val="E46232"/>
              </a:solidFill>
              <a:latin typeface="Arial"/>
              <a:ea typeface="Arial"/>
              <a:cs typeface="Arial"/>
              <a:sym typeface="Arial"/>
            </a:endParaRPr>
          </a:p>
          <a:p>
            <a:pPr indent="-457200" lvl="0" marL="457200" marR="0" rtl="0" algn="l">
              <a:lnSpc>
                <a:spcPct val="1120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 Bu sistemlerin bir arayüze sahiptir ve bu arayüz ile istenilen işlemleri kolayca yapılabiliriz. Veri tabanı ve Veri Tabanı Yönetim Sistemi Kavramları zaman zaman birbirlerini yerine de kullanılabilmektedir.</a:t>
            </a:r>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p:txBody>
      </p:sp>
      <p:sp>
        <p:nvSpPr>
          <p:cNvPr id="243" name="Google Shape;243;p14"/>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YÖNETİM SİSTEMLERİ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4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64" name="Google Shape;1664;p1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65" name="Google Shape;1665;p140"/>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NOT IN</a:t>
            </a:r>
            <a:endParaRPr/>
          </a:p>
        </p:txBody>
      </p:sp>
      <p:pic>
        <p:nvPicPr>
          <p:cNvPr id="1666" name="Google Shape;1666;p140"/>
          <p:cNvPicPr preferRelativeResize="0"/>
          <p:nvPr/>
        </p:nvPicPr>
        <p:blipFill rotWithShape="1">
          <a:blip r:embed="rId4">
            <a:alphaModFix/>
          </a:blip>
          <a:srcRect b="0" l="0" r="0" t="0"/>
          <a:stretch/>
        </p:blipFill>
        <p:spPr>
          <a:xfrm>
            <a:off x="2362200" y="3467703"/>
            <a:ext cx="14325862" cy="479134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4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72" name="Google Shape;1672;p1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73" name="Google Shape;1673;p141"/>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NOT IN</a:t>
            </a:r>
            <a:endParaRPr/>
          </a:p>
        </p:txBody>
      </p:sp>
      <p:pic>
        <p:nvPicPr>
          <p:cNvPr id="1674" name="Google Shape;1674;p141"/>
          <p:cNvPicPr preferRelativeResize="0"/>
          <p:nvPr/>
        </p:nvPicPr>
        <p:blipFill rotWithShape="1">
          <a:blip r:embed="rId4">
            <a:alphaModFix/>
          </a:blip>
          <a:srcRect b="0" l="0" r="0" t="0"/>
          <a:stretch/>
        </p:blipFill>
        <p:spPr>
          <a:xfrm>
            <a:off x="2971800" y="2324100"/>
            <a:ext cx="13876629" cy="72771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4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80" name="Google Shape;1680;p1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81" name="Google Shape;1681;p142"/>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LIKE</a:t>
            </a:r>
            <a:endParaRPr/>
          </a:p>
        </p:txBody>
      </p:sp>
      <p:pic>
        <p:nvPicPr>
          <p:cNvPr id="1682" name="Google Shape;1682;p142"/>
          <p:cNvPicPr preferRelativeResize="0"/>
          <p:nvPr/>
        </p:nvPicPr>
        <p:blipFill rotWithShape="1">
          <a:blip r:embed="rId4">
            <a:alphaModFix/>
          </a:blip>
          <a:srcRect b="0" l="0" r="0" t="0"/>
          <a:stretch/>
        </p:blipFill>
        <p:spPr>
          <a:xfrm>
            <a:off x="4114800" y="3129807"/>
            <a:ext cx="11576456" cy="430363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14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88" name="Google Shape;1688;p1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89" name="Google Shape;1689;p143"/>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LIKE</a:t>
            </a:r>
            <a:endParaRPr/>
          </a:p>
        </p:txBody>
      </p:sp>
      <p:pic>
        <p:nvPicPr>
          <p:cNvPr id="1690" name="Google Shape;1690;p143"/>
          <p:cNvPicPr preferRelativeResize="0"/>
          <p:nvPr/>
        </p:nvPicPr>
        <p:blipFill rotWithShape="1">
          <a:blip r:embed="rId4">
            <a:alphaModFix/>
          </a:blip>
          <a:srcRect b="0" l="0" r="0" t="0"/>
          <a:stretch/>
        </p:blipFill>
        <p:spPr>
          <a:xfrm>
            <a:off x="6858000" y="2019300"/>
            <a:ext cx="4264495" cy="7728682"/>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4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96" name="Google Shape;1696;p1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697" name="Google Shape;1697;p144"/>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NOT LIKE</a:t>
            </a:r>
            <a:endParaRPr/>
          </a:p>
        </p:txBody>
      </p:sp>
      <p:pic>
        <p:nvPicPr>
          <p:cNvPr id="1698" name="Google Shape;1698;p144"/>
          <p:cNvPicPr preferRelativeResize="0"/>
          <p:nvPr/>
        </p:nvPicPr>
        <p:blipFill rotWithShape="1">
          <a:blip r:embed="rId4">
            <a:alphaModFix/>
          </a:blip>
          <a:srcRect b="0" l="0" r="0" t="0"/>
          <a:stretch/>
        </p:blipFill>
        <p:spPr>
          <a:xfrm>
            <a:off x="5105400" y="3847791"/>
            <a:ext cx="9329401" cy="301289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4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04" name="Google Shape;1704;p1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05" name="Google Shape;1705;p145"/>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BETWEEN</a:t>
            </a:r>
            <a:endParaRPr/>
          </a:p>
        </p:txBody>
      </p:sp>
      <p:pic>
        <p:nvPicPr>
          <p:cNvPr id="1706" name="Google Shape;1706;p145"/>
          <p:cNvPicPr preferRelativeResize="0"/>
          <p:nvPr/>
        </p:nvPicPr>
        <p:blipFill rotWithShape="1">
          <a:blip r:embed="rId4">
            <a:alphaModFix/>
          </a:blip>
          <a:srcRect b="0" l="0" r="0" t="0"/>
          <a:stretch/>
        </p:blipFill>
        <p:spPr>
          <a:xfrm>
            <a:off x="1629774" y="3563444"/>
            <a:ext cx="15028452" cy="38862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4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2" name="Google Shape;1712;p1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13" name="Google Shape;1713;p146"/>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BETWEEN</a:t>
            </a:r>
            <a:endParaRPr/>
          </a:p>
        </p:txBody>
      </p:sp>
      <p:pic>
        <p:nvPicPr>
          <p:cNvPr id="1714" name="Google Shape;1714;p146"/>
          <p:cNvPicPr preferRelativeResize="0"/>
          <p:nvPr/>
        </p:nvPicPr>
        <p:blipFill rotWithShape="1">
          <a:blip r:embed="rId4">
            <a:alphaModFix/>
          </a:blip>
          <a:srcRect b="0" l="0" r="0" t="0"/>
          <a:stretch/>
        </p:blipFill>
        <p:spPr>
          <a:xfrm>
            <a:off x="2743200" y="3543300"/>
            <a:ext cx="13080649" cy="4639543"/>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4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20" name="Google Shape;1720;p1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21" name="Google Shape;1721;p147"/>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BETWEEN</a:t>
            </a:r>
            <a:endParaRPr/>
          </a:p>
        </p:txBody>
      </p:sp>
      <p:pic>
        <p:nvPicPr>
          <p:cNvPr id="1722" name="Google Shape;1722;p147"/>
          <p:cNvPicPr preferRelativeResize="0"/>
          <p:nvPr/>
        </p:nvPicPr>
        <p:blipFill rotWithShape="1">
          <a:blip r:embed="rId4">
            <a:alphaModFix/>
          </a:blip>
          <a:srcRect b="0" l="0" r="0" t="0"/>
          <a:stretch/>
        </p:blipFill>
        <p:spPr>
          <a:xfrm>
            <a:off x="4376657" y="2202312"/>
            <a:ext cx="9713059" cy="73914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4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28" name="Google Shape;1728;p1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29" name="Google Shape;1729;p148"/>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BETWEEN</a:t>
            </a:r>
            <a:endParaRPr/>
          </a:p>
        </p:txBody>
      </p:sp>
      <p:pic>
        <p:nvPicPr>
          <p:cNvPr id="1730" name="Google Shape;1730;p148"/>
          <p:cNvPicPr preferRelativeResize="0"/>
          <p:nvPr/>
        </p:nvPicPr>
        <p:blipFill rotWithShape="1">
          <a:blip r:embed="rId4">
            <a:alphaModFix/>
          </a:blip>
          <a:srcRect b="0" l="0" r="0" t="0"/>
          <a:stretch/>
        </p:blipFill>
        <p:spPr>
          <a:xfrm>
            <a:off x="2819400" y="2646761"/>
            <a:ext cx="13485068" cy="6248400"/>
          </a:xfrm>
          <a:prstGeom prst="rect">
            <a:avLst/>
          </a:prstGeom>
          <a:noFill/>
          <a:ln>
            <a:noFill/>
          </a:ln>
        </p:spPr>
      </p:pic>
      <p:cxnSp>
        <p:nvCxnSpPr>
          <p:cNvPr id="1731" name="Google Shape;1731;p148"/>
          <p:cNvCxnSpPr/>
          <p:nvPr/>
        </p:nvCxnSpPr>
        <p:spPr>
          <a:xfrm>
            <a:off x="10515600" y="6001793"/>
            <a:ext cx="1295400" cy="0"/>
          </a:xfrm>
          <a:prstGeom prst="straightConnector1">
            <a:avLst/>
          </a:prstGeom>
          <a:noFill/>
          <a:ln cap="flat" cmpd="sng" w="76200">
            <a:solidFill>
              <a:srgbClr val="4A7DBA"/>
            </a:solidFill>
            <a:prstDash val="solid"/>
            <a:round/>
            <a:headEnd len="sm" w="sm" type="none"/>
            <a:tailEnd len="med" w="med" type="triangle"/>
          </a:ln>
        </p:spPr>
      </p:cxnSp>
      <p:sp>
        <p:nvSpPr>
          <p:cNvPr id="1732" name="Google Shape;1732;p148"/>
          <p:cNvSpPr txBox="1"/>
          <p:nvPr/>
        </p:nvSpPr>
        <p:spPr>
          <a:xfrm>
            <a:off x="11911210" y="5753100"/>
            <a:ext cx="57500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Metinler için LIKE ve WILDCARD KULLANIMI DAHA UYGUN</a:t>
            </a:r>
            <a:endParaRPr b="1" sz="1800">
              <a:solidFill>
                <a:schemeClr val="dk1"/>
              </a:solidFill>
              <a:latin typeface="Calibri"/>
              <a:ea typeface="Calibri"/>
              <a:cs typeface="Calibri"/>
              <a:sym typeface="Calibri"/>
            </a:endParaRPr>
          </a:p>
        </p:txBody>
      </p:sp>
      <p:cxnSp>
        <p:nvCxnSpPr>
          <p:cNvPr id="1733" name="Google Shape;1733;p148"/>
          <p:cNvCxnSpPr/>
          <p:nvPr/>
        </p:nvCxnSpPr>
        <p:spPr>
          <a:xfrm>
            <a:off x="10643990" y="8398331"/>
            <a:ext cx="1295400" cy="0"/>
          </a:xfrm>
          <a:prstGeom prst="straightConnector1">
            <a:avLst/>
          </a:prstGeom>
          <a:noFill/>
          <a:ln cap="flat" cmpd="sng" w="76200">
            <a:solidFill>
              <a:srgbClr val="4A7DBA"/>
            </a:solidFill>
            <a:prstDash val="solid"/>
            <a:round/>
            <a:headEnd len="sm" w="sm" type="none"/>
            <a:tailEnd len="med" w="med" type="triangle"/>
          </a:ln>
        </p:spPr>
      </p:cxnSp>
      <p:sp>
        <p:nvSpPr>
          <p:cNvPr id="1734" name="Google Shape;1734;p148"/>
          <p:cNvSpPr txBox="1"/>
          <p:nvPr/>
        </p:nvSpPr>
        <p:spPr>
          <a:xfrm>
            <a:off x="12039600" y="8149638"/>
            <a:ext cx="57500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Metinler için LIKE ve WILDCARD KULLANIMI DAHA UYGUN</a:t>
            </a:r>
            <a:endParaRPr b="1" sz="1800">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4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0" name="Google Shape;1740;p1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41" name="Google Shape;1741;p149"/>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NOT BETWEEN</a:t>
            </a:r>
            <a:endParaRPr/>
          </a:p>
        </p:txBody>
      </p:sp>
      <p:pic>
        <p:nvPicPr>
          <p:cNvPr id="1742" name="Google Shape;1742;p149"/>
          <p:cNvPicPr preferRelativeResize="0"/>
          <p:nvPr/>
        </p:nvPicPr>
        <p:blipFill rotWithShape="1">
          <a:blip r:embed="rId4">
            <a:alphaModFix/>
          </a:blip>
          <a:srcRect b="0" l="0" r="0" t="0"/>
          <a:stretch/>
        </p:blipFill>
        <p:spPr>
          <a:xfrm>
            <a:off x="2316049" y="3695700"/>
            <a:ext cx="14392777" cy="419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txBox="1"/>
          <p:nvPr/>
        </p:nvSpPr>
        <p:spPr>
          <a:xfrm>
            <a:off x="762000" y="2261012"/>
            <a:ext cx="10210800" cy="12112868"/>
          </a:xfrm>
          <a:prstGeom prst="rect">
            <a:avLst/>
          </a:prstGeom>
          <a:noFill/>
          <a:ln>
            <a:noFill/>
          </a:ln>
        </p:spPr>
        <p:txBody>
          <a:bodyPr anchorCtr="0" anchor="t" bIns="0" lIns="0" spcFirstLastPara="1" rIns="0" wrap="square" tIns="0">
            <a:spAutoFit/>
          </a:bodyPr>
          <a:lstStyle/>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Dersimizin başında veri ve bilgi farkından bahsetmiştik.</a:t>
            </a:r>
            <a:r>
              <a:rPr b="0" i="0" lang="en-US" sz="3600" u="none" cap="none" strike="noStrike">
                <a:solidFill>
                  <a:srgbClr val="212529"/>
                </a:solidFill>
                <a:latin typeface="Arial"/>
                <a:ea typeface="Arial"/>
                <a:cs typeface="Arial"/>
                <a:sym typeface="Arial"/>
              </a:rPr>
              <a:t> </a:t>
            </a:r>
            <a:r>
              <a:rPr b="0" i="0" lang="en-US" sz="3600" u="none" cap="none" strike="noStrike">
                <a:solidFill>
                  <a:schemeClr val="dk1"/>
                </a:solidFill>
                <a:latin typeface="Arial"/>
                <a:ea typeface="Arial"/>
                <a:cs typeface="Arial"/>
                <a:sym typeface="Arial"/>
              </a:rPr>
              <a:t>Veritabanlarının genel  amacı büyük miktardaki kurumsal verileri işlemek olduğunu söyeleyebiliriz.</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Veriler elektronik olarak kaydedilir ve bir çok programın hizmetine sunulur.</a:t>
            </a:r>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Veri tabanları salt veri’nin bilgiye dönüşmesini en hızlı şekilde gerçekleştirir.</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 Aynı zamanda birbirleriyle ilişkili bir çok veri kümelerinin sorgulanmasınıda çok hızlı bir şekilde gerçekleştirebiliriz.</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id="250" name="Google Shape;250;p15"/>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51" name="Google Shape;251;p15"/>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YÖNETİM SİSTEMİ FAYDALARI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oyuncak, kumarhane, oda içeren bir resim&#10;&#10;Açıklama otomatik olarak oluşturuldu" id="252" name="Google Shape;252;p15"/>
          <p:cNvPicPr preferRelativeResize="0"/>
          <p:nvPr/>
        </p:nvPicPr>
        <p:blipFill rotWithShape="1">
          <a:blip r:embed="rId4">
            <a:alphaModFix/>
          </a:blip>
          <a:srcRect b="0" l="0" r="0" t="0"/>
          <a:stretch/>
        </p:blipFill>
        <p:spPr>
          <a:xfrm>
            <a:off x="5334000" y="952033"/>
            <a:ext cx="18285714" cy="1028571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5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8" name="Google Shape;1748;p1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49" name="Google Shape;1749;p150"/>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NOT BETWEEN</a:t>
            </a:r>
            <a:endParaRPr/>
          </a:p>
        </p:txBody>
      </p:sp>
      <p:pic>
        <p:nvPicPr>
          <p:cNvPr id="1750" name="Google Shape;1750;p150"/>
          <p:cNvPicPr preferRelativeResize="0"/>
          <p:nvPr/>
        </p:nvPicPr>
        <p:blipFill rotWithShape="1">
          <a:blip r:embed="rId4">
            <a:alphaModFix/>
          </a:blip>
          <a:srcRect b="0" l="0" r="0" t="0"/>
          <a:stretch/>
        </p:blipFill>
        <p:spPr>
          <a:xfrm>
            <a:off x="4191000" y="2251758"/>
            <a:ext cx="10896600" cy="723514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5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56" name="Google Shape;1756;p1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57" name="Google Shape;1757;p151"/>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IS NULL</a:t>
            </a:r>
            <a:endParaRPr/>
          </a:p>
        </p:txBody>
      </p:sp>
      <p:pic>
        <p:nvPicPr>
          <p:cNvPr id="1758" name="Google Shape;1758;p151"/>
          <p:cNvPicPr preferRelativeResize="0"/>
          <p:nvPr/>
        </p:nvPicPr>
        <p:blipFill rotWithShape="1">
          <a:blip r:embed="rId4">
            <a:alphaModFix/>
          </a:blip>
          <a:srcRect b="0" l="0" r="0" t="0"/>
          <a:stretch/>
        </p:blipFill>
        <p:spPr>
          <a:xfrm>
            <a:off x="2860793" y="3009900"/>
            <a:ext cx="12566414" cy="2470925"/>
          </a:xfrm>
          <a:prstGeom prst="rect">
            <a:avLst/>
          </a:prstGeom>
          <a:noFill/>
          <a:ln>
            <a:noFill/>
          </a:ln>
        </p:spPr>
      </p:pic>
      <p:pic>
        <p:nvPicPr>
          <p:cNvPr id="1759" name="Google Shape;1759;p151"/>
          <p:cNvPicPr preferRelativeResize="0"/>
          <p:nvPr/>
        </p:nvPicPr>
        <p:blipFill rotWithShape="1">
          <a:blip r:embed="rId5">
            <a:alphaModFix/>
          </a:blip>
          <a:srcRect b="0" l="0" r="0" t="0"/>
          <a:stretch/>
        </p:blipFill>
        <p:spPr>
          <a:xfrm>
            <a:off x="884987" y="6026920"/>
            <a:ext cx="16212256" cy="2232123"/>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5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65" name="Google Shape;1765;p1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66" name="Google Shape;1766;p152"/>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IS NULL</a:t>
            </a:r>
            <a:endParaRPr/>
          </a:p>
        </p:txBody>
      </p:sp>
      <p:pic>
        <p:nvPicPr>
          <p:cNvPr id="1767" name="Google Shape;1767;p152"/>
          <p:cNvPicPr preferRelativeResize="0"/>
          <p:nvPr/>
        </p:nvPicPr>
        <p:blipFill rotWithShape="1">
          <a:blip r:embed="rId4">
            <a:alphaModFix/>
          </a:blip>
          <a:srcRect b="0" l="0" r="0" t="0"/>
          <a:stretch/>
        </p:blipFill>
        <p:spPr>
          <a:xfrm>
            <a:off x="4504731" y="3342269"/>
            <a:ext cx="9421853" cy="4565528"/>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5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73" name="Google Shape;1773;p1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74" name="Google Shape;1774;p153"/>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IS NOT NULL</a:t>
            </a:r>
            <a:endParaRPr/>
          </a:p>
        </p:txBody>
      </p:sp>
      <p:pic>
        <p:nvPicPr>
          <p:cNvPr id="1775" name="Google Shape;1775;p153"/>
          <p:cNvPicPr preferRelativeResize="0"/>
          <p:nvPr/>
        </p:nvPicPr>
        <p:blipFill rotWithShape="1">
          <a:blip r:embed="rId4">
            <a:alphaModFix/>
          </a:blip>
          <a:srcRect b="0" l="0" r="0" t="0"/>
          <a:stretch/>
        </p:blipFill>
        <p:spPr>
          <a:xfrm>
            <a:off x="3124200" y="4099548"/>
            <a:ext cx="13296788" cy="34510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5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81" name="Google Shape;1781;p1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82" name="Google Shape;1782;p154"/>
          <p:cNvSpPr txBox="1"/>
          <p:nvPr/>
        </p:nvSpPr>
        <p:spPr>
          <a:xfrm>
            <a:off x="4361417" y="800100"/>
            <a:ext cx="9565167"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IS NOT NULL</a:t>
            </a:r>
            <a:endParaRPr/>
          </a:p>
        </p:txBody>
      </p:sp>
      <p:pic>
        <p:nvPicPr>
          <p:cNvPr id="1783" name="Google Shape;1783;p154"/>
          <p:cNvPicPr preferRelativeResize="0"/>
          <p:nvPr/>
        </p:nvPicPr>
        <p:blipFill rotWithShape="1">
          <a:blip r:embed="rId4">
            <a:alphaModFix/>
          </a:blip>
          <a:srcRect b="0" l="0" r="0" t="0"/>
          <a:stretch/>
        </p:blipFill>
        <p:spPr>
          <a:xfrm>
            <a:off x="4361417" y="2857500"/>
            <a:ext cx="10668000" cy="626280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55"/>
          <p:cNvSpPr txBox="1"/>
          <p:nvPr/>
        </p:nvSpPr>
        <p:spPr>
          <a:xfrm>
            <a:off x="9430703" y="5600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789" name="Google Shape;1789;p15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5"/>
          <p:cNvSpPr txBox="1"/>
          <p:nvPr/>
        </p:nvSpPr>
        <p:spPr>
          <a:xfrm>
            <a:off x="1149817" y="4101612"/>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WILDCARDS</a:t>
            </a:r>
            <a:endParaRPr sz="4400">
              <a:solidFill>
                <a:srgbClr val="FFFFFF"/>
              </a:solidFill>
              <a:latin typeface="Arial"/>
              <a:ea typeface="Arial"/>
              <a:cs typeface="Arial"/>
              <a:sym typeface="Arial"/>
            </a:endParaRPr>
          </a:p>
        </p:txBody>
      </p:sp>
      <p:sp>
        <p:nvSpPr>
          <p:cNvPr id="1791" name="Google Shape;1791;p155"/>
          <p:cNvSpPr txBox="1"/>
          <p:nvPr/>
        </p:nvSpPr>
        <p:spPr>
          <a:xfrm>
            <a:off x="10439400" y="56840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WILDCARD ÇEŞİTLERİ</a:t>
            </a:r>
            <a:endParaRPr/>
          </a:p>
        </p:txBody>
      </p:sp>
      <p:cxnSp>
        <p:nvCxnSpPr>
          <p:cNvPr id="1792" name="Google Shape;1792;p155"/>
          <p:cNvCxnSpPr/>
          <p:nvPr/>
        </p:nvCxnSpPr>
        <p:spPr>
          <a:xfrm>
            <a:off x="9430703" y="66675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793" name="Google Shape;1793;p1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794" name="Google Shape;1794;p155"/>
          <p:cNvSpPr txBox="1"/>
          <p:nvPr/>
        </p:nvSpPr>
        <p:spPr>
          <a:xfrm>
            <a:off x="9448800"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795" name="Google Shape;1795;p155"/>
          <p:cNvSpPr txBox="1"/>
          <p:nvPr/>
        </p:nvSpPr>
        <p:spPr>
          <a:xfrm>
            <a:off x="10439400" y="4152900"/>
            <a:ext cx="6717983" cy="438518"/>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WILDCARD TANIMI VE ÖZELLİKLERİ</a:t>
            </a:r>
            <a:endParaRPr/>
          </a:p>
        </p:txBody>
      </p:sp>
      <p:cxnSp>
        <p:nvCxnSpPr>
          <p:cNvPr id="1796" name="Google Shape;1796;p155"/>
          <p:cNvCxnSpPr/>
          <p:nvPr/>
        </p:nvCxnSpPr>
        <p:spPr>
          <a:xfrm>
            <a:off x="9448800"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5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156"/>
          <p:cNvSpPr txBox="1"/>
          <p:nvPr/>
        </p:nvSpPr>
        <p:spPr>
          <a:xfrm>
            <a:off x="12954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WILDCARD</a:t>
            </a:r>
            <a:endParaRPr sz="4000">
              <a:solidFill>
                <a:schemeClr val="lt1"/>
              </a:solidFill>
              <a:latin typeface="Arial"/>
              <a:ea typeface="Arial"/>
              <a:cs typeface="Arial"/>
              <a:sym typeface="Arial"/>
            </a:endParaRPr>
          </a:p>
        </p:txBody>
      </p:sp>
      <p:grpSp>
        <p:nvGrpSpPr>
          <p:cNvPr id="1803" name="Google Shape;1803;p156"/>
          <p:cNvGrpSpPr/>
          <p:nvPr/>
        </p:nvGrpSpPr>
        <p:grpSpPr>
          <a:xfrm>
            <a:off x="7449473" y="1195382"/>
            <a:ext cx="9793545" cy="11128950"/>
            <a:chOff x="-544789" y="4397033"/>
            <a:chExt cx="13058060" cy="14838599"/>
          </a:xfrm>
        </p:grpSpPr>
        <p:sp>
          <p:nvSpPr>
            <p:cNvPr id="1804" name="Google Shape;1804;p156"/>
            <p:cNvSpPr txBox="1"/>
            <p:nvPr/>
          </p:nvSpPr>
          <p:spPr>
            <a:xfrm>
              <a:off x="2" y="4397033"/>
              <a:ext cx="10892885" cy="1200157"/>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WILDCARD </a:t>
              </a:r>
              <a:r>
                <a:rPr lang="en-US" sz="5400">
                  <a:solidFill>
                    <a:srgbClr val="000000"/>
                  </a:solidFill>
                  <a:latin typeface="Arial"/>
                  <a:ea typeface="Arial"/>
                  <a:cs typeface="Arial"/>
                  <a:sym typeface="Arial"/>
                </a:rPr>
                <a:t>TANIM</a:t>
              </a:r>
              <a:endParaRPr/>
            </a:p>
          </p:txBody>
        </p:sp>
        <p:sp>
          <p:nvSpPr>
            <p:cNvPr id="1805" name="Google Shape;1805;p156"/>
            <p:cNvSpPr txBox="1"/>
            <p:nvPr/>
          </p:nvSpPr>
          <p:spPr>
            <a:xfrm>
              <a:off x="-544789" y="6735715"/>
              <a:ext cx="13058060" cy="12499917"/>
            </a:xfrm>
            <a:prstGeom prst="rect">
              <a:avLst/>
            </a:prstGeom>
            <a:noFill/>
            <a:ln>
              <a:noFill/>
            </a:ln>
          </p:spPr>
          <p:txBody>
            <a:bodyPr anchorCtr="0" anchor="t" bIns="0" lIns="0" spcFirstLastPara="1" rIns="0" wrap="square" tIns="0">
              <a:spAutoFit/>
            </a:bodyPr>
            <a:lstStyle/>
            <a:p>
              <a:pPr indent="0" lvl="1" marL="334645" marR="0" rtl="0" algn="l">
                <a:lnSpc>
                  <a:spcPct val="120555"/>
                </a:lnSpc>
                <a:spcBef>
                  <a:spcPts val="0"/>
                </a:spcBef>
                <a:spcAft>
                  <a:spcPts val="0"/>
                </a:spcAft>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Türkçesi JOKER karakterlerdir.</a:t>
              </a:r>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Bir veya birden fazla karakterin yerine geçebilen karakterlere denir.</a:t>
              </a:r>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SQL LIKE komutu ile kullanılır. LIKE komutu, bir sütundaki belirli bir modeli (pattern) aramak için WHERE ifadesi ile birlikte kullanılır.</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p:txBody>
        </p:sp>
      </p:grpSp>
      <p:pic>
        <p:nvPicPr>
          <p:cNvPr id="1806" name="Google Shape;1806;p15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807" name="Google Shape;1807;p156"/>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57"/>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1813" name="Google Shape;1813;p157"/>
          <p:cNvPicPr preferRelativeResize="0"/>
          <p:nvPr/>
        </p:nvPicPr>
        <p:blipFill rotWithShape="1">
          <a:blip r:embed="rId3">
            <a:alphaModFix/>
          </a:blip>
          <a:srcRect b="0" l="0" r="0" t="0"/>
          <a:stretch/>
        </p:blipFill>
        <p:spPr>
          <a:xfrm>
            <a:off x="8382000" y="466716"/>
            <a:ext cx="3302016" cy="1857384"/>
          </a:xfrm>
          <a:prstGeom prst="rect">
            <a:avLst/>
          </a:prstGeom>
          <a:noFill/>
          <a:ln>
            <a:noFill/>
          </a:ln>
        </p:spPr>
      </p:pic>
      <p:sp>
        <p:nvSpPr>
          <p:cNvPr id="1814" name="Google Shape;1814;p157"/>
          <p:cNvSpPr txBox="1"/>
          <p:nvPr/>
        </p:nvSpPr>
        <p:spPr>
          <a:xfrm>
            <a:off x="1149818" y="3229611"/>
            <a:ext cx="5582475"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WILDCARD</a:t>
            </a:r>
            <a:endParaRPr/>
          </a:p>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ÇEŞİTLERİ</a:t>
            </a:r>
            <a:endParaRPr/>
          </a:p>
        </p:txBody>
      </p:sp>
      <p:sp>
        <p:nvSpPr>
          <p:cNvPr id="1815" name="Google Shape;1815;p157"/>
          <p:cNvSpPr txBox="1"/>
          <p:nvPr/>
        </p:nvSpPr>
        <p:spPr>
          <a:xfrm>
            <a:off x="10357520" y="1400362"/>
            <a:ext cx="6672546" cy="590354"/>
          </a:xfrm>
          <a:prstGeom prst="rect">
            <a:avLst/>
          </a:prstGeom>
          <a:noFill/>
          <a:ln>
            <a:noFill/>
          </a:ln>
        </p:spPr>
        <p:txBody>
          <a:bodyPr anchorCtr="0" anchor="t" bIns="0" lIns="0" spcFirstLastPara="1" rIns="0" wrap="square" tIns="0">
            <a:spAutoFit/>
          </a:bodyPr>
          <a:lstStyle/>
          <a:p>
            <a:pPr indent="0" lvl="0" marL="0" marR="0" rtl="0" algn="l">
              <a:lnSpc>
                <a:spcPct val="52712"/>
              </a:lnSpc>
              <a:spcBef>
                <a:spcPts val="0"/>
              </a:spcBef>
              <a:spcAft>
                <a:spcPts val="0"/>
              </a:spcAft>
              <a:buNone/>
            </a:pPr>
            <a:r>
              <a:rPr b="1" lang="en-US" sz="6600">
                <a:solidFill>
                  <a:srgbClr val="FFFFFF"/>
                </a:solidFill>
                <a:latin typeface="Arial"/>
                <a:ea typeface="Arial"/>
                <a:cs typeface="Arial"/>
                <a:sym typeface="Arial"/>
              </a:rPr>
              <a:t>*</a:t>
            </a:r>
            <a:endParaRPr/>
          </a:p>
        </p:txBody>
      </p:sp>
      <p:cxnSp>
        <p:nvCxnSpPr>
          <p:cNvPr id="1816" name="Google Shape;1816;p157"/>
          <p:cNvCxnSpPr/>
          <p:nvPr/>
        </p:nvCxnSpPr>
        <p:spPr>
          <a:xfrm>
            <a:off x="9140046" y="2019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817" name="Google Shape;1817;p15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818" name="Google Shape;1818;p157"/>
          <p:cNvPicPr preferRelativeResize="0"/>
          <p:nvPr/>
        </p:nvPicPr>
        <p:blipFill rotWithShape="1">
          <a:blip r:embed="rId3">
            <a:alphaModFix/>
          </a:blip>
          <a:srcRect b="0" l="0" r="0" t="0"/>
          <a:stretch/>
        </p:blipFill>
        <p:spPr>
          <a:xfrm>
            <a:off x="8382000" y="2066916"/>
            <a:ext cx="3302016" cy="1857384"/>
          </a:xfrm>
          <a:prstGeom prst="rect">
            <a:avLst/>
          </a:prstGeom>
          <a:noFill/>
          <a:ln>
            <a:noFill/>
          </a:ln>
        </p:spPr>
      </p:pic>
      <p:sp>
        <p:nvSpPr>
          <p:cNvPr id="1819" name="Google Shape;1819;p157"/>
          <p:cNvSpPr txBox="1"/>
          <p:nvPr/>
        </p:nvSpPr>
        <p:spPr>
          <a:xfrm>
            <a:off x="10357520" y="26379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t>
            </a:r>
            <a:endParaRPr/>
          </a:p>
        </p:txBody>
      </p:sp>
      <p:cxnSp>
        <p:nvCxnSpPr>
          <p:cNvPr id="1820" name="Google Shape;1820;p157"/>
          <p:cNvCxnSpPr/>
          <p:nvPr/>
        </p:nvCxnSpPr>
        <p:spPr>
          <a:xfrm>
            <a:off x="9140046" y="3619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821" name="Google Shape;1821;p157"/>
          <p:cNvPicPr preferRelativeResize="0"/>
          <p:nvPr/>
        </p:nvPicPr>
        <p:blipFill rotWithShape="1">
          <a:blip r:embed="rId3">
            <a:alphaModFix/>
          </a:blip>
          <a:srcRect b="0" l="0" r="0" t="0"/>
          <a:stretch/>
        </p:blipFill>
        <p:spPr>
          <a:xfrm>
            <a:off x="8382000" y="3667116"/>
            <a:ext cx="3302016" cy="1857384"/>
          </a:xfrm>
          <a:prstGeom prst="rect">
            <a:avLst/>
          </a:prstGeom>
          <a:noFill/>
          <a:ln>
            <a:noFill/>
          </a:ln>
        </p:spPr>
      </p:pic>
      <p:sp>
        <p:nvSpPr>
          <p:cNvPr id="1822" name="Google Shape;1822;p157"/>
          <p:cNvSpPr txBox="1"/>
          <p:nvPr/>
        </p:nvSpPr>
        <p:spPr>
          <a:xfrm>
            <a:off x="10357520" y="4238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_</a:t>
            </a:r>
            <a:endParaRPr/>
          </a:p>
        </p:txBody>
      </p:sp>
      <p:cxnSp>
        <p:nvCxnSpPr>
          <p:cNvPr id="1823" name="Google Shape;1823;p157"/>
          <p:cNvCxnSpPr/>
          <p:nvPr/>
        </p:nvCxnSpPr>
        <p:spPr>
          <a:xfrm>
            <a:off x="9140046" y="5219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824" name="Google Shape;1824;p157"/>
          <p:cNvPicPr preferRelativeResize="0"/>
          <p:nvPr/>
        </p:nvPicPr>
        <p:blipFill rotWithShape="1">
          <a:blip r:embed="rId3">
            <a:alphaModFix/>
          </a:blip>
          <a:srcRect b="0" l="0" r="0" t="0"/>
          <a:stretch/>
        </p:blipFill>
        <p:spPr>
          <a:xfrm>
            <a:off x="8382000" y="5267316"/>
            <a:ext cx="3302016" cy="1857384"/>
          </a:xfrm>
          <a:prstGeom prst="rect">
            <a:avLst/>
          </a:prstGeom>
          <a:noFill/>
          <a:ln>
            <a:noFill/>
          </a:ln>
        </p:spPr>
      </p:pic>
      <p:sp>
        <p:nvSpPr>
          <p:cNvPr id="1825" name="Google Shape;1825;p157"/>
          <p:cNvSpPr txBox="1"/>
          <p:nvPr/>
        </p:nvSpPr>
        <p:spPr>
          <a:xfrm>
            <a:off x="10357520" y="58383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 ]</a:t>
            </a:r>
            <a:endParaRPr/>
          </a:p>
        </p:txBody>
      </p:sp>
      <p:cxnSp>
        <p:nvCxnSpPr>
          <p:cNvPr id="1826" name="Google Shape;1826;p157"/>
          <p:cNvCxnSpPr/>
          <p:nvPr/>
        </p:nvCxnSpPr>
        <p:spPr>
          <a:xfrm>
            <a:off x="9140046" y="6819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827" name="Google Shape;1827;p157"/>
          <p:cNvPicPr preferRelativeResize="0"/>
          <p:nvPr/>
        </p:nvPicPr>
        <p:blipFill rotWithShape="1">
          <a:blip r:embed="rId3">
            <a:alphaModFix/>
          </a:blip>
          <a:srcRect b="0" l="0" r="0" t="0"/>
          <a:stretch/>
        </p:blipFill>
        <p:spPr>
          <a:xfrm>
            <a:off x="8382000" y="6562716"/>
            <a:ext cx="3302016" cy="1857384"/>
          </a:xfrm>
          <a:prstGeom prst="rect">
            <a:avLst/>
          </a:prstGeom>
          <a:noFill/>
          <a:ln>
            <a:noFill/>
          </a:ln>
        </p:spPr>
      </p:pic>
      <p:sp>
        <p:nvSpPr>
          <p:cNvPr id="1828" name="Google Shape;1828;p157"/>
          <p:cNvSpPr txBox="1"/>
          <p:nvPr/>
        </p:nvSpPr>
        <p:spPr>
          <a:xfrm>
            <a:off x="10357520" y="7133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t>
            </a:r>
            <a:endParaRPr/>
          </a:p>
        </p:txBody>
      </p:sp>
      <p:cxnSp>
        <p:nvCxnSpPr>
          <p:cNvPr id="1829" name="Google Shape;1829;p157"/>
          <p:cNvCxnSpPr/>
          <p:nvPr/>
        </p:nvCxnSpPr>
        <p:spPr>
          <a:xfrm>
            <a:off x="9140046" y="8115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830" name="Google Shape;1830;p157"/>
          <p:cNvPicPr preferRelativeResize="0"/>
          <p:nvPr/>
        </p:nvPicPr>
        <p:blipFill rotWithShape="1">
          <a:blip r:embed="rId3">
            <a:alphaModFix/>
          </a:blip>
          <a:srcRect b="0" l="0" r="0" t="0"/>
          <a:stretch/>
        </p:blipFill>
        <p:spPr>
          <a:xfrm>
            <a:off x="8382000" y="8162916"/>
            <a:ext cx="3302016" cy="1857384"/>
          </a:xfrm>
          <a:prstGeom prst="rect">
            <a:avLst/>
          </a:prstGeom>
          <a:noFill/>
          <a:ln>
            <a:noFill/>
          </a:ln>
        </p:spPr>
      </p:pic>
      <p:sp>
        <p:nvSpPr>
          <p:cNvPr id="1831" name="Google Shape;1831;p157"/>
          <p:cNvSpPr txBox="1"/>
          <p:nvPr/>
        </p:nvSpPr>
        <p:spPr>
          <a:xfrm>
            <a:off x="10357520" y="87339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t>
            </a:r>
            <a:endParaRPr/>
          </a:p>
        </p:txBody>
      </p:sp>
      <p:cxnSp>
        <p:nvCxnSpPr>
          <p:cNvPr id="1832" name="Google Shape;1832;p157"/>
          <p:cNvCxnSpPr/>
          <p:nvPr/>
        </p:nvCxnSpPr>
        <p:spPr>
          <a:xfrm>
            <a:off x="9140046" y="97155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5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158"/>
          <p:cNvSpPr txBox="1"/>
          <p:nvPr/>
        </p:nvSpPr>
        <p:spPr>
          <a:xfrm>
            <a:off x="1295400" y="3924300"/>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WILDCARD</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ÇEŞİTLERİ</a:t>
            </a:r>
            <a:endParaRPr sz="4000">
              <a:solidFill>
                <a:schemeClr val="lt1"/>
              </a:solidFill>
              <a:latin typeface="Arial"/>
              <a:ea typeface="Arial"/>
              <a:cs typeface="Arial"/>
              <a:sym typeface="Arial"/>
            </a:endParaRPr>
          </a:p>
        </p:txBody>
      </p:sp>
      <p:grpSp>
        <p:nvGrpSpPr>
          <p:cNvPr id="1839" name="Google Shape;1839;p158"/>
          <p:cNvGrpSpPr/>
          <p:nvPr/>
        </p:nvGrpSpPr>
        <p:grpSpPr>
          <a:xfrm>
            <a:off x="7449473" y="342900"/>
            <a:ext cx="9793545" cy="14904422"/>
            <a:chOff x="-544789" y="4397033"/>
            <a:chExt cx="13058060" cy="19872562"/>
          </a:xfrm>
        </p:grpSpPr>
        <p:sp>
          <p:nvSpPr>
            <p:cNvPr id="1840" name="Google Shape;1840;p158"/>
            <p:cNvSpPr txBox="1"/>
            <p:nvPr/>
          </p:nvSpPr>
          <p:spPr>
            <a:xfrm>
              <a:off x="2" y="4397033"/>
              <a:ext cx="10892885" cy="1200157"/>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WILDCARD </a:t>
              </a:r>
              <a:r>
                <a:rPr lang="en-US" sz="5400">
                  <a:solidFill>
                    <a:srgbClr val="000000"/>
                  </a:solidFill>
                  <a:latin typeface="Arial"/>
                  <a:ea typeface="Arial"/>
                  <a:cs typeface="Arial"/>
                  <a:sym typeface="Arial"/>
                </a:rPr>
                <a:t>ÇEŞİTLERİ</a:t>
              </a:r>
              <a:endParaRPr/>
            </a:p>
          </p:txBody>
        </p:sp>
        <p:sp>
          <p:nvSpPr>
            <p:cNvPr id="1841" name="Google Shape;1841;p158"/>
            <p:cNvSpPr txBox="1"/>
            <p:nvPr/>
          </p:nvSpPr>
          <p:spPr>
            <a:xfrm>
              <a:off x="-544789" y="5928762"/>
              <a:ext cx="13058060" cy="18340833"/>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Genelde SELECT ifadesi ile tablodaki tüm kolon ve satırları görmek için kullanırız.</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Sıfır veya daha fazla karakteri temsil eder.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_          Tek bir karakteri temsil eder.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         Parantez içindeki herhangi bir karakteri temsil eder.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Olumsuzluk anlamı katar.Parantez içinde olmayan herhangi bir karakteri temsil eder.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Bir dizi karakteri temsil eder.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1842" name="Google Shape;1842;p15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843" name="Google Shape;1843;p158"/>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cxnSp>
        <p:nvCxnSpPr>
          <p:cNvPr id="1844" name="Google Shape;1844;p158"/>
          <p:cNvCxnSpPr/>
          <p:nvPr/>
        </p:nvCxnSpPr>
        <p:spPr>
          <a:xfrm>
            <a:off x="8382000" y="2324100"/>
            <a:ext cx="762000" cy="0"/>
          </a:xfrm>
          <a:prstGeom prst="straightConnector1">
            <a:avLst/>
          </a:prstGeom>
          <a:noFill/>
          <a:ln cap="flat" cmpd="sng" w="76200">
            <a:solidFill>
              <a:srgbClr val="E46232"/>
            </a:solidFill>
            <a:prstDash val="solid"/>
            <a:round/>
            <a:headEnd len="sm" w="sm" type="none"/>
            <a:tailEnd len="med" w="med" type="triangle"/>
          </a:ln>
        </p:spPr>
      </p:cxnSp>
      <p:cxnSp>
        <p:nvCxnSpPr>
          <p:cNvPr id="1845" name="Google Shape;1845;p158"/>
          <p:cNvCxnSpPr/>
          <p:nvPr/>
        </p:nvCxnSpPr>
        <p:spPr>
          <a:xfrm>
            <a:off x="8458200" y="3924300"/>
            <a:ext cx="762000" cy="0"/>
          </a:xfrm>
          <a:prstGeom prst="straightConnector1">
            <a:avLst/>
          </a:prstGeom>
          <a:noFill/>
          <a:ln cap="flat" cmpd="sng" w="76200">
            <a:solidFill>
              <a:srgbClr val="E46232"/>
            </a:solidFill>
            <a:prstDash val="solid"/>
            <a:round/>
            <a:headEnd len="sm" w="sm" type="none"/>
            <a:tailEnd len="med" w="med" type="triangle"/>
          </a:ln>
        </p:spPr>
      </p:cxnSp>
      <p:cxnSp>
        <p:nvCxnSpPr>
          <p:cNvPr id="1846" name="Google Shape;1846;p158"/>
          <p:cNvCxnSpPr/>
          <p:nvPr/>
        </p:nvCxnSpPr>
        <p:spPr>
          <a:xfrm>
            <a:off x="8458200" y="4991100"/>
            <a:ext cx="762000" cy="0"/>
          </a:xfrm>
          <a:prstGeom prst="straightConnector1">
            <a:avLst/>
          </a:prstGeom>
          <a:noFill/>
          <a:ln cap="flat" cmpd="sng" w="76200">
            <a:solidFill>
              <a:srgbClr val="E46232"/>
            </a:solidFill>
            <a:prstDash val="solid"/>
            <a:round/>
            <a:headEnd len="sm" w="sm" type="none"/>
            <a:tailEnd len="med" w="med" type="triangle"/>
          </a:ln>
        </p:spPr>
      </p:cxnSp>
      <p:cxnSp>
        <p:nvCxnSpPr>
          <p:cNvPr id="1847" name="Google Shape;1847;p158"/>
          <p:cNvCxnSpPr/>
          <p:nvPr/>
        </p:nvCxnSpPr>
        <p:spPr>
          <a:xfrm>
            <a:off x="8458200" y="6134100"/>
            <a:ext cx="762000" cy="0"/>
          </a:xfrm>
          <a:prstGeom prst="straightConnector1">
            <a:avLst/>
          </a:prstGeom>
          <a:noFill/>
          <a:ln cap="flat" cmpd="sng" w="76200">
            <a:solidFill>
              <a:srgbClr val="E46232"/>
            </a:solidFill>
            <a:prstDash val="solid"/>
            <a:round/>
            <a:headEnd len="sm" w="sm" type="none"/>
            <a:tailEnd len="med" w="med" type="triangle"/>
          </a:ln>
        </p:spPr>
      </p:cxnSp>
      <p:cxnSp>
        <p:nvCxnSpPr>
          <p:cNvPr id="1848" name="Google Shape;1848;p158"/>
          <p:cNvCxnSpPr/>
          <p:nvPr/>
        </p:nvCxnSpPr>
        <p:spPr>
          <a:xfrm>
            <a:off x="8458200" y="7734300"/>
            <a:ext cx="762000" cy="0"/>
          </a:xfrm>
          <a:prstGeom prst="straightConnector1">
            <a:avLst/>
          </a:prstGeom>
          <a:noFill/>
          <a:ln cap="flat" cmpd="sng" w="76200">
            <a:solidFill>
              <a:srgbClr val="E46232"/>
            </a:solidFill>
            <a:prstDash val="solid"/>
            <a:round/>
            <a:headEnd len="sm" w="sm" type="none"/>
            <a:tailEnd len="med" w="med" type="triangle"/>
          </a:ln>
        </p:spPr>
      </p:cxnSp>
      <p:cxnSp>
        <p:nvCxnSpPr>
          <p:cNvPr id="1849" name="Google Shape;1849;p158"/>
          <p:cNvCxnSpPr/>
          <p:nvPr/>
        </p:nvCxnSpPr>
        <p:spPr>
          <a:xfrm>
            <a:off x="8458200" y="9410700"/>
            <a:ext cx="762000" cy="0"/>
          </a:xfrm>
          <a:prstGeom prst="straightConnector1">
            <a:avLst/>
          </a:prstGeom>
          <a:noFill/>
          <a:ln cap="flat" cmpd="sng" w="76200">
            <a:solidFill>
              <a:srgbClr val="E46232"/>
            </a:solidFill>
            <a:prstDash val="solid"/>
            <a:round/>
            <a:headEnd len="sm" w="sm" type="none"/>
            <a:tailEnd len="med" w="med" type="triangl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5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55" name="Google Shape;1855;p1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856" name="Google Shape;1856;p15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857" name="Google Shape;1857;p159"/>
          <p:cNvPicPr preferRelativeResize="0"/>
          <p:nvPr/>
        </p:nvPicPr>
        <p:blipFill rotWithShape="1">
          <a:blip r:embed="rId4">
            <a:alphaModFix/>
          </a:blip>
          <a:srcRect b="0" l="0" r="0" t="0"/>
          <a:stretch/>
        </p:blipFill>
        <p:spPr>
          <a:xfrm>
            <a:off x="672905" y="3449239"/>
            <a:ext cx="17397661" cy="411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txBox="1"/>
          <p:nvPr/>
        </p:nvSpPr>
        <p:spPr>
          <a:xfrm>
            <a:off x="609600" y="2222540"/>
            <a:ext cx="10210800" cy="12674560"/>
          </a:xfrm>
          <a:prstGeom prst="rect">
            <a:avLst/>
          </a:prstGeom>
          <a:noFill/>
          <a:ln>
            <a:noFill/>
          </a:ln>
        </p:spPr>
        <p:txBody>
          <a:bodyPr anchorCtr="0" anchor="t" bIns="0" lIns="0" spcFirstLastPara="1" rIns="0" wrap="square" tIns="0">
            <a:spAutoFit/>
          </a:bodyPr>
          <a:lstStyle/>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Veri tabanları sayesinde verilerin tekrarlanmasını engelleriz.Kullanılan ilişkili alt sistemler sayesinde veri tekrarı olmadan tablolarımızı dizayn edebiliriz.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Tablolarımızdaki sütunlara kısıtlar koyarak, veri bütünlüğünü sağlayabiliriz.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Her kullanıcıya ayrı ayrı yetki vererek verilerin güvenliğini sağlayabiliriz. Örneğin, maaş bilgilerini sadece İK çalışanları görsün komutunu verebiliriz.</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457200" lvl="0" marL="457200" marR="0" rtl="0" algn="l">
              <a:lnSpc>
                <a:spcPct val="140000"/>
              </a:lnSpc>
              <a:spcBef>
                <a:spcPts val="0"/>
              </a:spcBef>
              <a:spcAft>
                <a:spcPts val="0"/>
              </a:spcAft>
              <a:buClr>
                <a:schemeClr val="dk1"/>
              </a:buClr>
              <a:buSzPts val="3200"/>
              <a:buFont typeface="Arial"/>
              <a:buChar char="•"/>
            </a:pPr>
            <a:r>
              <a:rPr b="0" i="0" lang="en-US" sz="3200" u="none" cap="none" strike="noStrike">
                <a:solidFill>
                  <a:schemeClr val="dk1"/>
                </a:solidFill>
                <a:latin typeface="Arial"/>
                <a:ea typeface="Arial"/>
                <a:cs typeface="Arial"/>
                <a:sym typeface="Arial"/>
              </a:rPr>
              <a:t>Bunun haricinde aynı anda birden fazla kullanıcı aynı veriye erişebilir.</a:t>
            </a:r>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a:p>
            <a:pPr indent="-254000" lvl="0" marL="457200" marR="0" rtl="0" algn="l">
              <a:lnSpc>
                <a:spcPct val="140000"/>
              </a:lnSpc>
              <a:spcBef>
                <a:spcPts val="0"/>
              </a:spcBef>
              <a:spcAft>
                <a:spcPts val="0"/>
              </a:spcAft>
              <a:buClr>
                <a:schemeClr val="dk1"/>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259" name="Google Shape;259;p16"/>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60" name="Google Shape;260;p16"/>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AVANTAJLARI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261" name="Google Shape;261;p16"/>
          <p:cNvPicPr preferRelativeResize="0"/>
          <p:nvPr/>
        </p:nvPicPr>
        <p:blipFill rotWithShape="1">
          <a:blip r:embed="rId4">
            <a:alphaModFix/>
          </a:blip>
          <a:srcRect b="0" l="0" r="0" t="0"/>
          <a:stretch/>
        </p:blipFill>
        <p:spPr>
          <a:xfrm>
            <a:off x="5181600" y="747721"/>
            <a:ext cx="18285714" cy="10285714"/>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6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63" name="Google Shape;1863;p1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864" name="Google Shape;1864;p16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865" name="Google Shape;1865;p160"/>
          <p:cNvPicPr preferRelativeResize="0"/>
          <p:nvPr/>
        </p:nvPicPr>
        <p:blipFill rotWithShape="1">
          <a:blip r:embed="rId4">
            <a:alphaModFix/>
          </a:blip>
          <a:srcRect b="0" l="0" r="0" t="0"/>
          <a:stretch/>
        </p:blipFill>
        <p:spPr>
          <a:xfrm>
            <a:off x="4191000" y="2212566"/>
            <a:ext cx="10439400" cy="7618327"/>
          </a:xfrm>
          <a:prstGeom prst="rect">
            <a:avLst/>
          </a:prstGeom>
          <a:noFill/>
          <a:ln>
            <a:noFill/>
          </a:ln>
        </p:spPr>
      </p:pic>
      <p:cxnSp>
        <p:nvCxnSpPr>
          <p:cNvPr id="1866" name="Google Shape;1866;p160"/>
          <p:cNvCxnSpPr/>
          <p:nvPr/>
        </p:nvCxnSpPr>
        <p:spPr>
          <a:xfrm>
            <a:off x="12954000" y="62865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867" name="Google Shape;1867;p160"/>
          <p:cNvCxnSpPr/>
          <p:nvPr/>
        </p:nvCxnSpPr>
        <p:spPr>
          <a:xfrm>
            <a:off x="12954000" y="6743700"/>
            <a:ext cx="3810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pic>
        <p:nvPicPr>
          <p:cNvPr id="1872" name="Google Shape;1872;p161"/>
          <p:cNvPicPr preferRelativeResize="0"/>
          <p:nvPr/>
        </p:nvPicPr>
        <p:blipFill rotWithShape="1">
          <a:blip r:embed="rId3">
            <a:alphaModFix/>
          </a:blip>
          <a:srcRect b="0" l="0" r="0" t="0"/>
          <a:stretch/>
        </p:blipFill>
        <p:spPr>
          <a:xfrm>
            <a:off x="914400" y="1815946"/>
            <a:ext cx="7230484" cy="4829849"/>
          </a:xfrm>
          <a:prstGeom prst="rect">
            <a:avLst/>
          </a:prstGeom>
          <a:noFill/>
          <a:ln>
            <a:noFill/>
          </a:ln>
        </p:spPr>
      </p:pic>
      <p:pic>
        <p:nvPicPr>
          <p:cNvPr id="1873" name="Google Shape;1873;p161"/>
          <p:cNvPicPr preferRelativeResize="0"/>
          <p:nvPr/>
        </p:nvPicPr>
        <p:blipFill rotWithShape="1">
          <a:blip r:embed="rId4">
            <a:alphaModFix/>
          </a:blip>
          <a:srcRect b="0" l="0" r="0" t="0"/>
          <a:stretch/>
        </p:blipFill>
        <p:spPr>
          <a:xfrm>
            <a:off x="1019194" y="6715125"/>
            <a:ext cx="7097115" cy="2981741"/>
          </a:xfrm>
          <a:prstGeom prst="rect">
            <a:avLst/>
          </a:prstGeom>
          <a:noFill/>
          <a:ln>
            <a:noFill/>
          </a:ln>
        </p:spPr>
      </p:pic>
      <p:sp>
        <p:nvSpPr>
          <p:cNvPr id="1874" name="Google Shape;1874;p16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5" name="Google Shape;1875;p161"/>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
        <p:nvSpPr>
          <p:cNvPr id="1876" name="Google Shape;1876;p16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cxnSp>
        <p:nvCxnSpPr>
          <p:cNvPr id="1877" name="Google Shape;1877;p161"/>
          <p:cNvCxnSpPr/>
          <p:nvPr/>
        </p:nvCxnSpPr>
        <p:spPr>
          <a:xfrm>
            <a:off x="6815137" y="52959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878" name="Google Shape;1878;p161"/>
          <p:cNvCxnSpPr/>
          <p:nvPr/>
        </p:nvCxnSpPr>
        <p:spPr>
          <a:xfrm>
            <a:off x="6858000" y="7353300"/>
            <a:ext cx="381000" cy="0"/>
          </a:xfrm>
          <a:prstGeom prst="straightConnector1">
            <a:avLst/>
          </a:prstGeom>
          <a:noFill/>
          <a:ln cap="flat" cmpd="sng" w="76200">
            <a:solidFill>
              <a:srgbClr val="E46232"/>
            </a:solidFill>
            <a:prstDash val="solid"/>
            <a:round/>
            <a:headEnd len="sm" w="sm" type="none"/>
            <a:tailEnd len="sm" w="sm" type="none"/>
          </a:ln>
        </p:spPr>
      </p:cxnSp>
      <p:pic>
        <p:nvPicPr>
          <p:cNvPr id="1879" name="Google Shape;1879;p161"/>
          <p:cNvPicPr preferRelativeResize="0"/>
          <p:nvPr/>
        </p:nvPicPr>
        <p:blipFill rotWithShape="1">
          <a:blip r:embed="rId6">
            <a:alphaModFix/>
          </a:blip>
          <a:srcRect b="0" l="0" r="0" t="0"/>
          <a:stretch/>
        </p:blipFill>
        <p:spPr>
          <a:xfrm>
            <a:off x="9220200" y="3103925"/>
            <a:ext cx="7467600" cy="3258775"/>
          </a:xfrm>
          <a:prstGeom prst="rect">
            <a:avLst/>
          </a:prstGeom>
          <a:noFill/>
          <a:ln>
            <a:noFill/>
          </a:ln>
        </p:spPr>
      </p:pic>
      <p:cxnSp>
        <p:nvCxnSpPr>
          <p:cNvPr id="1880" name="Google Shape;1880;p161"/>
          <p:cNvCxnSpPr/>
          <p:nvPr/>
        </p:nvCxnSpPr>
        <p:spPr>
          <a:xfrm>
            <a:off x="15401926" y="3869805"/>
            <a:ext cx="381000" cy="0"/>
          </a:xfrm>
          <a:prstGeom prst="straightConnector1">
            <a:avLst/>
          </a:prstGeom>
          <a:noFill/>
          <a:ln cap="flat" cmpd="sng" w="76200">
            <a:solidFill>
              <a:srgbClr val="E46232"/>
            </a:solidFill>
            <a:prstDash val="solid"/>
            <a:round/>
            <a:headEnd len="sm" w="sm" type="none"/>
            <a:tailEnd len="sm" w="sm" type="none"/>
          </a:ln>
        </p:spPr>
      </p:cxnSp>
      <p:pic>
        <p:nvPicPr>
          <p:cNvPr id="1881" name="Google Shape;1881;p161"/>
          <p:cNvPicPr preferRelativeResize="0"/>
          <p:nvPr/>
        </p:nvPicPr>
        <p:blipFill rotWithShape="1">
          <a:blip r:embed="rId7">
            <a:alphaModFix/>
          </a:blip>
          <a:srcRect b="0" l="0" r="0" t="0"/>
          <a:stretch/>
        </p:blipFill>
        <p:spPr>
          <a:xfrm>
            <a:off x="9315450" y="6636270"/>
            <a:ext cx="7078063" cy="3077004"/>
          </a:xfrm>
          <a:prstGeom prst="rect">
            <a:avLst/>
          </a:prstGeom>
          <a:noFill/>
          <a:ln>
            <a:noFill/>
          </a:ln>
        </p:spPr>
      </p:pic>
      <p:cxnSp>
        <p:nvCxnSpPr>
          <p:cNvPr id="1882" name="Google Shape;1882;p161"/>
          <p:cNvCxnSpPr/>
          <p:nvPr/>
        </p:nvCxnSpPr>
        <p:spPr>
          <a:xfrm>
            <a:off x="15020926" y="7277100"/>
            <a:ext cx="3810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6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88" name="Google Shape;1888;p1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889" name="Google Shape;1889;p16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890" name="Google Shape;1890;p162"/>
          <p:cNvPicPr preferRelativeResize="0"/>
          <p:nvPr/>
        </p:nvPicPr>
        <p:blipFill rotWithShape="1">
          <a:blip r:embed="rId4">
            <a:alphaModFix/>
          </a:blip>
          <a:srcRect b="0" l="0" r="0" t="0"/>
          <a:stretch/>
        </p:blipFill>
        <p:spPr>
          <a:xfrm>
            <a:off x="4389114" y="2324101"/>
            <a:ext cx="9094067" cy="7162800"/>
          </a:xfrm>
          <a:prstGeom prst="rect">
            <a:avLst/>
          </a:prstGeom>
          <a:noFill/>
          <a:ln>
            <a:noFill/>
          </a:ln>
        </p:spPr>
      </p:pic>
      <p:cxnSp>
        <p:nvCxnSpPr>
          <p:cNvPr id="1891" name="Google Shape;1891;p162"/>
          <p:cNvCxnSpPr/>
          <p:nvPr/>
        </p:nvCxnSpPr>
        <p:spPr>
          <a:xfrm>
            <a:off x="11887200" y="5219700"/>
            <a:ext cx="3810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pic>
        <p:nvPicPr>
          <p:cNvPr id="1896" name="Google Shape;1896;p163"/>
          <p:cNvPicPr preferRelativeResize="0"/>
          <p:nvPr/>
        </p:nvPicPr>
        <p:blipFill rotWithShape="1">
          <a:blip r:embed="rId3">
            <a:alphaModFix/>
          </a:blip>
          <a:srcRect b="0" l="0" r="0" t="0"/>
          <a:stretch/>
        </p:blipFill>
        <p:spPr>
          <a:xfrm>
            <a:off x="3925334" y="2781300"/>
            <a:ext cx="9982200" cy="6205865"/>
          </a:xfrm>
          <a:prstGeom prst="rect">
            <a:avLst/>
          </a:prstGeom>
          <a:noFill/>
          <a:ln>
            <a:noFill/>
          </a:ln>
        </p:spPr>
      </p:pic>
      <p:sp>
        <p:nvSpPr>
          <p:cNvPr id="1897" name="Google Shape;1897;p16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8" name="Google Shape;1898;p16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899" name="Google Shape;1899;p16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cxnSp>
        <p:nvCxnSpPr>
          <p:cNvPr id="1900" name="Google Shape;1900;p163"/>
          <p:cNvCxnSpPr/>
          <p:nvPr/>
        </p:nvCxnSpPr>
        <p:spPr>
          <a:xfrm>
            <a:off x="12192000" y="52959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01" name="Google Shape;1901;p163"/>
          <p:cNvCxnSpPr/>
          <p:nvPr/>
        </p:nvCxnSpPr>
        <p:spPr>
          <a:xfrm>
            <a:off x="12192000" y="57531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02" name="Google Shape;1902;p163"/>
          <p:cNvCxnSpPr/>
          <p:nvPr/>
        </p:nvCxnSpPr>
        <p:spPr>
          <a:xfrm>
            <a:off x="12192000" y="62103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03" name="Google Shape;1903;p163"/>
          <p:cNvCxnSpPr/>
          <p:nvPr/>
        </p:nvCxnSpPr>
        <p:spPr>
          <a:xfrm>
            <a:off x="12192000" y="66675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04" name="Google Shape;1904;p163"/>
          <p:cNvCxnSpPr/>
          <p:nvPr/>
        </p:nvCxnSpPr>
        <p:spPr>
          <a:xfrm>
            <a:off x="12192000" y="7124700"/>
            <a:ext cx="3810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pic>
        <p:nvPicPr>
          <p:cNvPr id="1909" name="Google Shape;1909;p164"/>
          <p:cNvPicPr preferRelativeResize="0"/>
          <p:nvPr/>
        </p:nvPicPr>
        <p:blipFill rotWithShape="1">
          <a:blip r:embed="rId3">
            <a:alphaModFix/>
          </a:blip>
          <a:srcRect b="0" l="0" r="0" t="0"/>
          <a:stretch/>
        </p:blipFill>
        <p:spPr>
          <a:xfrm>
            <a:off x="4394754" y="2632473"/>
            <a:ext cx="8382000" cy="6553199"/>
          </a:xfrm>
          <a:prstGeom prst="rect">
            <a:avLst/>
          </a:prstGeom>
          <a:noFill/>
          <a:ln>
            <a:noFill/>
          </a:ln>
        </p:spPr>
      </p:pic>
      <p:sp>
        <p:nvSpPr>
          <p:cNvPr id="1910" name="Google Shape;1910;p16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11" name="Google Shape;1911;p16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912" name="Google Shape;1912;p16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cxnSp>
        <p:nvCxnSpPr>
          <p:cNvPr id="1913" name="Google Shape;1913;p164"/>
          <p:cNvCxnSpPr/>
          <p:nvPr/>
        </p:nvCxnSpPr>
        <p:spPr>
          <a:xfrm>
            <a:off x="11734800" y="46863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14" name="Google Shape;1914;p164"/>
          <p:cNvCxnSpPr/>
          <p:nvPr/>
        </p:nvCxnSpPr>
        <p:spPr>
          <a:xfrm>
            <a:off x="11811000" y="50673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15" name="Google Shape;1915;p164"/>
          <p:cNvCxnSpPr/>
          <p:nvPr/>
        </p:nvCxnSpPr>
        <p:spPr>
          <a:xfrm>
            <a:off x="11734800" y="55245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16" name="Google Shape;1916;p164"/>
          <p:cNvCxnSpPr/>
          <p:nvPr/>
        </p:nvCxnSpPr>
        <p:spPr>
          <a:xfrm>
            <a:off x="11806237" y="5905500"/>
            <a:ext cx="381000" cy="0"/>
          </a:xfrm>
          <a:prstGeom prst="straightConnector1">
            <a:avLst/>
          </a:prstGeom>
          <a:noFill/>
          <a:ln cap="flat" cmpd="sng" w="76200">
            <a:solidFill>
              <a:srgbClr val="E46232"/>
            </a:solidFill>
            <a:prstDash val="solid"/>
            <a:round/>
            <a:headEnd len="sm" w="sm" type="none"/>
            <a:tailEnd len="sm" w="sm" type="none"/>
          </a:ln>
        </p:spPr>
      </p:cxnSp>
      <p:cxnSp>
        <p:nvCxnSpPr>
          <p:cNvPr id="1917" name="Google Shape;1917;p164"/>
          <p:cNvCxnSpPr/>
          <p:nvPr/>
        </p:nvCxnSpPr>
        <p:spPr>
          <a:xfrm>
            <a:off x="11734800" y="6286500"/>
            <a:ext cx="3810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65"/>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923" name="Google Shape;1923;p16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5"/>
          <p:cNvSpPr txBox="1"/>
          <p:nvPr/>
        </p:nvSpPr>
        <p:spPr>
          <a:xfrm>
            <a:off x="1149817" y="4653045"/>
            <a:ext cx="5582475" cy="2099164"/>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ORDER BY</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OFFSET &amp; FETCH</a:t>
            </a:r>
            <a:endParaRPr sz="4400">
              <a:solidFill>
                <a:srgbClr val="FFFFFF"/>
              </a:solidFill>
              <a:latin typeface="Arial"/>
              <a:ea typeface="Arial"/>
              <a:cs typeface="Arial"/>
              <a:sym typeface="Arial"/>
            </a:endParaRPr>
          </a:p>
        </p:txBody>
      </p:sp>
      <p:sp>
        <p:nvSpPr>
          <p:cNvPr id="1925" name="Google Shape;1925;p165"/>
          <p:cNvSpPr txBox="1"/>
          <p:nvPr/>
        </p:nvSpPr>
        <p:spPr>
          <a:xfrm>
            <a:off x="10713720"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OFFSET &amp; FETCH YAPISI</a:t>
            </a:r>
            <a:endParaRPr/>
          </a:p>
        </p:txBody>
      </p:sp>
      <p:cxnSp>
        <p:nvCxnSpPr>
          <p:cNvPr id="1926" name="Google Shape;1926;p165"/>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927" name="Google Shape;1927;p1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28" name="Google Shape;1928;p165"/>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929" name="Google Shape;1929;p165"/>
          <p:cNvSpPr txBox="1"/>
          <p:nvPr/>
        </p:nvSpPr>
        <p:spPr>
          <a:xfrm>
            <a:off x="10731817" y="4388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ORDER BY İFADESİ</a:t>
            </a:r>
            <a:endParaRPr/>
          </a:p>
        </p:txBody>
      </p:sp>
      <p:cxnSp>
        <p:nvCxnSpPr>
          <p:cNvPr id="1930" name="Google Shape;1930;p165"/>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6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36" name="Google Shape;1936;p1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37" name="Google Shape;1937;p16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38" name="Google Shape;1938;p16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ORDER BY İFADESİ TANIMI</a:t>
            </a:r>
            <a:endParaRPr/>
          </a:p>
        </p:txBody>
      </p:sp>
      <p:pic>
        <p:nvPicPr>
          <p:cNvPr id="1939" name="Google Shape;1939;p166"/>
          <p:cNvPicPr preferRelativeResize="0"/>
          <p:nvPr/>
        </p:nvPicPr>
        <p:blipFill rotWithShape="1">
          <a:blip r:embed="rId4">
            <a:alphaModFix/>
          </a:blip>
          <a:srcRect b="0" l="0" r="0" t="0"/>
          <a:stretch/>
        </p:blipFill>
        <p:spPr>
          <a:xfrm>
            <a:off x="609600" y="4686300"/>
            <a:ext cx="17246354" cy="2178624"/>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16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45" name="Google Shape;1945;p1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46" name="Google Shape;1946;p16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47" name="Google Shape;1947;p16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SYNTAX</a:t>
            </a:r>
            <a:endParaRPr/>
          </a:p>
        </p:txBody>
      </p:sp>
      <p:pic>
        <p:nvPicPr>
          <p:cNvPr id="1948" name="Google Shape;1948;p167"/>
          <p:cNvPicPr preferRelativeResize="0"/>
          <p:nvPr/>
        </p:nvPicPr>
        <p:blipFill rotWithShape="1">
          <a:blip r:embed="rId4">
            <a:alphaModFix/>
          </a:blip>
          <a:srcRect b="0" l="0" r="0" t="0"/>
          <a:stretch/>
        </p:blipFill>
        <p:spPr>
          <a:xfrm>
            <a:off x="4724400" y="2857500"/>
            <a:ext cx="7653689" cy="506889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6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54" name="Google Shape;1954;p1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55" name="Google Shape;1955;p16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56" name="Google Shape;1956;p16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957" name="Google Shape;1957;p168"/>
          <p:cNvPicPr preferRelativeResize="0"/>
          <p:nvPr/>
        </p:nvPicPr>
        <p:blipFill rotWithShape="1">
          <a:blip r:embed="rId4">
            <a:alphaModFix/>
          </a:blip>
          <a:srcRect b="0" l="0" r="0" t="0"/>
          <a:stretch/>
        </p:blipFill>
        <p:spPr>
          <a:xfrm>
            <a:off x="6443285" y="3014836"/>
            <a:ext cx="5401429" cy="6258798"/>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6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63" name="Google Shape;1963;p1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64" name="Google Shape;1964;p16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65" name="Google Shape;1965;p16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966" name="Google Shape;1966;p169"/>
          <p:cNvPicPr preferRelativeResize="0"/>
          <p:nvPr/>
        </p:nvPicPr>
        <p:blipFill rotWithShape="1">
          <a:blip r:embed="rId4">
            <a:alphaModFix/>
          </a:blip>
          <a:srcRect b="0" l="0" r="0" t="0"/>
          <a:stretch/>
        </p:blipFill>
        <p:spPr>
          <a:xfrm>
            <a:off x="3657600" y="3695700"/>
            <a:ext cx="11279280" cy="45072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17"/>
          <p:cNvPicPr preferRelativeResize="0"/>
          <p:nvPr/>
        </p:nvPicPr>
        <p:blipFill rotWithShape="1">
          <a:blip r:embed="rId3">
            <a:alphaModFix/>
          </a:blip>
          <a:srcRect b="0" l="0" r="0" t="0"/>
          <a:stretch/>
        </p:blipFill>
        <p:spPr>
          <a:xfrm>
            <a:off x="16371834" y="8648700"/>
            <a:ext cx="1916166" cy="1277444"/>
          </a:xfrm>
          <a:prstGeom prst="rect">
            <a:avLst/>
          </a:prstGeom>
          <a:noFill/>
          <a:ln>
            <a:noFill/>
          </a:ln>
        </p:spPr>
      </p:pic>
      <p:sp>
        <p:nvSpPr>
          <p:cNvPr id="268" name="Google Shape;268;p17"/>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chemeClr val="lt1"/>
                </a:solidFill>
                <a:latin typeface="Arial"/>
                <a:ea typeface="Arial"/>
                <a:cs typeface="Arial"/>
                <a:sym typeface="Arial"/>
              </a:rPr>
              <a:t>VERİ TABANI YÖNETİM SİSTEM ÇEŞİTLERİ</a:t>
            </a:r>
            <a:endParaRPr b="1" i="0" sz="3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grpSp>
        <p:nvGrpSpPr>
          <p:cNvPr id="269" name="Google Shape;269;p17"/>
          <p:cNvGrpSpPr/>
          <p:nvPr/>
        </p:nvGrpSpPr>
        <p:grpSpPr>
          <a:xfrm>
            <a:off x="332790" y="2476500"/>
            <a:ext cx="8649688" cy="4592083"/>
            <a:chOff x="0" y="0"/>
            <a:chExt cx="11532917" cy="6122777"/>
          </a:xfrm>
        </p:grpSpPr>
        <p:sp>
          <p:nvSpPr>
            <p:cNvPr id="270" name="Google Shape;270;p17"/>
            <p:cNvSpPr/>
            <p:nvPr/>
          </p:nvSpPr>
          <p:spPr>
            <a:xfrm>
              <a:off x="0" y="0"/>
              <a:ext cx="11532917" cy="4788047"/>
            </a:xfrm>
            <a:custGeom>
              <a:rect b="b" l="l" r="r" t="t"/>
              <a:pathLst>
                <a:path extrusionOk="0" h="1484689" w="3576153">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0" y="1455666"/>
              <a:ext cx="11532917" cy="4667111"/>
            </a:xfrm>
            <a:custGeom>
              <a:rect b="b" l="l" r="r" t="t"/>
              <a:pathLst>
                <a:path extrusionOk="0" h="1447189" w="3576153">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17"/>
          <p:cNvSpPr txBox="1"/>
          <p:nvPr/>
        </p:nvSpPr>
        <p:spPr>
          <a:xfrm>
            <a:off x="533400" y="2531445"/>
            <a:ext cx="6791202" cy="126053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FFFFF"/>
                </a:solidFill>
                <a:latin typeface="Arial"/>
                <a:ea typeface="Arial"/>
                <a:cs typeface="Arial"/>
                <a:sym typeface="Arial"/>
              </a:rPr>
              <a:t>RDBMS (Relational </a:t>
            </a:r>
            <a:r>
              <a:rPr b="0" i="0" lang="en-US" sz="3600" u="none" cap="none" strike="noStrike">
                <a:solidFill>
                  <a:schemeClr val="lt1"/>
                </a:solidFill>
                <a:latin typeface="Arial"/>
                <a:ea typeface="Arial"/>
                <a:cs typeface="Arial"/>
                <a:sym typeface="Arial"/>
              </a:rPr>
              <a:t>DBMS</a:t>
            </a:r>
            <a:r>
              <a:rPr b="1" i="0" lang="en-US" sz="3600" u="none" cap="none" strike="noStrike">
                <a:solidFill>
                  <a:schemeClr val="lt1"/>
                </a:solidFill>
                <a:latin typeface="Arial"/>
                <a:ea typeface="Arial"/>
                <a:cs typeface="Arial"/>
                <a:sym typeface="Arial"/>
              </a:rPr>
              <a:t> )</a:t>
            </a:r>
            <a:endParaRPr b="1" i="0" sz="3600" u="none" cap="none" strike="noStrike">
              <a:solidFill>
                <a:schemeClr val="lt1"/>
              </a:solidFill>
              <a:latin typeface="Arial"/>
              <a:ea typeface="Arial"/>
              <a:cs typeface="Arial"/>
              <a:sym typeface="Arial"/>
            </a:endParaRPr>
          </a:p>
          <a:p>
            <a:pPr indent="0" lvl="0" marL="0" marR="0" rtl="0" algn="l">
              <a:lnSpc>
                <a:spcPct val="140000"/>
              </a:lnSpc>
              <a:spcBef>
                <a:spcPts val="0"/>
              </a:spcBef>
              <a:spcAft>
                <a:spcPts val="0"/>
              </a:spcAft>
              <a:buNone/>
            </a:pPr>
            <a:r>
              <a:t/>
            </a:r>
            <a:endParaRPr b="0" i="0" sz="3600" u="none" cap="none" strike="noStrike">
              <a:solidFill>
                <a:srgbClr val="FFFFFF"/>
              </a:solidFill>
              <a:latin typeface="Arial"/>
              <a:ea typeface="Arial"/>
              <a:cs typeface="Arial"/>
              <a:sym typeface="Arial"/>
            </a:endParaRPr>
          </a:p>
        </p:txBody>
      </p:sp>
      <p:sp>
        <p:nvSpPr>
          <p:cNvPr id="273" name="Google Shape;273;p17"/>
          <p:cNvSpPr txBox="1"/>
          <p:nvPr/>
        </p:nvSpPr>
        <p:spPr>
          <a:xfrm>
            <a:off x="533400" y="4082950"/>
            <a:ext cx="8001000" cy="7017306"/>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4000"/>
              <a:buFont typeface="Arial"/>
              <a:buChar char="•"/>
            </a:pPr>
            <a:r>
              <a:rPr b="0" i="0" lang="en-US" sz="4000" u="none" cap="none" strike="noStrike">
                <a:solidFill>
                  <a:srgbClr val="161513"/>
                </a:solidFill>
                <a:latin typeface="Arial"/>
                <a:ea typeface="Arial"/>
                <a:cs typeface="Arial"/>
                <a:sym typeface="Arial"/>
              </a:rPr>
              <a:t>Birbiriyle ilişkisi olan tutarlı verileri depolamak için kullanılır.</a:t>
            </a:r>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4000"/>
              <a:buFont typeface="Arial"/>
              <a:buChar char="•"/>
            </a:pPr>
            <a:r>
              <a:rPr b="0" i="0" lang="en-US" sz="4000" u="none" cap="none" strike="noStrike">
                <a:solidFill>
                  <a:srgbClr val="161513"/>
                </a:solidFill>
                <a:latin typeface="Arial"/>
                <a:ea typeface="Arial"/>
                <a:cs typeface="Arial"/>
                <a:sym typeface="Arial"/>
              </a:rPr>
              <a:t>Bu veri tabanları, satırların ve sütunların meydana getirdiği tablolardan oluşur.</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4000"/>
              <a:buFont typeface="Arial"/>
              <a:buChar char="•"/>
            </a:pPr>
            <a:r>
              <a:rPr b="0" i="0" lang="en-US" sz="4000" u="none" cap="none" strike="noStrike">
                <a:solidFill>
                  <a:srgbClr val="161513"/>
                </a:solidFill>
                <a:latin typeface="Arial"/>
                <a:ea typeface="Arial"/>
                <a:cs typeface="Arial"/>
                <a:sym typeface="Arial"/>
              </a:rPr>
              <a:t>Çoğu veri tabanı bu yapıdadır.</a:t>
            </a:r>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p:txBody>
      </p:sp>
      <p:grpSp>
        <p:nvGrpSpPr>
          <p:cNvPr id="274" name="Google Shape;274;p17"/>
          <p:cNvGrpSpPr/>
          <p:nvPr/>
        </p:nvGrpSpPr>
        <p:grpSpPr>
          <a:xfrm>
            <a:off x="9305522" y="2476500"/>
            <a:ext cx="8649688" cy="4592083"/>
            <a:chOff x="0" y="0"/>
            <a:chExt cx="11532917" cy="6122777"/>
          </a:xfrm>
        </p:grpSpPr>
        <p:sp>
          <p:nvSpPr>
            <p:cNvPr id="275" name="Google Shape;275;p17"/>
            <p:cNvSpPr/>
            <p:nvPr/>
          </p:nvSpPr>
          <p:spPr>
            <a:xfrm>
              <a:off x="0" y="0"/>
              <a:ext cx="11532917" cy="4788047"/>
            </a:xfrm>
            <a:custGeom>
              <a:rect b="b" l="l" r="r" t="t"/>
              <a:pathLst>
                <a:path extrusionOk="0" h="1484689" w="3576153">
                  <a:moveTo>
                    <a:pt x="3451693" y="1484689"/>
                  </a:moveTo>
                  <a:lnTo>
                    <a:pt x="124460" y="1484689"/>
                  </a:lnTo>
                  <a:cubicBezTo>
                    <a:pt x="55880" y="1484689"/>
                    <a:pt x="0" y="1428809"/>
                    <a:pt x="0" y="1360229"/>
                  </a:cubicBezTo>
                  <a:lnTo>
                    <a:pt x="0" y="124460"/>
                  </a:lnTo>
                  <a:cubicBezTo>
                    <a:pt x="0" y="55880"/>
                    <a:pt x="55880" y="0"/>
                    <a:pt x="124460" y="0"/>
                  </a:cubicBezTo>
                  <a:lnTo>
                    <a:pt x="3451694" y="0"/>
                  </a:lnTo>
                  <a:cubicBezTo>
                    <a:pt x="3520273" y="0"/>
                    <a:pt x="3576153" y="55880"/>
                    <a:pt x="3576153" y="124460"/>
                  </a:cubicBezTo>
                  <a:lnTo>
                    <a:pt x="3576153" y="1360229"/>
                  </a:lnTo>
                  <a:cubicBezTo>
                    <a:pt x="3576153" y="1428809"/>
                    <a:pt x="3520273" y="1484689"/>
                    <a:pt x="3451694" y="1484689"/>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0" y="1455666"/>
              <a:ext cx="11532917" cy="4667111"/>
            </a:xfrm>
            <a:custGeom>
              <a:rect b="b" l="l" r="r" t="t"/>
              <a:pathLst>
                <a:path extrusionOk="0" h="1447189" w="3576153">
                  <a:moveTo>
                    <a:pt x="3451693" y="1447189"/>
                  </a:moveTo>
                  <a:lnTo>
                    <a:pt x="124460" y="1447189"/>
                  </a:lnTo>
                  <a:cubicBezTo>
                    <a:pt x="55880" y="1447189"/>
                    <a:pt x="0" y="1391309"/>
                    <a:pt x="0" y="1322729"/>
                  </a:cubicBezTo>
                  <a:lnTo>
                    <a:pt x="0" y="124460"/>
                  </a:lnTo>
                  <a:cubicBezTo>
                    <a:pt x="0" y="55880"/>
                    <a:pt x="55880" y="0"/>
                    <a:pt x="124460" y="0"/>
                  </a:cubicBezTo>
                  <a:lnTo>
                    <a:pt x="3451694" y="0"/>
                  </a:lnTo>
                  <a:cubicBezTo>
                    <a:pt x="3520273" y="0"/>
                    <a:pt x="3576153" y="55880"/>
                    <a:pt x="3576153" y="124460"/>
                  </a:cubicBezTo>
                  <a:lnTo>
                    <a:pt x="3576153" y="1322729"/>
                  </a:lnTo>
                  <a:cubicBezTo>
                    <a:pt x="3576153" y="1391309"/>
                    <a:pt x="3520273" y="1447189"/>
                    <a:pt x="3451694" y="144718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7"/>
          <p:cNvSpPr txBox="1"/>
          <p:nvPr/>
        </p:nvSpPr>
        <p:spPr>
          <a:xfrm>
            <a:off x="9601200" y="2567030"/>
            <a:ext cx="6791202" cy="61535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600" u="none" cap="none" strike="noStrike">
                <a:solidFill>
                  <a:srgbClr val="FFFFFF"/>
                </a:solidFill>
                <a:latin typeface="Arial"/>
                <a:ea typeface="Arial"/>
                <a:cs typeface="Arial"/>
                <a:sym typeface="Arial"/>
              </a:rPr>
              <a:t>NoSQL</a:t>
            </a:r>
            <a:endParaRPr/>
          </a:p>
        </p:txBody>
      </p:sp>
      <p:sp>
        <p:nvSpPr>
          <p:cNvPr id="278" name="Google Shape;278;p17"/>
          <p:cNvSpPr txBox="1"/>
          <p:nvPr/>
        </p:nvSpPr>
        <p:spPr>
          <a:xfrm>
            <a:off x="11304176" y="3835528"/>
            <a:ext cx="4652379" cy="332720"/>
          </a:xfrm>
          <a:prstGeom prst="rect">
            <a:avLst/>
          </a:prstGeom>
          <a:noFill/>
          <a:ln>
            <a:noFill/>
          </a:ln>
        </p:spPr>
        <p:txBody>
          <a:bodyPr anchorCtr="0" anchor="t" bIns="0" lIns="0" spcFirstLastPara="1" rIns="0" wrap="square" tIns="0">
            <a:spAutoFit/>
          </a:bodyPr>
          <a:lstStyle/>
          <a:p>
            <a:pPr indent="0" lvl="0" marL="0" marR="0" rtl="0" algn="l">
              <a:lnSpc>
                <a:spcPct val="142022"/>
              </a:lnSpc>
              <a:spcBef>
                <a:spcPts val="0"/>
              </a:spcBef>
              <a:spcAft>
                <a:spcPts val="0"/>
              </a:spcAft>
              <a:buNone/>
            </a:pPr>
            <a:r>
              <a:t/>
            </a:r>
            <a:endParaRPr b="0" i="0" sz="1899" u="none" cap="none" strike="noStrike">
              <a:solidFill>
                <a:srgbClr val="000000"/>
              </a:solidFill>
              <a:latin typeface="Arial"/>
              <a:ea typeface="Arial"/>
              <a:cs typeface="Arial"/>
              <a:sym typeface="Arial"/>
            </a:endParaRPr>
          </a:p>
        </p:txBody>
      </p:sp>
      <p:sp>
        <p:nvSpPr>
          <p:cNvPr id="279" name="Google Shape;279;p17"/>
          <p:cNvSpPr txBox="1"/>
          <p:nvPr/>
        </p:nvSpPr>
        <p:spPr>
          <a:xfrm>
            <a:off x="533400" y="2927812"/>
            <a:ext cx="10104721" cy="1191288"/>
          </a:xfrm>
          <a:prstGeom prst="rect">
            <a:avLst/>
          </a:prstGeom>
          <a:noFill/>
          <a:ln>
            <a:noFill/>
          </a:ln>
        </p:spPr>
        <p:txBody>
          <a:bodyPr anchorCtr="0" anchor="t" bIns="0" lIns="0" spcFirstLastPara="1" rIns="0" wrap="square" tIns="0">
            <a:spAutoFit/>
          </a:bodyPr>
          <a:lstStyle/>
          <a:p>
            <a:pPr indent="0" lvl="0" marL="0" marR="0" rtl="0" algn="l">
              <a:lnSpc>
                <a:spcPct val="280000"/>
              </a:lnSpc>
              <a:spcBef>
                <a:spcPts val="0"/>
              </a:spcBef>
              <a:spcAft>
                <a:spcPts val="0"/>
              </a:spcAft>
              <a:buNone/>
            </a:pPr>
            <a:r>
              <a:rPr b="1" i="0" lang="en-US" sz="1800" u="none" cap="none" strike="noStrike">
                <a:solidFill>
                  <a:schemeClr val="lt1"/>
                </a:solidFill>
                <a:latin typeface="Arial"/>
                <a:ea typeface="Arial"/>
                <a:cs typeface="Arial"/>
                <a:sym typeface="Arial"/>
              </a:rPr>
              <a:t>İLİŞKİSEL VERİ TABANI YÖNETİM SİSTEMİ</a:t>
            </a:r>
            <a:endParaRPr b="1" i="0" sz="1800" u="none" cap="none" strike="noStrike">
              <a:solidFill>
                <a:schemeClr val="lt1"/>
              </a:solidFill>
              <a:latin typeface="Arial"/>
              <a:ea typeface="Arial"/>
              <a:cs typeface="Arial"/>
              <a:sym typeface="Arial"/>
            </a:endParaRPr>
          </a:p>
          <a:p>
            <a:pPr indent="0" lvl="0" marL="0" marR="0" rtl="0" algn="l">
              <a:lnSpc>
                <a:spcPct val="28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0" name="Google Shape;280;p17"/>
          <p:cNvSpPr txBox="1"/>
          <p:nvPr/>
        </p:nvSpPr>
        <p:spPr>
          <a:xfrm>
            <a:off x="9591675" y="2963600"/>
            <a:ext cx="9915402" cy="1189300"/>
          </a:xfrm>
          <a:prstGeom prst="rect">
            <a:avLst/>
          </a:prstGeom>
          <a:noFill/>
          <a:ln>
            <a:noFill/>
          </a:ln>
        </p:spPr>
        <p:txBody>
          <a:bodyPr anchorCtr="0" anchor="t" bIns="0" lIns="0" spcFirstLastPara="1" rIns="0" wrap="square" tIns="0">
            <a:spAutoFit/>
          </a:bodyPr>
          <a:lstStyle/>
          <a:p>
            <a:pPr indent="0" lvl="0" marL="0" marR="0" rtl="0" algn="l">
              <a:lnSpc>
                <a:spcPct val="280000"/>
              </a:lnSpc>
              <a:spcBef>
                <a:spcPts val="0"/>
              </a:spcBef>
              <a:spcAft>
                <a:spcPts val="0"/>
              </a:spcAft>
              <a:buNone/>
            </a:pPr>
            <a:r>
              <a:rPr b="1" i="0" lang="en-US" sz="1800" u="none" cap="none" strike="noStrike">
                <a:solidFill>
                  <a:schemeClr val="lt1"/>
                </a:solidFill>
                <a:latin typeface="Arial"/>
                <a:ea typeface="Arial"/>
                <a:cs typeface="Arial"/>
                <a:sym typeface="Arial"/>
              </a:rPr>
              <a:t>İLİŞKİSELSEL OLMAYAN VERİ TABANI YÖNETİM SİSTEM</a:t>
            </a:r>
            <a:endParaRPr b="1" i="0" sz="1800" u="none" cap="none" strike="noStrike">
              <a:solidFill>
                <a:schemeClr val="dk1"/>
              </a:solidFill>
              <a:latin typeface="Arial"/>
              <a:ea typeface="Arial"/>
              <a:cs typeface="Arial"/>
              <a:sym typeface="Arial"/>
            </a:endParaRPr>
          </a:p>
          <a:p>
            <a:pPr indent="0" lvl="0" marL="0" marR="0" rtl="0" algn="l">
              <a:lnSpc>
                <a:spcPct val="28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81" name="Google Shape;281;p17"/>
          <p:cNvSpPr txBox="1"/>
          <p:nvPr/>
        </p:nvSpPr>
        <p:spPr>
          <a:xfrm>
            <a:off x="9525000" y="4251692"/>
            <a:ext cx="8001000" cy="3077766"/>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4000"/>
              <a:buFont typeface="Arial"/>
              <a:buChar char="•"/>
            </a:pPr>
            <a:r>
              <a:rPr b="0" i="0" lang="en-US" sz="4000" u="none" cap="none" strike="noStrike">
                <a:solidFill>
                  <a:srgbClr val="161513"/>
                </a:solidFill>
                <a:latin typeface="Arial"/>
                <a:ea typeface="Arial"/>
                <a:cs typeface="Arial"/>
                <a:sym typeface="Arial"/>
              </a:rPr>
              <a:t>NoSQL ifadesi lişkisel olmayan veritabanı türlerini ifade eder ve bu veritabanları, verileri ilişkisel tablolardan farklı bir formatta depolar. </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17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72" name="Google Shape;1972;p1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73" name="Google Shape;1973;p17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74" name="Google Shape;1974;p17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1975" name="Google Shape;1975;p170"/>
          <p:cNvPicPr preferRelativeResize="0"/>
          <p:nvPr/>
        </p:nvPicPr>
        <p:blipFill rotWithShape="1">
          <a:blip r:embed="rId4">
            <a:alphaModFix/>
          </a:blip>
          <a:srcRect b="0" l="0" r="0" t="0"/>
          <a:stretch/>
        </p:blipFill>
        <p:spPr>
          <a:xfrm>
            <a:off x="3721405" y="2439755"/>
            <a:ext cx="10845190" cy="540749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7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1" name="Google Shape;1981;p1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82" name="Google Shape;1982;p17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83" name="Google Shape;1983;p17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OFFSET &amp; FETCH</a:t>
            </a:r>
            <a:endParaRPr/>
          </a:p>
        </p:txBody>
      </p:sp>
      <p:pic>
        <p:nvPicPr>
          <p:cNvPr id="1984" name="Google Shape;1984;p171"/>
          <p:cNvPicPr preferRelativeResize="0"/>
          <p:nvPr/>
        </p:nvPicPr>
        <p:blipFill rotWithShape="1">
          <a:blip r:embed="rId4">
            <a:alphaModFix/>
          </a:blip>
          <a:srcRect b="0" l="0" r="0" t="0"/>
          <a:stretch/>
        </p:blipFill>
        <p:spPr>
          <a:xfrm>
            <a:off x="1522062" y="5560514"/>
            <a:ext cx="15603012" cy="2635260"/>
          </a:xfrm>
          <a:prstGeom prst="rect">
            <a:avLst/>
          </a:prstGeom>
          <a:noFill/>
          <a:ln>
            <a:noFill/>
          </a:ln>
        </p:spPr>
      </p:pic>
      <p:pic>
        <p:nvPicPr>
          <p:cNvPr id="1985" name="Google Shape;1985;p171"/>
          <p:cNvPicPr preferRelativeResize="0"/>
          <p:nvPr/>
        </p:nvPicPr>
        <p:blipFill rotWithShape="1">
          <a:blip r:embed="rId5">
            <a:alphaModFix/>
          </a:blip>
          <a:srcRect b="0" l="0" r="0" t="0"/>
          <a:stretch/>
        </p:blipFill>
        <p:spPr>
          <a:xfrm>
            <a:off x="1537302" y="2684861"/>
            <a:ext cx="15419930" cy="211438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7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91" name="Google Shape;1991;p1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992" name="Google Shape;1992;p17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993" name="Google Shape;1993;p17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OFFSET &amp; FETCH</a:t>
            </a:r>
            <a:endParaRPr/>
          </a:p>
        </p:txBody>
      </p:sp>
      <p:pic>
        <p:nvPicPr>
          <p:cNvPr id="1994" name="Google Shape;1994;p172"/>
          <p:cNvPicPr preferRelativeResize="0"/>
          <p:nvPr/>
        </p:nvPicPr>
        <p:blipFill rotWithShape="1">
          <a:blip r:embed="rId4">
            <a:alphaModFix/>
          </a:blip>
          <a:srcRect b="0" l="0" r="0" t="0"/>
          <a:stretch/>
        </p:blipFill>
        <p:spPr>
          <a:xfrm>
            <a:off x="2438400" y="3441528"/>
            <a:ext cx="13965333" cy="4786812"/>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17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0" name="Google Shape;2000;p1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01" name="Google Shape;2001;p17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02" name="Google Shape;2002;p17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OFFSET &amp; FETCH</a:t>
            </a:r>
            <a:endParaRPr/>
          </a:p>
        </p:txBody>
      </p:sp>
      <p:pic>
        <p:nvPicPr>
          <p:cNvPr id="2003" name="Google Shape;2003;p173"/>
          <p:cNvPicPr preferRelativeResize="0"/>
          <p:nvPr/>
        </p:nvPicPr>
        <p:blipFill rotWithShape="1">
          <a:blip r:embed="rId4">
            <a:alphaModFix/>
          </a:blip>
          <a:srcRect b="0" l="0" r="0" t="0"/>
          <a:stretch/>
        </p:blipFill>
        <p:spPr>
          <a:xfrm>
            <a:off x="3356901" y="2646761"/>
            <a:ext cx="11574199" cy="6224191"/>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7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9" name="Google Shape;2009;p1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10" name="Google Shape;2010;p17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11" name="Google Shape;2011;p17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OFFSET &amp; FETCH</a:t>
            </a:r>
            <a:endParaRPr/>
          </a:p>
        </p:txBody>
      </p:sp>
      <p:pic>
        <p:nvPicPr>
          <p:cNvPr id="2012" name="Google Shape;2012;p174"/>
          <p:cNvPicPr preferRelativeResize="0"/>
          <p:nvPr/>
        </p:nvPicPr>
        <p:blipFill rotWithShape="1">
          <a:blip r:embed="rId4">
            <a:alphaModFix/>
          </a:blip>
          <a:srcRect b="0" l="0" r="0" t="0"/>
          <a:stretch/>
        </p:blipFill>
        <p:spPr>
          <a:xfrm>
            <a:off x="533400" y="2044176"/>
            <a:ext cx="10055089" cy="5314658"/>
          </a:xfrm>
          <a:prstGeom prst="rect">
            <a:avLst/>
          </a:prstGeom>
          <a:noFill/>
          <a:ln>
            <a:noFill/>
          </a:ln>
        </p:spPr>
      </p:pic>
      <p:pic>
        <p:nvPicPr>
          <p:cNvPr id="2013" name="Google Shape;2013;p174"/>
          <p:cNvPicPr preferRelativeResize="0"/>
          <p:nvPr/>
        </p:nvPicPr>
        <p:blipFill rotWithShape="1">
          <a:blip r:embed="rId5">
            <a:alphaModFix/>
          </a:blip>
          <a:srcRect b="0" l="0" r="0" t="0"/>
          <a:stretch/>
        </p:blipFill>
        <p:spPr>
          <a:xfrm>
            <a:off x="4556665" y="6511256"/>
            <a:ext cx="4275866" cy="3509044"/>
          </a:xfrm>
          <a:prstGeom prst="rect">
            <a:avLst/>
          </a:prstGeom>
          <a:noFill/>
          <a:ln>
            <a:noFill/>
          </a:ln>
        </p:spPr>
      </p:pic>
      <p:pic>
        <p:nvPicPr>
          <p:cNvPr id="2014" name="Google Shape;2014;p174"/>
          <p:cNvPicPr preferRelativeResize="0"/>
          <p:nvPr/>
        </p:nvPicPr>
        <p:blipFill rotWithShape="1">
          <a:blip r:embed="rId6">
            <a:alphaModFix/>
          </a:blip>
          <a:srcRect b="0" l="0" r="0" t="0"/>
          <a:stretch/>
        </p:blipFill>
        <p:spPr>
          <a:xfrm>
            <a:off x="9424990" y="6547162"/>
            <a:ext cx="4038319" cy="3396938"/>
          </a:xfrm>
          <a:prstGeom prst="rect">
            <a:avLst/>
          </a:prstGeom>
          <a:noFill/>
          <a:ln>
            <a:noFill/>
          </a:ln>
        </p:spPr>
      </p:pic>
      <p:pic>
        <p:nvPicPr>
          <p:cNvPr id="2015" name="Google Shape;2015;p174"/>
          <p:cNvPicPr preferRelativeResize="0"/>
          <p:nvPr/>
        </p:nvPicPr>
        <p:blipFill rotWithShape="1">
          <a:blip r:embed="rId7">
            <a:alphaModFix/>
          </a:blip>
          <a:srcRect b="0" l="0" r="0" t="0"/>
          <a:stretch/>
        </p:blipFill>
        <p:spPr>
          <a:xfrm>
            <a:off x="13926584" y="6565739"/>
            <a:ext cx="4038319" cy="337836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75"/>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021" name="Google Shape;2021;p17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5"/>
          <p:cNvSpPr txBox="1"/>
          <p:nvPr/>
        </p:nvSpPr>
        <p:spPr>
          <a:xfrm>
            <a:off x="1149817" y="4653045"/>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TOP İFADESİ</a:t>
            </a:r>
            <a:endParaRPr sz="4400">
              <a:solidFill>
                <a:srgbClr val="FFFFFF"/>
              </a:solidFill>
              <a:latin typeface="Arial"/>
              <a:ea typeface="Arial"/>
              <a:cs typeface="Arial"/>
              <a:sym typeface="Arial"/>
            </a:endParaRPr>
          </a:p>
        </p:txBody>
      </p:sp>
      <p:sp>
        <p:nvSpPr>
          <p:cNvPr id="2023" name="Google Shape;2023;p175"/>
          <p:cNvSpPr txBox="1"/>
          <p:nvPr/>
        </p:nvSpPr>
        <p:spPr>
          <a:xfrm>
            <a:off x="10713720"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ÖRNEKLER</a:t>
            </a:r>
            <a:endParaRPr/>
          </a:p>
        </p:txBody>
      </p:sp>
      <p:cxnSp>
        <p:nvCxnSpPr>
          <p:cNvPr id="2024" name="Google Shape;2024;p175"/>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2025" name="Google Shape;2025;p1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26" name="Google Shape;2026;p175"/>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027" name="Google Shape;2027;p175"/>
          <p:cNvSpPr txBox="1"/>
          <p:nvPr/>
        </p:nvSpPr>
        <p:spPr>
          <a:xfrm>
            <a:off x="10731817" y="4388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TOP İFADESİ TANIMI</a:t>
            </a:r>
            <a:endParaRPr/>
          </a:p>
        </p:txBody>
      </p:sp>
      <p:cxnSp>
        <p:nvCxnSpPr>
          <p:cNvPr id="2028" name="Google Shape;2028;p175"/>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7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34" name="Google Shape;2034;p1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35" name="Google Shape;2035;p17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36" name="Google Shape;2036;p17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TOP İFADESİ TANIMI</a:t>
            </a:r>
            <a:endParaRPr/>
          </a:p>
        </p:txBody>
      </p:sp>
      <p:pic>
        <p:nvPicPr>
          <p:cNvPr id="2037" name="Google Shape;2037;p176"/>
          <p:cNvPicPr preferRelativeResize="0"/>
          <p:nvPr/>
        </p:nvPicPr>
        <p:blipFill rotWithShape="1">
          <a:blip r:embed="rId4">
            <a:alphaModFix/>
          </a:blip>
          <a:srcRect b="0" l="0" r="0" t="0"/>
          <a:stretch/>
        </p:blipFill>
        <p:spPr>
          <a:xfrm>
            <a:off x="472440" y="4500565"/>
            <a:ext cx="17343120" cy="1931194"/>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7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43" name="Google Shape;2043;p1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44" name="Google Shape;2044;p17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45" name="Google Shape;2045;p17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SYNTAX</a:t>
            </a:r>
            <a:endParaRPr/>
          </a:p>
        </p:txBody>
      </p:sp>
      <p:pic>
        <p:nvPicPr>
          <p:cNvPr id="2046" name="Google Shape;2046;p177"/>
          <p:cNvPicPr preferRelativeResize="0"/>
          <p:nvPr/>
        </p:nvPicPr>
        <p:blipFill rotWithShape="1">
          <a:blip r:embed="rId4">
            <a:alphaModFix/>
          </a:blip>
          <a:srcRect b="0" l="0" r="0" t="0"/>
          <a:stretch/>
        </p:blipFill>
        <p:spPr>
          <a:xfrm>
            <a:off x="3429000" y="4220170"/>
            <a:ext cx="11633963" cy="184666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7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52" name="Google Shape;2052;p1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53" name="Google Shape;2053;p17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54" name="Google Shape;2054;p17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055" name="Google Shape;2055;p178"/>
          <p:cNvPicPr preferRelativeResize="0"/>
          <p:nvPr/>
        </p:nvPicPr>
        <p:blipFill rotWithShape="1">
          <a:blip r:embed="rId4">
            <a:alphaModFix/>
          </a:blip>
          <a:srcRect b="0" l="0" r="0" t="0"/>
          <a:stretch/>
        </p:blipFill>
        <p:spPr>
          <a:xfrm>
            <a:off x="5181600" y="2623901"/>
            <a:ext cx="7696200" cy="670314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17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61" name="Google Shape;2061;p1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62" name="Google Shape;2062;p17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63" name="Google Shape;2063;p17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064" name="Google Shape;2064;p179"/>
          <p:cNvPicPr preferRelativeResize="0"/>
          <p:nvPr/>
        </p:nvPicPr>
        <p:blipFill rotWithShape="1">
          <a:blip r:embed="rId4">
            <a:alphaModFix/>
          </a:blip>
          <a:srcRect b="0" l="0" r="0" t="0"/>
          <a:stretch/>
        </p:blipFill>
        <p:spPr>
          <a:xfrm>
            <a:off x="1143000" y="3797172"/>
            <a:ext cx="16493111" cy="29536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18"/>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88" name="Google Shape;288;p18"/>
          <p:cNvSpPr txBox="1"/>
          <p:nvPr/>
        </p:nvSpPr>
        <p:spPr>
          <a:xfrm>
            <a:off x="2866508" y="767678"/>
            <a:ext cx="125549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İLİŞKİSEL VERİ TABANI YÖNETİM SİSTEMLERİ</a:t>
            </a:r>
            <a:endParaRPr b="0" i="0" sz="3600" u="none" cap="none" strike="noStrike">
              <a:solidFill>
                <a:schemeClr val="lt1"/>
              </a:solidFill>
              <a:latin typeface="Arial"/>
              <a:ea typeface="Arial"/>
              <a:cs typeface="Arial"/>
              <a:sym typeface="Arial"/>
            </a:endParaRPr>
          </a:p>
        </p:txBody>
      </p:sp>
      <p:sp>
        <p:nvSpPr>
          <p:cNvPr id="289" name="Google Shape;289;p18"/>
          <p:cNvSpPr txBox="1"/>
          <p:nvPr/>
        </p:nvSpPr>
        <p:spPr>
          <a:xfrm>
            <a:off x="381000" y="2469356"/>
            <a:ext cx="8001000" cy="8617744"/>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İlişkisel ver tabanı birbirleriyle ilişkili tablolardan oluşur.</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Basit bir şekilde ifade etmemiz gerekirse tablolar birbirlerine ortak kolonlar aracılığıyla bağlıdırlar, diğer bir deyişle ilişkilidirler.</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Örneğin,sağdaki tablolardaki ortak kolon olan “PhoneNumberTypeID” kolonu sayesinde PersonPhone(Person) tablosunda yer almayan “Name” bilgisine ulaşabiliriz.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“Name” bilgisine ulaşabilmemizin nedeni, iki tablo arasında ortak bir kolonun olması, bir köprünün veya bir ilişkinin olmasıdır.</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p:txBody>
      </p:sp>
      <p:pic>
        <p:nvPicPr>
          <p:cNvPr id="290" name="Google Shape;290;p18"/>
          <p:cNvPicPr preferRelativeResize="0"/>
          <p:nvPr/>
        </p:nvPicPr>
        <p:blipFill rotWithShape="1">
          <a:blip r:embed="rId4">
            <a:alphaModFix/>
          </a:blip>
          <a:srcRect b="0" l="0" r="0" t="0"/>
          <a:stretch/>
        </p:blipFill>
        <p:spPr>
          <a:xfrm>
            <a:off x="8686800" y="2933700"/>
            <a:ext cx="9469491" cy="3766397"/>
          </a:xfrm>
          <a:prstGeom prst="rect">
            <a:avLst/>
          </a:prstGeom>
          <a:noFill/>
          <a:ln>
            <a:noFill/>
          </a:ln>
        </p:spPr>
      </p:pic>
      <p:sp>
        <p:nvSpPr>
          <p:cNvPr id="291" name="Google Shape;291;p18"/>
          <p:cNvSpPr/>
          <p:nvPr/>
        </p:nvSpPr>
        <p:spPr>
          <a:xfrm>
            <a:off x="8839200" y="4533900"/>
            <a:ext cx="3429000" cy="228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2" name="Google Shape;292;p18"/>
          <p:cNvSpPr/>
          <p:nvPr/>
        </p:nvSpPr>
        <p:spPr>
          <a:xfrm>
            <a:off x="14097000" y="4991100"/>
            <a:ext cx="34290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18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70" name="Google Shape;2070;p1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71" name="Google Shape;2071;p18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72" name="Google Shape;2072;p18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073" name="Google Shape;2073;p180"/>
          <p:cNvPicPr preferRelativeResize="0"/>
          <p:nvPr/>
        </p:nvPicPr>
        <p:blipFill rotWithShape="1">
          <a:blip r:embed="rId4">
            <a:alphaModFix/>
          </a:blip>
          <a:srcRect b="0" l="0" r="0" t="0"/>
          <a:stretch/>
        </p:blipFill>
        <p:spPr>
          <a:xfrm>
            <a:off x="4224166" y="2179229"/>
            <a:ext cx="9702418" cy="7559314"/>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8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79" name="Google Shape;2079;p1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80" name="Google Shape;2080;p18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81" name="Google Shape;2081;p18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082" name="Google Shape;2082;p181"/>
          <p:cNvPicPr preferRelativeResize="0"/>
          <p:nvPr/>
        </p:nvPicPr>
        <p:blipFill rotWithShape="1">
          <a:blip r:embed="rId4">
            <a:alphaModFix/>
          </a:blip>
          <a:srcRect b="0" l="0" r="0" t="0"/>
          <a:stretch/>
        </p:blipFill>
        <p:spPr>
          <a:xfrm>
            <a:off x="4914783" y="3035784"/>
            <a:ext cx="8611802" cy="6306430"/>
          </a:xfrm>
          <a:prstGeom prst="rect">
            <a:avLst/>
          </a:prstGeom>
          <a:noFill/>
          <a:ln>
            <a:noFill/>
          </a:ln>
        </p:spPr>
      </p:pic>
      <p:sp>
        <p:nvSpPr>
          <p:cNvPr id="2083" name="Google Shape;2083;p181"/>
          <p:cNvSpPr/>
          <p:nvPr/>
        </p:nvSpPr>
        <p:spPr>
          <a:xfrm>
            <a:off x="9753600" y="7886700"/>
            <a:ext cx="1066800" cy="1371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18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89" name="Google Shape;2089;p1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90" name="Google Shape;2090;p18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091" name="Google Shape;2091;p18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092" name="Google Shape;2092;p182"/>
          <p:cNvPicPr preferRelativeResize="0"/>
          <p:nvPr/>
        </p:nvPicPr>
        <p:blipFill rotWithShape="1">
          <a:blip r:embed="rId4">
            <a:alphaModFix/>
          </a:blip>
          <a:srcRect b="0" l="0" r="0" t="0"/>
          <a:stretch/>
        </p:blipFill>
        <p:spPr>
          <a:xfrm>
            <a:off x="4191000" y="2474500"/>
            <a:ext cx="9449497" cy="70124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8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98" name="Google Shape;2098;p1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099" name="Google Shape;2099;p18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100" name="Google Shape;2100;p18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101" name="Google Shape;2101;p183"/>
          <p:cNvPicPr preferRelativeResize="0"/>
          <p:nvPr/>
        </p:nvPicPr>
        <p:blipFill rotWithShape="1">
          <a:blip r:embed="rId4">
            <a:alphaModFix/>
          </a:blip>
          <a:srcRect b="0" l="0" r="0" t="0"/>
          <a:stretch/>
        </p:blipFill>
        <p:spPr>
          <a:xfrm>
            <a:off x="3710102" y="2857500"/>
            <a:ext cx="10867795" cy="5715553"/>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184"/>
          <p:cNvSpPr txBox="1"/>
          <p:nvPr/>
        </p:nvSpPr>
        <p:spPr>
          <a:xfrm>
            <a:off x="9430703" y="5600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107" name="Google Shape;2107;p184"/>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84"/>
          <p:cNvSpPr txBox="1"/>
          <p:nvPr/>
        </p:nvSpPr>
        <p:spPr>
          <a:xfrm>
            <a:off x="1149817" y="4101612"/>
            <a:ext cx="5582475" cy="2083776"/>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AGGREGATE FONKSYİONLAR</a:t>
            </a:r>
            <a:endParaRPr sz="4400">
              <a:solidFill>
                <a:srgbClr val="FFFFFF"/>
              </a:solidFill>
              <a:latin typeface="Arial"/>
              <a:ea typeface="Arial"/>
              <a:cs typeface="Arial"/>
              <a:sym typeface="Arial"/>
            </a:endParaRPr>
          </a:p>
        </p:txBody>
      </p:sp>
      <p:sp>
        <p:nvSpPr>
          <p:cNvPr id="2109" name="Google Shape;2109;p184"/>
          <p:cNvSpPr txBox="1"/>
          <p:nvPr/>
        </p:nvSpPr>
        <p:spPr>
          <a:xfrm>
            <a:off x="10439400" y="56840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AGGREGATE FONKSİYON ÇEŞİTLERİ - ÖRNEKLER</a:t>
            </a:r>
            <a:endParaRPr/>
          </a:p>
        </p:txBody>
      </p:sp>
      <p:cxnSp>
        <p:nvCxnSpPr>
          <p:cNvPr id="2110" name="Google Shape;2110;p184"/>
          <p:cNvCxnSpPr/>
          <p:nvPr/>
        </p:nvCxnSpPr>
        <p:spPr>
          <a:xfrm>
            <a:off x="9430703" y="66675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2111" name="Google Shape;2111;p1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112" name="Google Shape;2112;p184"/>
          <p:cNvSpPr txBox="1"/>
          <p:nvPr/>
        </p:nvSpPr>
        <p:spPr>
          <a:xfrm>
            <a:off x="9448800"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113" name="Google Shape;2113;p184"/>
          <p:cNvSpPr txBox="1"/>
          <p:nvPr/>
        </p:nvSpPr>
        <p:spPr>
          <a:xfrm>
            <a:off x="10439400" y="4152900"/>
            <a:ext cx="6717983" cy="438518"/>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AGGREGATE FONK.TANIMI VE ÖZELLİKLERİ</a:t>
            </a:r>
            <a:endParaRPr/>
          </a:p>
        </p:txBody>
      </p:sp>
      <p:cxnSp>
        <p:nvCxnSpPr>
          <p:cNvPr id="2114" name="Google Shape;2114;p184"/>
          <p:cNvCxnSpPr/>
          <p:nvPr/>
        </p:nvCxnSpPr>
        <p:spPr>
          <a:xfrm>
            <a:off x="9448800"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85"/>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185"/>
          <p:cNvSpPr txBox="1"/>
          <p:nvPr/>
        </p:nvSpPr>
        <p:spPr>
          <a:xfrm>
            <a:off x="1524000" y="3907201"/>
            <a:ext cx="4630073" cy="3750899"/>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AGGREGATE FONKSYİONLAR</a:t>
            </a:r>
            <a:endParaRPr sz="4400">
              <a:solidFill>
                <a:srgbClr val="FFFFFF"/>
              </a:solidFill>
              <a:latin typeface="Arial"/>
              <a:ea typeface="Arial"/>
              <a:cs typeface="Arial"/>
              <a:sym typeface="Arial"/>
            </a:endParaRPr>
          </a:p>
          <a:p>
            <a:pPr indent="0" lvl="0" marL="0" marR="0" rtl="0" algn="ctr">
              <a:lnSpc>
                <a:spcPct val="254250"/>
              </a:lnSpc>
              <a:spcBef>
                <a:spcPts val="0"/>
              </a:spcBef>
              <a:spcAft>
                <a:spcPts val="0"/>
              </a:spcAft>
              <a:buNone/>
            </a:pPr>
            <a:r>
              <a:t/>
            </a:r>
            <a:endParaRPr sz="4000">
              <a:solidFill>
                <a:schemeClr val="lt1"/>
              </a:solidFill>
              <a:latin typeface="Arial"/>
              <a:ea typeface="Arial"/>
              <a:cs typeface="Arial"/>
              <a:sym typeface="Arial"/>
            </a:endParaRPr>
          </a:p>
        </p:txBody>
      </p:sp>
      <p:grpSp>
        <p:nvGrpSpPr>
          <p:cNvPr id="2121" name="Google Shape;2121;p185"/>
          <p:cNvGrpSpPr/>
          <p:nvPr/>
        </p:nvGrpSpPr>
        <p:grpSpPr>
          <a:xfrm>
            <a:off x="7449473" y="190500"/>
            <a:ext cx="9793545" cy="13533737"/>
            <a:chOff x="-544789" y="3057190"/>
            <a:chExt cx="13058060" cy="18044982"/>
          </a:xfrm>
        </p:grpSpPr>
        <p:sp>
          <p:nvSpPr>
            <p:cNvPr id="2122" name="Google Shape;2122;p185"/>
            <p:cNvSpPr txBox="1"/>
            <p:nvPr/>
          </p:nvSpPr>
          <p:spPr>
            <a:xfrm>
              <a:off x="2" y="3057190"/>
              <a:ext cx="10892885" cy="2431264"/>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AGGREGATE FONKSİYONLAR</a:t>
              </a:r>
              <a:r>
                <a:rPr lang="en-US" sz="5400">
                  <a:solidFill>
                    <a:srgbClr val="FFFFFF"/>
                  </a:solidFill>
                  <a:latin typeface="Arial"/>
                  <a:ea typeface="Arial"/>
                  <a:cs typeface="Arial"/>
                  <a:sym typeface="Arial"/>
                </a:rPr>
                <a:t> </a:t>
              </a:r>
              <a:r>
                <a:rPr lang="en-US" sz="5400">
                  <a:solidFill>
                    <a:srgbClr val="000000"/>
                  </a:solidFill>
                  <a:latin typeface="Arial"/>
                  <a:ea typeface="Arial"/>
                  <a:cs typeface="Arial"/>
                  <a:sym typeface="Arial"/>
                </a:rPr>
                <a:t>TANIM</a:t>
              </a:r>
              <a:endParaRPr/>
            </a:p>
          </p:txBody>
        </p:sp>
        <p:sp>
          <p:nvSpPr>
            <p:cNvPr id="2123" name="Google Shape;2123;p185"/>
            <p:cNvSpPr txBox="1"/>
            <p:nvPr/>
          </p:nvSpPr>
          <p:spPr>
            <a:xfrm>
              <a:off x="-544789" y="4987590"/>
              <a:ext cx="13058060" cy="16114582"/>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Verileri Özetlemek veya pivotlamak için kullanılırlar.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Input = Birden Çok satır.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Output : Tek Satır.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Tek bir satır dönerler.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Tüm kayıtları döndürmeden sadece matematiksel sonuçlar yapabilmemizi sağlar.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Neden ihtyaç var : Çünkü üst yönetim özetlenmiş verileri görmek ister.Direk olarak sonuç görülmek istenir.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Üst yönetim Detay verilerle uğraşmak istemez.</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Genellikle </a:t>
              </a:r>
              <a:r>
                <a:rPr b="0" i="0" lang="en-US" sz="2400" u="none" cap="none" strike="noStrike">
                  <a:solidFill>
                    <a:srgbClr val="E46232"/>
                  </a:solidFill>
                  <a:latin typeface="Arial"/>
                  <a:ea typeface="Arial"/>
                  <a:cs typeface="Arial"/>
                  <a:sym typeface="Arial"/>
                </a:rPr>
                <a:t>Group By </a:t>
              </a:r>
              <a:r>
                <a:rPr b="0" i="0" lang="en-US" sz="2400" u="none" cap="none" strike="noStrike">
                  <a:solidFill>
                    <a:srgbClr val="000000"/>
                  </a:solidFill>
                  <a:latin typeface="Arial"/>
                  <a:ea typeface="Arial"/>
                  <a:cs typeface="Arial"/>
                  <a:sym typeface="Arial"/>
                </a:rPr>
                <a:t>ifadesi ile birlikte sık kullanılırlar.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COUNT (*) kullanımı hariç NULL değerleri yok sayarlar.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Aggregate işlevleri, SELECT aşamasına iletilen tüm satırlarda çalışır. GROUP BY deyimi yoksa, tüm satırlar özetlenir.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DISTINCT ifadesi ile de kullanılabilirler.</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2124" name="Google Shape;2124;p185"/>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125" name="Google Shape;2125;p185"/>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8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186"/>
          <p:cNvSpPr txBox="1"/>
          <p:nvPr/>
        </p:nvSpPr>
        <p:spPr>
          <a:xfrm>
            <a:off x="1524000" y="3907201"/>
            <a:ext cx="4630073" cy="3750899"/>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AGGREGATE FONKSYİONLAR</a:t>
            </a:r>
            <a:endParaRPr sz="4400">
              <a:solidFill>
                <a:srgbClr val="FFFFFF"/>
              </a:solidFill>
              <a:latin typeface="Arial"/>
              <a:ea typeface="Arial"/>
              <a:cs typeface="Arial"/>
              <a:sym typeface="Arial"/>
            </a:endParaRPr>
          </a:p>
          <a:p>
            <a:pPr indent="0" lvl="0" marL="0" marR="0" rtl="0" algn="ctr">
              <a:lnSpc>
                <a:spcPct val="254250"/>
              </a:lnSpc>
              <a:spcBef>
                <a:spcPts val="0"/>
              </a:spcBef>
              <a:spcAft>
                <a:spcPts val="0"/>
              </a:spcAft>
              <a:buNone/>
            </a:pPr>
            <a:r>
              <a:t/>
            </a:r>
            <a:endParaRPr sz="4000">
              <a:solidFill>
                <a:schemeClr val="lt1"/>
              </a:solidFill>
              <a:latin typeface="Arial"/>
              <a:ea typeface="Arial"/>
              <a:cs typeface="Arial"/>
              <a:sym typeface="Arial"/>
            </a:endParaRPr>
          </a:p>
        </p:txBody>
      </p:sp>
      <p:grpSp>
        <p:nvGrpSpPr>
          <p:cNvPr id="2132" name="Google Shape;2132;p186"/>
          <p:cNvGrpSpPr/>
          <p:nvPr/>
        </p:nvGrpSpPr>
        <p:grpSpPr>
          <a:xfrm>
            <a:off x="7449473" y="571500"/>
            <a:ext cx="9793545" cy="12649200"/>
            <a:chOff x="-544789" y="3565190"/>
            <a:chExt cx="13058060" cy="16865599"/>
          </a:xfrm>
        </p:grpSpPr>
        <p:sp>
          <p:nvSpPr>
            <p:cNvPr id="2133" name="Google Shape;2133;p186"/>
            <p:cNvSpPr txBox="1"/>
            <p:nvPr/>
          </p:nvSpPr>
          <p:spPr>
            <a:xfrm>
              <a:off x="2" y="3565190"/>
              <a:ext cx="10892885" cy="2431264"/>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AGGREGATE FONKSİYONLAR</a:t>
              </a:r>
              <a:r>
                <a:rPr lang="en-US" sz="5400">
                  <a:solidFill>
                    <a:srgbClr val="FFFFFF"/>
                  </a:solidFill>
                  <a:latin typeface="Arial"/>
                  <a:ea typeface="Arial"/>
                  <a:cs typeface="Arial"/>
                  <a:sym typeface="Arial"/>
                </a:rPr>
                <a:t> </a:t>
              </a:r>
              <a:r>
                <a:rPr lang="en-US" sz="5400">
                  <a:solidFill>
                    <a:srgbClr val="000000"/>
                  </a:solidFill>
                  <a:latin typeface="Arial"/>
                  <a:ea typeface="Arial"/>
                  <a:cs typeface="Arial"/>
                  <a:sym typeface="Arial"/>
                </a:rPr>
                <a:t>TANIM</a:t>
              </a:r>
              <a:endParaRPr/>
            </a:p>
          </p:txBody>
        </p:sp>
        <p:sp>
          <p:nvSpPr>
            <p:cNvPr id="2134" name="Google Shape;2134;p186"/>
            <p:cNvSpPr txBox="1"/>
            <p:nvPr/>
          </p:nvSpPr>
          <p:spPr>
            <a:xfrm>
              <a:off x="-544789" y="6521939"/>
              <a:ext cx="13058060" cy="13908850"/>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Toplam kaç adet müşterimiz var?</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Geçen yılki toplam satış tutarımız nedir?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Geçen Yılki aylık ortalama satış tutarımız nedir?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Trend Analizleri.</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En yüksek maaş alan departmant hangisidir? gibi sorulara cevap alabiliriz.</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Nunito"/>
                <a:ea typeface="Nunito"/>
                <a:cs typeface="Nunito"/>
                <a:sym typeface="Nunito"/>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2135" name="Google Shape;2135;p18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136" name="Google Shape;2136;p186"/>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187"/>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187"/>
          <p:cNvSpPr txBox="1"/>
          <p:nvPr/>
        </p:nvSpPr>
        <p:spPr>
          <a:xfrm>
            <a:off x="1524000" y="3260357"/>
            <a:ext cx="4630073" cy="3766287"/>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AGGREGATE FONKSYİON</a:t>
            </a:r>
            <a:endParaRPr/>
          </a:p>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ÇEŞİTLERİ</a:t>
            </a:r>
            <a:endParaRPr sz="4400">
              <a:solidFill>
                <a:srgbClr val="FFFFFF"/>
              </a:solidFill>
              <a:latin typeface="Arial"/>
              <a:ea typeface="Arial"/>
              <a:cs typeface="Arial"/>
              <a:sym typeface="Arial"/>
            </a:endParaRPr>
          </a:p>
        </p:txBody>
      </p:sp>
      <p:grpSp>
        <p:nvGrpSpPr>
          <p:cNvPr id="2143" name="Google Shape;2143;p187"/>
          <p:cNvGrpSpPr/>
          <p:nvPr/>
        </p:nvGrpSpPr>
        <p:grpSpPr>
          <a:xfrm>
            <a:off x="7449473" y="571500"/>
            <a:ext cx="9793545" cy="12748721"/>
            <a:chOff x="-544789" y="3565190"/>
            <a:chExt cx="13058060" cy="16998294"/>
          </a:xfrm>
        </p:grpSpPr>
        <p:sp>
          <p:nvSpPr>
            <p:cNvPr id="2144" name="Google Shape;2144;p187"/>
            <p:cNvSpPr txBox="1"/>
            <p:nvPr/>
          </p:nvSpPr>
          <p:spPr>
            <a:xfrm>
              <a:off x="2" y="3565190"/>
              <a:ext cx="10892885" cy="2431264"/>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AGGREGATE FONKSİYONLAR</a:t>
              </a:r>
              <a:r>
                <a:rPr lang="en-US" sz="5400">
                  <a:solidFill>
                    <a:srgbClr val="FFFFFF"/>
                  </a:solidFill>
                  <a:latin typeface="Arial"/>
                  <a:ea typeface="Arial"/>
                  <a:cs typeface="Arial"/>
                  <a:sym typeface="Arial"/>
                </a:rPr>
                <a:t> </a:t>
              </a:r>
              <a:r>
                <a:rPr lang="en-US" sz="5400">
                  <a:solidFill>
                    <a:srgbClr val="000000"/>
                  </a:solidFill>
                  <a:latin typeface="Arial"/>
                  <a:ea typeface="Arial"/>
                  <a:cs typeface="Arial"/>
                  <a:sym typeface="Arial"/>
                </a:rPr>
                <a:t>TANIM</a:t>
              </a:r>
              <a:endParaRPr/>
            </a:p>
          </p:txBody>
        </p:sp>
        <p:sp>
          <p:nvSpPr>
            <p:cNvPr id="2145" name="Google Shape;2145;p187"/>
            <p:cNvSpPr txBox="1"/>
            <p:nvPr/>
          </p:nvSpPr>
          <p:spPr>
            <a:xfrm>
              <a:off x="-544789" y="5919390"/>
              <a:ext cx="13058060" cy="14644094"/>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Nunito"/>
                <a:ea typeface="Nunito"/>
                <a:cs typeface="Nunito"/>
                <a:sym typeface="Nunito"/>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Aggregate fonk. Çeşitlerinin detaylarına geçmeden önce, fonksyion çeşitlerimizi aşağıdaki gibi özetleyebiliriz.</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Sütundaki tüm değerlerin toplamını bulmak için SUM fonksiyonu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Sütundaki tüm degerlerin ortalamasını bulmak için AVG fonksiyonu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Sütundaki en büyük veya en küçük değeri bulmak için MIN ve MAX fonksiyonlarını kullanırız.</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Toplam kayıt sayılarını hesaplamak içinse COUNT fonksiyonunu kullanırız.</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2146" name="Google Shape;2146;p18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147" name="Google Shape;2147;p187"/>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188"/>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2153" name="Google Shape;2153;p188"/>
          <p:cNvPicPr preferRelativeResize="0"/>
          <p:nvPr/>
        </p:nvPicPr>
        <p:blipFill rotWithShape="1">
          <a:blip r:embed="rId3">
            <a:alphaModFix/>
          </a:blip>
          <a:srcRect b="0" l="0" r="0" t="0"/>
          <a:stretch/>
        </p:blipFill>
        <p:spPr>
          <a:xfrm>
            <a:off x="8382000" y="1409700"/>
            <a:ext cx="3302016" cy="1857384"/>
          </a:xfrm>
          <a:prstGeom prst="rect">
            <a:avLst/>
          </a:prstGeom>
          <a:noFill/>
          <a:ln>
            <a:noFill/>
          </a:ln>
        </p:spPr>
      </p:pic>
      <p:sp>
        <p:nvSpPr>
          <p:cNvPr id="2154" name="Google Shape;2154;p188"/>
          <p:cNvSpPr txBox="1"/>
          <p:nvPr/>
        </p:nvSpPr>
        <p:spPr>
          <a:xfrm>
            <a:off x="1149818" y="3229611"/>
            <a:ext cx="5582475"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AGGREGATE FONKSYİON ÇEŞİTLERİ</a:t>
            </a:r>
            <a:endParaRPr/>
          </a:p>
        </p:txBody>
      </p:sp>
      <p:sp>
        <p:nvSpPr>
          <p:cNvPr id="2155" name="Google Shape;2155;p188"/>
          <p:cNvSpPr txBox="1"/>
          <p:nvPr/>
        </p:nvSpPr>
        <p:spPr>
          <a:xfrm>
            <a:off x="10357520" y="198074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SUM</a:t>
            </a:r>
            <a:endParaRPr/>
          </a:p>
        </p:txBody>
      </p:sp>
      <p:cxnSp>
        <p:nvCxnSpPr>
          <p:cNvPr id="2156" name="Google Shape;2156;p188"/>
          <p:cNvCxnSpPr/>
          <p:nvPr/>
        </p:nvCxnSpPr>
        <p:spPr>
          <a:xfrm>
            <a:off x="9140046" y="29622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2157" name="Google Shape;2157;p188"/>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2158" name="Google Shape;2158;p188"/>
          <p:cNvPicPr preferRelativeResize="0"/>
          <p:nvPr/>
        </p:nvPicPr>
        <p:blipFill rotWithShape="1">
          <a:blip r:embed="rId3">
            <a:alphaModFix/>
          </a:blip>
          <a:srcRect b="0" l="0" r="0" t="0"/>
          <a:stretch/>
        </p:blipFill>
        <p:spPr>
          <a:xfrm>
            <a:off x="8382000" y="3009900"/>
            <a:ext cx="3302016" cy="1857384"/>
          </a:xfrm>
          <a:prstGeom prst="rect">
            <a:avLst/>
          </a:prstGeom>
          <a:noFill/>
          <a:ln>
            <a:noFill/>
          </a:ln>
        </p:spPr>
      </p:pic>
      <p:sp>
        <p:nvSpPr>
          <p:cNvPr id="2159" name="Google Shape;2159;p188"/>
          <p:cNvSpPr txBox="1"/>
          <p:nvPr/>
        </p:nvSpPr>
        <p:spPr>
          <a:xfrm>
            <a:off x="10357520" y="358094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MIN</a:t>
            </a:r>
            <a:endParaRPr/>
          </a:p>
        </p:txBody>
      </p:sp>
      <p:cxnSp>
        <p:nvCxnSpPr>
          <p:cNvPr id="2160" name="Google Shape;2160;p188"/>
          <p:cNvCxnSpPr/>
          <p:nvPr/>
        </p:nvCxnSpPr>
        <p:spPr>
          <a:xfrm>
            <a:off x="9140046" y="45624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2161" name="Google Shape;2161;p188"/>
          <p:cNvPicPr preferRelativeResize="0"/>
          <p:nvPr/>
        </p:nvPicPr>
        <p:blipFill rotWithShape="1">
          <a:blip r:embed="rId3">
            <a:alphaModFix/>
          </a:blip>
          <a:srcRect b="0" l="0" r="0" t="0"/>
          <a:stretch/>
        </p:blipFill>
        <p:spPr>
          <a:xfrm>
            <a:off x="8382000" y="4610100"/>
            <a:ext cx="3302016" cy="1857384"/>
          </a:xfrm>
          <a:prstGeom prst="rect">
            <a:avLst/>
          </a:prstGeom>
          <a:noFill/>
          <a:ln>
            <a:noFill/>
          </a:ln>
        </p:spPr>
      </p:pic>
      <p:sp>
        <p:nvSpPr>
          <p:cNvPr id="2162" name="Google Shape;2162;p188"/>
          <p:cNvSpPr txBox="1"/>
          <p:nvPr/>
        </p:nvSpPr>
        <p:spPr>
          <a:xfrm>
            <a:off x="10357520" y="518114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MAX</a:t>
            </a:r>
            <a:endParaRPr/>
          </a:p>
        </p:txBody>
      </p:sp>
      <p:cxnSp>
        <p:nvCxnSpPr>
          <p:cNvPr id="2163" name="Google Shape;2163;p188"/>
          <p:cNvCxnSpPr/>
          <p:nvPr/>
        </p:nvCxnSpPr>
        <p:spPr>
          <a:xfrm>
            <a:off x="9140046" y="61626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2164" name="Google Shape;2164;p188"/>
          <p:cNvPicPr preferRelativeResize="0"/>
          <p:nvPr/>
        </p:nvPicPr>
        <p:blipFill rotWithShape="1">
          <a:blip r:embed="rId3">
            <a:alphaModFix/>
          </a:blip>
          <a:srcRect b="0" l="0" r="0" t="0"/>
          <a:stretch/>
        </p:blipFill>
        <p:spPr>
          <a:xfrm>
            <a:off x="8382000" y="6210300"/>
            <a:ext cx="3302016" cy="1857384"/>
          </a:xfrm>
          <a:prstGeom prst="rect">
            <a:avLst/>
          </a:prstGeom>
          <a:noFill/>
          <a:ln>
            <a:noFill/>
          </a:ln>
        </p:spPr>
      </p:pic>
      <p:sp>
        <p:nvSpPr>
          <p:cNvPr id="2165" name="Google Shape;2165;p188"/>
          <p:cNvSpPr txBox="1"/>
          <p:nvPr/>
        </p:nvSpPr>
        <p:spPr>
          <a:xfrm>
            <a:off x="10357520" y="678134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COUNT</a:t>
            </a:r>
            <a:endParaRPr/>
          </a:p>
        </p:txBody>
      </p:sp>
      <p:cxnSp>
        <p:nvCxnSpPr>
          <p:cNvPr id="2166" name="Google Shape;2166;p188"/>
          <p:cNvCxnSpPr/>
          <p:nvPr/>
        </p:nvCxnSpPr>
        <p:spPr>
          <a:xfrm>
            <a:off x="9140046" y="776288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2167" name="Google Shape;2167;p188"/>
          <p:cNvPicPr preferRelativeResize="0"/>
          <p:nvPr/>
        </p:nvPicPr>
        <p:blipFill rotWithShape="1">
          <a:blip r:embed="rId3">
            <a:alphaModFix/>
          </a:blip>
          <a:srcRect b="0" l="0" r="0" t="0"/>
          <a:stretch/>
        </p:blipFill>
        <p:spPr>
          <a:xfrm>
            <a:off x="8382000" y="7505700"/>
            <a:ext cx="3302016" cy="1857384"/>
          </a:xfrm>
          <a:prstGeom prst="rect">
            <a:avLst/>
          </a:prstGeom>
          <a:noFill/>
          <a:ln>
            <a:noFill/>
          </a:ln>
        </p:spPr>
      </p:pic>
      <p:sp>
        <p:nvSpPr>
          <p:cNvPr id="2168" name="Google Shape;2168;p188"/>
          <p:cNvSpPr txBox="1"/>
          <p:nvPr/>
        </p:nvSpPr>
        <p:spPr>
          <a:xfrm>
            <a:off x="10357520" y="807674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AVG</a:t>
            </a:r>
            <a:endParaRPr/>
          </a:p>
        </p:txBody>
      </p:sp>
      <p:cxnSp>
        <p:nvCxnSpPr>
          <p:cNvPr id="2169" name="Google Shape;2169;p188"/>
          <p:cNvCxnSpPr/>
          <p:nvPr/>
        </p:nvCxnSpPr>
        <p:spPr>
          <a:xfrm>
            <a:off x="9140046" y="9058284"/>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18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75" name="Google Shape;2175;p1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176" name="Google Shape;2176;p18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AGG.FONK GENEL</a:t>
            </a:r>
            <a:endParaRPr/>
          </a:p>
        </p:txBody>
      </p:sp>
      <p:pic>
        <p:nvPicPr>
          <p:cNvPr id="2177" name="Google Shape;2177;p189"/>
          <p:cNvPicPr preferRelativeResize="0"/>
          <p:nvPr/>
        </p:nvPicPr>
        <p:blipFill rotWithShape="1">
          <a:blip r:embed="rId4">
            <a:alphaModFix/>
          </a:blip>
          <a:srcRect b="0" l="0" r="0" t="0"/>
          <a:stretch/>
        </p:blipFill>
        <p:spPr>
          <a:xfrm>
            <a:off x="1219203" y="3848100"/>
            <a:ext cx="15849593" cy="297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19"/>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299" name="Google Shape;299;p19"/>
          <p:cNvSpPr txBox="1"/>
          <p:nvPr/>
        </p:nvSpPr>
        <p:spPr>
          <a:xfrm>
            <a:off x="2866508" y="767678"/>
            <a:ext cx="125549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İLİŞKİSEL VERİ TABANI YÖNETİM SİSTEMLERİ</a:t>
            </a:r>
            <a:endParaRPr b="0" i="0" sz="3600" u="none" cap="none" strike="noStrike">
              <a:solidFill>
                <a:schemeClr val="lt1"/>
              </a:solidFill>
              <a:latin typeface="Arial"/>
              <a:ea typeface="Arial"/>
              <a:cs typeface="Arial"/>
              <a:sym typeface="Arial"/>
            </a:endParaRPr>
          </a:p>
        </p:txBody>
      </p:sp>
      <p:sp>
        <p:nvSpPr>
          <p:cNvPr id="300" name="Google Shape;300;p19"/>
          <p:cNvSpPr txBox="1"/>
          <p:nvPr/>
        </p:nvSpPr>
        <p:spPr>
          <a:xfrm>
            <a:off x="457200" y="2309457"/>
            <a:ext cx="8001000" cy="8494633"/>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İlişkisel Veri tabanları, birbirleriyle ilişkili verilerin aralarında bağlantı kurularak oluşturulan bir veri tabanı türüdür.</a:t>
            </a:r>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Bu yapı sayesinde tablomuzda yer almayan ancak başka tablolarda yer alan bilgilere ortak kolonlar aracılığıyla ulaşabilir ve aynı anda bir çok tablodan veri çekebiliriz.</a:t>
            </a:r>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SQL, tablolar arasındaki bu ilişkiyi ANAHTAR’lar tanımlayarak yapar. Örneğin PhoneNumberType(Person) tablosundaki “PhoneNumberTypeID” kolonu ilgili tablonun PK’sı        ( Birincil Anahtarı ) iken diğer tablomuzda yani,PersonPhone (Person) tablosunda FK ( Yabancı Anahtar) dır. Bir PK, başka bir tabloya taşındığında, diğer tabloda bir yabancı anahtar haline gelir.</a:t>
            </a:r>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İşte bu, PK VE FK ilişkisi kullanılarak 2 tablo birbirleriyle ilişkilendirilmiştir.</a:t>
            </a:r>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p:txBody>
      </p:sp>
      <p:pic>
        <p:nvPicPr>
          <p:cNvPr id="301" name="Google Shape;301;p19"/>
          <p:cNvPicPr preferRelativeResize="0"/>
          <p:nvPr/>
        </p:nvPicPr>
        <p:blipFill rotWithShape="1">
          <a:blip r:embed="rId4">
            <a:alphaModFix/>
          </a:blip>
          <a:srcRect b="0" l="0" r="0" t="0"/>
          <a:stretch/>
        </p:blipFill>
        <p:spPr>
          <a:xfrm>
            <a:off x="8686800" y="2933700"/>
            <a:ext cx="9469491" cy="3766397"/>
          </a:xfrm>
          <a:prstGeom prst="rect">
            <a:avLst/>
          </a:prstGeom>
          <a:noFill/>
          <a:ln>
            <a:noFill/>
          </a:ln>
        </p:spPr>
      </p:pic>
      <p:sp>
        <p:nvSpPr>
          <p:cNvPr id="302" name="Google Shape;302;p19"/>
          <p:cNvSpPr/>
          <p:nvPr/>
        </p:nvSpPr>
        <p:spPr>
          <a:xfrm>
            <a:off x="8839200" y="4533900"/>
            <a:ext cx="3429000" cy="228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3" name="Google Shape;303;p19"/>
          <p:cNvSpPr/>
          <p:nvPr/>
        </p:nvSpPr>
        <p:spPr>
          <a:xfrm>
            <a:off x="14097000" y="4991100"/>
            <a:ext cx="34290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9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190"/>
          <p:cNvSpPr txBox="1"/>
          <p:nvPr/>
        </p:nvSpPr>
        <p:spPr>
          <a:xfrm>
            <a:off x="1444180" y="4576101"/>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COUNT</a:t>
            </a:r>
            <a:endParaRPr sz="4400">
              <a:solidFill>
                <a:srgbClr val="FFFFFF"/>
              </a:solidFill>
              <a:latin typeface="Arial"/>
              <a:ea typeface="Arial"/>
              <a:cs typeface="Arial"/>
              <a:sym typeface="Arial"/>
            </a:endParaRPr>
          </a:p>
        </p:txBody>
      </p:sp>
      <p:grpSp>
        <p:nvGrpSpPr>
          <p:cNvPr id="2184" name="Google Shape;2184;p190"/>
          <p:cNvGrpSpPr/>
          <p:nvPr/>
        </p:nvGrpSpPr>
        <p:grpSpPr>
          <a:xfrm>
            <a:off x="7449473" y="571500"/>
            <a:ext cx="9793545" cy="11575318"/>
            <a:chOff x="-544789" y="3565190"/>
            <a:chExt cx="13058060" cy="15433756"/>
          </a:xfrm>
        </p:grpSpPr>
        <p:sp>
          <p:nvSpPr>
            <p:cNvPr id="2185" name="Google Shape;2185;p190"/>
            <p:cNvSpPr txBox="1"/>
            <p:nvPr/>
          </p:nvSpPr>
          <p:spPr>
            <a:xfrm>
              <a:off x="2" y="3565190"/>
              <a:ext cx="10892885" cy="1200157"/>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COUNT FONKSİYONU</a:t>
              </a:r>
              <a:endParaRPr sz="5400">
                <a:solidFill>
                  <a:srgbClr val="000000"/>
                </a:solidFill>
                <a:latin typeface="Arial"/>
                <a:ea typeface="Arial"/>
                <a:cs typeface="Arial"/>
                <a:sym typeface="Arial"/>
              </a:endParaRPr>
            </a:p>
          </p:txBody>
        </p:sp>
        <p:sp>
          <p:nvSpPr>
            <p:cNvPr id="2186" name="Google Shape;2186;p190"/>
            <p:cNvSpPr txBox="1"/>
            <p:nvPr/>
          </p:nvSpPr>
          <p:spPr>
            <a:xfrm>
              <a:off x="-544789" y="4987590"/>
              <a:ext cx="13058060" cy="14011356"/>
            </a:xfrm>
            <a:prstGeom prst="rect">
              <a:avLst/>
            </a:prstGeom>
            <a:noFill/>
            <a:ln>
              <a:noFill/>
            </a:ln>
          </p:spPr>
          <p:txBody>
            <a:bodyPr anchorCtr="0" anchor="t" bIns="0" lIns="0" spcFirstLastPara="1" rIns="0" wrap="square" tIns="0">
              <a:spAutoFit/>
            </a:bodyPr>
            <a:lstStyle/>
            <a:p>
              <a:pPr indent="0" lvl="1" marL="334645" marR="0" rtl="0" algn="l">
                <a:lnSpc>
                  <a:spcPct val="98636"/>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Nunito"/>
                <a:ea typeface="Nunito"/>
                <a:cs typeface="Nunito"/>
                <a:sym typeface="Nunito"/>
              </a:endParaRPr>
            </a:p>
            <a:p>
              <a:pPr indent="-334645" lvl="1" marL="669290" marR="0" rtl="0" algn="l">
                <a:lnSpc>
                  <a:spcPct val="98636"/>
                </a:lnSpc>
                <a:spcBef>
                  <a:spcPts val="0"/>
                </a:spcBef>
                <a:spcAft>
                  <a:spcPts val="0"/>
                </a:spcAft>
                <a:buClr>
                  <a:srgbClr val="000000"/>
                </a:buClr>
                <a:buSzPts val="4400"/>
                <a:buFont typeface="Arial"/>
                <a:buChar char="•"/>
              </a:pPr>
              <a:r>
                <a:rPr b="0" i="0" lang="en-US" sz="4400" u="none" cap="none" strike="noStrike">
                  <a:solidFill>
                    <a:srgbClr val="000000"/>
                  </a:solidFill>
                  <a:latin typeface="Arial"/>
                  <a:ea typeface="Arial"/>
                  <a:cs typeface="Arial"/>
                  <a:sym typeface="Arial"/>
                </a:rPr>
                <a:t>3 şekilde kullanılabilirler.</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 (*)</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(KolonAdı)</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a:t>
              </a:r>
              <a:r>
                <a:rPr b="0" i="0" lang="en-US" sz="4400" u="none" cap="none" strike="noStrike">
                  <a:solidFill>
                    <a:srgbClr val="0070C0"/>
                  </a:solidFill>
                  <a:latin typeface="Arial"/>
                  <a:ea typeface="Arial"/>
                  <a:cs typeface="Arial"/>
                  <a:sym typeface="Arial"/>
                </a:rPr>
                <a:t>DISTINCT</a:t>
              </a:r>
              <a:r>
                <a:rPr b="0" i="0" lang="en-US" sz="4400" u="none" cap="none" strike="noStrike">
                  <a:solidFill>
                    <a:srgbClr val="000000"/>
                  </a:solidFill>
                  <a:latin typeface="Arial"/>
                  <a:ea typeface="Arial"/>
                  <a:cs typeface="Arial"/>
                  <a:sym typeface="Arial"/>
                </a:rPr>
                <a:t> KolonAdı)</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334645" lvl="1" marL="669290" marR="0" rtl="0" algn="l">
                <a:lnSpc>
                  <a:spcPct val="98636"/>
                </a:lnSpc>
                <a:spcBef>
                  <a:spcPts val="0"/>
                </a:spcBef>
                <a:spcAft>
                  <a:spcPts val="0"/>
                </a:spcAft>
                <a:buClr>
                  <a:srgbClr val="000000"/>
                </a:buClr>
                <a:buSzPts val="4400"/>
                <a:buFont typeface="Arial"/>
                <a:buChar char="•"/>
              </a:pPr>
              <a:r>
                <a:rPr b="0" i="0" lang="en-US" sz="4400" u="none" cap="none" strike="noStrike">
                  <a:solidFill>
                    <a:srgbClr val="000000"/>
                  </a:solidFill>
                  <a:latin typeface="Arial"/>
                  <a:ea typeface="Arial"/>
                  <a:cs typeface="Arial"/>
                  <a:sym typeface="Arial"/>
                </a:rPr>
                <a:t>COUNT Fonksiyonu’nu hem numerik hem de numerik olmayan data için kullanılabiliriz.</a:t>
              </a:r>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p:txBody>
        </p:sp>
      </p:grpSp>
      <p:pic>
        <p:nvPicPr>
          <p:cNvPr id="2187" name="Google Shape;2187;p19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188" name="Google Shape;2188;p190"/>
          <p:cNvPicPr preferRelativeResize="0"/>
          <p:nvPr/>
        </p:nvPicPr>
        <p:blipFill rotWithShape="1">
          <a:blip r:embed="rId4">
            <a:alphaModFix/>
          </a:blip>
          <a:srcRect b="0" l="0" r="0" t="0"/>
          <a:stretch/>
        </p:blipFill>
        <p:spPr>
          <a:xfrm>
            <a:off x="228600" y="4581516"/>
            <a:ext cx="3302016" cy="185738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descr="metin içeren bir resim&#10;&#10;Açıklama otomatik olarak oluşturuldu" id="2193" name="Google Shape;2193;p191"/>
          <p:cNvPicPr preferRelativeResize="0"/>
          <p:nvPr/>
        </p:nvPicPr>
        <p:blipFill rotWithShape="1">
          <a:blip r:embed="rId3">
            <a:alphaModFix/>
          </a:blip>
          <a:srcRect b="0" l="0" r="0" t="0"/>
          <a:stretch/>
        </p:blipFill>
        <p:spPr>
          <a:xfrm>
            <a:off x="228600" y="4581516"/>
            <a:ext cx="3302016" cy="1857384"/>
          </a:xfrm>
          <a:prstGeom prst="rect">
            <a:avLst/>
          </a:prstGeom>
          <a:noFill/>
          <a:ln>
            <a:noFill/>
          </a:ln>
        </p:spPr>
      </p:pic>
      <p:sp>
        <p:nvSpPr>
          <p:cNvPr id="2194" name="Google Shape;2194;p191"/>
          <p:cNvSpPr txBox="1"/>
          <p:nvPr/>
        </p:nvSpPr>
        <p:spPr>
          <a:xfrm>
            <a:off x="1444180" y="4576101"/>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rgbClr val="FFFFFF"/>
                </a:solidFill>
                <a:latin typeface="Arial"/>
                <a:ea typeface="Arial"/>
                <a:cs typeface="Arial"/>
                <a:sym typeface="Arial"/>
              </a:rPr>
              <a:t>COUNT</a:t>
            </a:r>
            <a:endParaRPr sz="4400">
              <a:solidFill>
                <a:srgbClr val="FFFFFF"/>
              </a:solidFill>
              <a:latin typeface="Arial"/>
              <a:ea typeface="Arial"/>
              <a:cs typeface="Arial"/>
              <a:sym typeface="Arial"/>
            </a:endParaRPr>
          </a:p>
        </p:txBody>
      </p:sp>
      <p:sp>
        <p:nvSpPr>
          <p:cNvPr id="2195" name="Google Shape;2195;p191"/>
          <p:cNvSpPr txBox="1"/>
          <p:nvPr/>
        </p:nvSpPr>
        <p:spPr>
          <a:xfrm>
            <a:off x="533400" y="-949486"/>
            <a:ext cx="9793545" cy="8302786"/>
          </a:xfrm>
          <a:prstGeom prst="rect">
            <a:avLst/>
          </a:prstGeom>
          <a:noFill/>
          <a:ln>
            <a:noFill/>
          </a:ln>
        </p:spPr>
        <p:txBody>
          <a:bodyPr anchorCtr="0" anchor="t" bIns="0" lIns="0" spcFirstLastPara="1" rIns="0" wrap="square" tIns="0">
            <a:spAutoFit/>
          </a:bodyPr>
          <a:lstStyle/>
          <a:p>
            <a:pPr indent="0" lvl="1" marL="334645" marR="0" rtl="0" algn="l">
              <a:lnSpc>
                <a:spcPct val="98636"/>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Nunito"/>
              <a:ea typeface="Nunito"/>
              <a:cs typeface="Nunito"/>
              <a:sym typeface="Nunito"/>
            </a:endParaRPr>
          </a:p>
          <a:p>
            <a:pPr indent="0" lvl="2" marL="791845" marR="0" rtl="0" algn="l">
              <a:lnSpc>
                <a:spcPct val="98636"/>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 (*)</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(KolonAdı)</a:t>
            </a:r>
            <a:endParaRPr/>
          </a:p>
          <a:p>
            <a:pPr indent="0" lvl="2" marL="791845" marR="0" rtl="0" algn="l">
              <a:lnSpc>
                <a:spcPct val="98636"/>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334644" lvl="2" marL="1126490" marR="0" rtl="0" algn="l">
              <a:lnSpc>
                <a:spcPct val="98636"/>
              </a:lnSpc>
              <a:spcBef>
                <a:spcPts val="0"/>
              </a:spcBef>
              <a:spcAft>
                <a:spcPts val="0"/>
              </a:spcAft>
              <a:buClr>
                <a:srgbClr val="E46232"/>
              </a:buClr>
              <a:buSzPts val="4400"/>
              <a:buFont typeface="Arial"/>
              <a:buChar char="•"/>
            </a:pPr>
            <a:r>
              <a:rPr b="0" i="0" lang="en-US" sz="4400" u="none" cap="none" strike="noStrike">
                <a:solidFill>
                  <a:srgbClr val="E46232"/>
                </a:solidFill>
                <a:latin typeface="Arial"/>
                <a:ea typeface="Arial"/>
                <a:cs typeface="Arial"/>
                <a:sym typeface="Arial"/>
              </a:rPr>
              <a:t>COUNT</a:t>
            </a:r>
            <a:r>
              <a:rPr b="0" i="0" lang="en-US" sz="4400" u="none" cap="none" strike="noStrike">
                <a:solidFill>
                  <a:srgbClr val="000000"/>
                </a:solidFill>
                <a:latin typeface="Arial"/>
                <a:ea typeface="Arial"/>
                <a:cs typeface="Arial"/>
                <a:sym typeface="Arial"/>
              </a:rPr>
              <a:t>(</a:t>
            </a:r>
            <a:r>
              <a:rPr b="0" i="0" lang="en-US" sz="4400" u="none" cap="none" strike="noStrike">
                <a:solidFill>
                  <a:srgbClr val="0070C0"/>
                </a:solidFill>
                <a:latin typeface="Arial"/>
                <a:ea typeface="Arial"/>
                <a:cs typeface="Arial"/>
                <a:sym typeface="Arial"/>
              </a:rPr>
              <a:t>DISTINCT</a:t>
            </a:r>
            <a:r>
              <a:rPr b="0" i="0" lang="en-US" sz="4400" u="none" cap="none" strike="noStrike">
                <a:solidFill>
                  <a:srgbClr val="000000"/>
                </a:solidFill>
                <a:latin typeface="Arial"/>
                <a:ea typeface="Arial"/>
                <a:cs typeface="Arial"/>
                <a:sym typeface="Arial"/>
              </a:rPr>
              <a:t> KolonAdı)</a:t>
            </a:r>
            <a:endParaRPr/>
          </a:p>
          <a:p>
            <a:pPr indent="-55244" lvl="2" marL="11264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0" lvl="1" marL="334645" marR="0" rtl="0" algn="l">
              <a:lnSpc>
                <a:spcPct val="98636"/>
              </a:lnSpc>
              <a:spcBef>
                <a:spcPts val="0"/>
              </a:spcBef>
              <a:spcAft>
                <a:spcPts val="0"/>
              </a:spcAft>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a:p>
            <a:pPr indent="-55245" lvl="1" marL="669290" marR="0" rtl="0" algn="l">
              <a:lnSpc>
                <a:spcPct val="98636"/>
              </a:lnSpc>
              <a:spcBef>
                <a:spcPts val="0"/>
              </a:spcBef>
              <a:spcAft>
                <a:spcPts val="0"/>
              </a:spcAft>
              <a:buClr>
                <a:schemeClr val="dk1"/>
              </a:buClr>
              <a:buSzPts val="4400"/>
              <a:buFont typeface="Arial"/>
              <a:buNone/>
            </a:pPr>
            <a:r>
              <a:t/>
            </a:r>
            <a:endParaRPr b="0" i="0" sz="4400" u="none" cap="none" strike="noStrike">
              <a:solidFill>
                <a:srgbClr val="000000"/>
              </a:solidFill>
              <a:latin typeface="Arial"/>
              <a:ea typeface="Arial"/>
              <a:cs typeface="Arial"/>
              <a:sym typeface="Arial"/>
            </a:endParaRPr>
          </a:p>
        </p:txBody>
      </p:sp>
      <p:pic>
        <p:nvPicPr>
          <p:cNvPr id="2196" name="Google Shape;2196;p191"/>
          <p:cNvPicPr preferRelativeResize="0"/>
          <p:nvPr/>
        </p:nvPicPr>
        <p:blipFill rotWithShape="1">
          <a:blip r:embed="rId4">
            <a:alphaModFix/>
          </a:blip>
          <a:srcRect b="0" l="0" r="0" t="0"/>
          <a:stretch/>
        </p:blipFill>
        <p:spPr>
          <a:xfrm>
            <a:off x="16094464" y="8829739"/>
            <a:ext cx="1916166" cy="1277444"/>
          </a:xfrm>
          <a:prstGeom prst="rect">
            <a:avLst/>
          </a:prstGeom>
          <a:noFill/>
          <a:ln>
            <a:noFill/>
          </a:ln>
        </p:spPr>
      </p:pic>
      <p:cxnSp>
        <p:nvCxnSpPr>
          <p:cNvPr id="2197" name="Google Shape;2197;p191"/>
          <p:cNvCxnSpPr/>
          <p:nvPr/>
        </p:nvCxnSpPr>
        <p:spPr>
          <a:xfrm>
            <a:off x="6842570" y="884667"/>
            <a:ext cx="4572000" cy="0"/>
          </a:xfrm>
          <a:prstGeom prst="straightConnector1">
            <a:avLst/>
          </a:prstGeom>
          <a:noFill/>
          <a:ln cap="flat" cmpd="sng" w="76200">
            <a:solidFill>
              <a:srgbClr val="4A7DBA"/>
            </a:solidFill>
            <a:prstDash val="solid"/>
            <a:round/>
            <a:headEnd len="sm" w="sm" type="none"/>
            <a:tailEnd len="med" w="med" type="triangle"/>
          </a:ln>
        </p:spPr>
      </p:cxnSp>
      <p:cxnSp>
        <p:nvCxnSpPr>
          <p:cNvPr id="2198" name="Google Shape;2198;p191"/>
          <p:cNvCxnSpPr/>
          <p:nvPr/>
        </p:nvCxnSpPr>
        <p:spPr>
          <a:xfrm>
            <a:off x="6842570" y="2027667"/>
            <a:ext cx="4572000" cy="0"/>
          </a:xfrm>
          <a:prstGeom prst="straightConnector1">
            <a:avLst/>
          </a:prstGeom>
          <a:noFill/>
          <a:ln cap="flat" cmpd="sng" w="76200">
            <a:solidFill>
              <a:srgbClr val="4A7DBA"/>
            </a:solidFill>
            <a:prstDash val="solid"/>
            <a:round/>
            <a:headEnd len="sm" w="sm" type="none"/>
            <a:tailEnd len="med" w="med" type="triangle"/>
          </a:ln>
        </p:spPr>
      </p:cxnSp>
      <p:cxnSp>
        <p:nvCxnSpPr>
          <p:cNvPr id="2199" name="Google Shape;2199;p191"/>
          <p:cNvCxnSpPr/>
          <p:nvPr/>
        </p:nvCxnSpPr>
        <p:spPr>
          <a:xfrm>
            <a:off x="9128570" y="3094467"/>
            <a:ext cx="2438400" cy="0"/>
          </a:xfrm>
          <a:prstGeom prst="straightConnector1">
            <a:avLst/>
          </a:prstGeom>
          <a:noFill/>
          <a:ln cap="flat" cmpd="sng" w="76200">
            <a:solidFill>
              <a:srgbClr val="4A7DBA"/>
            </a:solidFill>
            <a:prstDash val="solid"/>
            <a:round/>
            <a:headEnd len="sm" w="sm" type="none"/>
            <a:tailEnd len="med" w="med" type="triangle"/>
          </a:ln>
        </p:spPr>
      </p:cxnSp>
      <p:sp>
        <p:nvSpPr>
          <p:cNvPr id="2200" name="Google Shape;2200;p191"/>
          <p:cNvSpPr txBox="1"/>
          <p:nvPr/>
        </p:nvSpPr>
        <p:spPr>
          <a:xfrm>
            <a:off x="12039600" y="561501"/>
            <a:ext cx="42713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NULL DAHİL HERŞEYİ SAYAR</a:t>
            </a:r>
            <a:endParaRPr b="1" sz="2800">
              <a:solidFill>
                <a:schemeClr val="dk1"/>
              </a:solidFill>
              <a:latin typeface="Calibri"/>
              <a:ea typeface="Calibri"/>
              <a:cs typeface="Calibri"/>
              <a:sym typeface="Calibri"/>
            </a:endParaRPr>
          </a:p>
        </p:txBody>
      </p:sp>
      <p:sp>
        <p:nvSpPr>
          <p:cNvPr id="2201" name="Google Shape;2201;p191"/>
          <p:cNvSpPr txBox="1"/>
          <p:nvPr/>
        </p:nvSpPr>
        <p:spPr>
          <a:xfrm>
            <a:off x="12039600" y="1686136"/>
            <a:ext cx="429418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NULL HARİÇ HERŞEYİ SAYAR</a:t>
            </a:r>
            <a:endParaRPr b="1" sz="2800">
              <a:solidFill>
                <a:schemeClr val="dk1"/>
              </a:solidFill>
              <a:latin typeface="Calibri"/>
              <a:ea typeface="Calibri"/>
              <a:cs typeface="Calibri"/>
              <a:sym typeface="Calibri"/>
            </a:endParaRPr>
          </a:p>
        </p:txBody>
      </p:sp>
      <p:sp>
        <p:nvSpPr>
          <p:cNvPr id="2202" name="Google Shape;2202;p191"/>
          <p:cNvSpPr txBox="1"/>
          <p:nvPr/>
        </p:nvSpPr>
        <p:spPr>
          <a:xfrm>
            <a:off x="12039600" y="2676736"/>
            <a:ext cx="5467522"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NULL HARİÇ SADECE TEKİL DEĞERLERİ SAYAR</a:t>
            </a:r>
            <a:endParaRPr b="1" sz="2800">
              <a:solidFill>
                <a:schemeClr val="dk1"/>
              </a:solidFill>
              <a:latin typeface="Calibri"/>
              <a:ea typeface="Calibri"/>
              <a:cs typeface="Calibri"/>
              <a:sym typeface="Calibri"/>
            </a:endParaRPr>
          </a:p>
        </p:txBody>
      </p:sp>
      <p:pic>
        <p:nvPicPr>
          <p:cNvPr id="2203" name="Google Shape;2203;p191"/>
          <p:cNvPicPr preferRelativeResize="0"/>
          <p:nvPr/>
        </p:nvPicPr>
        <p:blipFill rotWithShape="1">
          <a:blip r:embed="rId5">
            <a:alphaModFix/>
          </a:blip>
          <a:srcRect b="0" l="942" r="0" t="38341"/>
          <a:stretch/>
        </p:blipFill>
        <p:spPr>
          <a:xfrm>
            <a:off x="1677691" y="4773034"/>
            <a:ext cx="5963030" cy="4246133"/>
          </a:xfrm>
          <a:prstGeom prst="rect">
            <a:avLst/>
          </a:prstGeom>
          <a:noFill/>
          <a:ln>
            <a:noFill/>
          </a:ln>
        </p:spPr>
      </p:pic>
      <p:pic>
        <p:nvPicPr>
          <p:cNvPr id="2204" name="Google Shape;2204;p191"/>
          <p:cNvPicPr preferRelativeResize="0"/>
          <p:nvPr/>
        </p:nvPicPr>
        <p:blipFill rotWithShape="1">
          <a:blip r:embed="rId6">
            <a:alphaModFix/>
          </a:blip>
          <a:srcRect b="0" l="0" r="0" t="0"/>
          <a:stretch/>
        </p:blipFill>
        <p:spPr>
          <a:xfrm>
            <a:off x="8455386" y="4444857"/>
            <a:ext cx="5668166" cy="1648055"/>
          </a:xfrm>
          <a:prstGeom prst="rect">
            <a:avLst/>
          </a:prstGeom>
          <a:noFill/>
          <a:ln>
            <a:noFill/>
          </a:ln>
        </p:spPr>
      </p:pic>
      <p:pic>
        <p:nvPicPr>
          <p:cNvPr id="2205" name="Google Shape;2205;p191"/>
          <p:cNvPicPr preferRelativeResize="0"/>
          <p:nvPr/>
        </p:nvPicPr>
        <p:blipFill rotWithShape="1">
          <a:blip r:embed="rId7">
            <a:alphaModFix/>
          </a:blip>
          <a:srcRect b="0" l="0" r="0" t="0"/>
          <a:stretch/>
        </p:blipFill>
        <p:spPr>
          <a:xfrm>
            <a:off x="8455386" y="6024734"/>
            <a:ext cx="6620799" cy="1581371"/>
          </a:xfrm>
          <a:prstGeom prst="rect">
            <a:avLst/>
          </a:prstGeom>
          <a:noFill/>
          <a:ln>
            <a:noFill/>
          </a:ln>
        </p:spPr>
      </p:pic>
      <p:pic>
        <p:nvPicPr>
          <p:cNvPr id="2206" name="Google Shape;2206;p191"/>
          <p:cNvPicPr preferRelativeResize="0"/>
          <p:nvPr/>
        </p:nvPicPr>
        <p:blipFill rotWithShape="1">
          <a:blip r:embed="rId8">
            <a:alphaModFix/>
          </a:blip>
          <a:srcRect b="0" l="0" r="0" t="0"/>
          <a:stretch/>
        </p:blipFill>
        <p:spPr>
          <a:xfrm>
            <a:off x="8457115" y="7696087"/>
            <a:ext cx="7773485" cy="1600423"/>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19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12" name="Google Shape;2212;p1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213" name="Google Shape;2213;p19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COUNT</a:t>
            </a:r>
            <a:endParaRPr/>
          </a:p>
        </p:txBody>
      </p:sp>
      <p:pic>
        <p:nvPicPr>
          <p:cNvPr id="2214" name="Google Shape;2214;p192"/>
          <p:cNvPicPr preferRelativeResize="0"/>
          <p:nvPr/>
        </p:nvPicPr>
        <p:blipFill rotWithShape="1">
          <a:blip r:embed="rId4">
            <a:alphaModFix/>
          </a:blip>
          <a:srcRect b="0" l="0" r="0" t="0"/>
          <a:stretch/>
        </p:blipFill>
        <p:spPr>
          <a:xfrm>
            <a:off x="5397731" y="3517007"/>
            <a:ext cx="7492537" cy="3252987"/>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9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20" name="Google Shape;2220;p1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221" name="Google Shape;2221;p19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COUNT</a:t>
            </a:r>
            <a:endParaRPr/>
          </a:p>
        </p:txBody>
      </p:sp>
      <p:pic>
        <p:nvPicPr>
          <p:cNvPr id="2222" name="Google Shape;2222;p193"/>
          <p:cNvPicPr preferRelativeResize="0"/>
          <p:nvPr/>
        </p:nvPicPr>
        <p:blipFill rotWithShape="1">
          <a:blip r:embed="rId4">
            <a:alphaModFix/>
          </a:blip>
          <a:srcRect b="0" l="0" r="0" t="0"/>
          <a:stretch/>
        </p:blipFill>
        <p:spPr>
          <a:xfrm>
            <a:off x="1524000" y="2600435"/>
            <a:ext cx="6019800" cy="6886465"/>
          </a:xfrm>
          <a:prstGeom prst="rect">
            <a:avLst/>
          </a:prstGeom>
          <a:noFill/>
          <a:ln>
            <a:noFill/>
          </a:ln>
        </p:spPr>
      </p:pic>
      <p:pic>
        <p:nvPicPr>
          <p:cNvPr id="2223" name="Google Shape;2223;p193"/>
          <p:cNvPicPr preferRelativeResize="0"/>
          <p:nvPr/>
        </p:nvPicPr>
        <p:blipFill rotWithShape="1">
          <a:blip r:embed="rId5">
            <a:alphaModFix/>
          </a:blip>
          <a:srcRect b="0" l="0" r="0" t="0"/>
          <a:stretch/>
        </p:blipFill>
        <p:spPr>
          <a:xfrm>
            <a:off x="8258418" y="3223310"/>
            <a:ext cx="5668166" cy="1648055"/>
          </a:xfrm>
          <a:prstGeom prst="rect">
            <a:avLst/>
          </a:prstGeom>
          <a:noFill/>
          <a:ln>
            <a:noFill/>
          </a:ln>
        </p:spPr>
      </p:pic>
      <p:pic>
        <p:nvPicPr>
          <p:cNvPr id="2224" name="Google Shape;2224;p193"/>
          <p:cNvPicPr preferRelativeResize="0"/>
          <p:nvPr/>
        </p:nvPicPr>
        <p:blipFill rotWithShape="1">
          <a:blip r:embed="rId6">
            <a:alphaModFix/>
          </a:blip>
          <a:srcRect b="0" l="0" r="0" t="0"/>
          <a:stretch/>
        </p:blipFill>
        <p:spPr>
          <a:xfrm>
            <a:off x="8195800" y="5108295"/>
            <a:ext cx="6620799" cy="1581371"/>
          </a:xfrm>
          <a:prstGeom prst="rect">
            <a:avLst/>
          </a:prstGeom>
          <a:noFill/>
          <a:ln>
            <a:noFill/>
          </a:ln>
        </p:spPr>
      </p:pic>
      <p:pic>
        <p:nvPicPr>
          <p:cNvPr id="2225" name="Google Shape;2225;p193"/>
          <p:cNvPicPr preferRelativeResize="0"/>
          <p:nvPr/>
        </p:nvPicPr>
        <p:blipFill rotWithShape="1">
          <a:blip r:embed="rId7">
            <a:alphaModFix/>
          </a:blip>
          <a:srcRect b="0" l="0" r="0" t="0"/>
          <a:stretch/>
        </p:blipFill>
        <p:spPr>
          <a:xfrm>
            <a:off x="8229600" y="6912308"/>
            <a:ext cx="7773485" cy="1600423"/>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19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31" name="Google Shape;2231;p1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232" name="Google Shape;2232;p19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COUNT</a:t>
            </a:r>
            <a:endParaRPr/>
          </a:p>
        </p:txBody>
      </p:sp>
      <p:pic>
        <p:nvPicPr>
          <p:cNvPr id="2233" name="Google Shape;2233;p194"/>
          <p:cNvPicPr preferRelativeResize="0"/>
          <p:nvPr/>
        </p:nvPicPr>
        <p:blipFill rotWithShape="1">
          <a:blip r:embed="rId4">
            <a:alphaModFix/>
          </a:blip>
          <a:srcRect b="0" l="0" r="0" t="0"/>
          <a:stretch/>
        </p:blipFill>
        <p:spPr>
          <a:xfrm>
            <a:off x="317796" y="2550943"/>
            <a:ext cx="17841627" cy="1277444"/>
          </a:xfrm>
          <a:prstGeom prst="rect">
            <a:avLst/>
          </a:prstGeom>
          <a:noFill/>
          <a:ln>
            <a:noFill/>
          </a:ln>
        </p:spPr>
      </p:pic>
      <p:pic>
        <p:nvPicPr>
          <p:cNvPr id="2234" name="Google Shape;2234;p194"/>
          <p:cNvPicPr preferRelativeResize="0"/>
          <p:nvPr/>
        </p:nvPicPr>
        <p:blipFill rotWithShape="1">
          <a:blip r:embed="rId5">
            <a:alphaModFix/>
          </a:blip>
          <a:srcRect b="0" l="0" r="0" t="0"/>
          <a:stretch/>
        </p:blipFill>
        <p:spPr>
          <a:xfrm>
            <a:off x="2133600" y="3881799"/>
            <a:ext cx="7332617" cy="1019264"/>
          </a:xfrm>
          <a:prstGeom prst="rect">
            <a:avLst/>
          </a:prstGeom>
          <a:noFill/>
          <a:ln>
            <a:noFill/>
          </a:ln>
        </p:spPr>
      </p:pic>
      <p:pic>
        <p:nvPicPr>
          <p:cNvPr id="2235" name="Google Shape;2235;p194"/>
          <p:cNvPicPr preferRelativeResize="0"/>
          <p:nvPr/>
        </p:nvPicPr>
        <p:blipFill rotWithShape="1">
          <a:blip r:embed="rId6">
            <a:alphaModFix/>
          </a:blip>
          <a:srcRect b="0" l="0" r="0" t="0"/>
          <a:stretch/>
        </p:blipFill>
        <p:spPr>
          <a:xfrm>
            <a:off x="1905000" y="6134100"/>
            <a:ext cx="13420463" cy="2244878"/>
          </a:xfrm>
          <a:prstGeom prst="rect">
            <a:avLst/>
          </a:prstGeom>
          <a:noFill/>
          <a:ln>
            <a:noFill/>
          </a:ln>
        </p:spPr>
      </p:pic>
      <p:pic>
        <p:nvPicPr>
          <p:cNvPr id="2236" name="Google Shape;2236;p194"/>
          <p:cNvPicPr preferRelativeResize="0"/>
          <p:nvPr/>
        </p:nvPicPr>
        <p:blipFill rotWithShape="1">
          <a:blip r:embed="rId7">
            <a:alphaModFix/>
          </a:blip>
          <a:srcRect b="0" l="0" r="0" t="0"/>
          <a:stretch/>
        </p:blipFill>
        <p:spPr>
          <a:xfrm>
            <a:off x="10744200" y="4129163"/>
            <a:ext cx="2484550" cy="7719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9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42" name="Google Shape;2242;p1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243" name="Google Shape;2243;p19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COUNT</a:t>
            </a:r>
            <a:endParaRPr/>
          </a:p>
        </p:txBody>
      </p:sp>
      <p:pic>
        <p:nvPicPr>
          <p:cNvPr id="2244" name="Google Shape;2244;p195"/>
          <p:cNvPicPr preferRelativeResize="0"/>
          <p:nvPr/>
        </p:nvPicPr>
        <p:blipFill rotWithShape="1">
          <a:blip r:embed="rId4">
            <a:alphaModFix/>
          </a:blip>
          <a:srcRect b="0" l="0" r="0" t="0"/>
          <a:stretch/>
        </p:blipFill>
        <p:spPr>
          <a:xfrm>
            <a:off x="1076876" y="4072871"/>
            <a:ext cx="16134248" cy="336726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pic>
        <p:nvPicPr>
          <p:cNvPr id="2249" name="Google Shape;2249;p196"/>
          <p:cNvPicPr preferRelativeResize="0"/>
          <p:nvPr/>
        </p:nvPicPr>
        <p:blipFill rotWithShape="1">
          <a:blip r:embed="rId3">
            <a:alphaModFix/>
          </a:blip>
          <a:srcRect b="0" l="0" r="0" t="0"/>
          <a:stretch/>
        </p:blipFill>
        <p:spPr>
          <a:xfrm>
            <a:off x="12169339" y="2179229"/>
            <a:ext cx="5039428" cy="7144747"/>
          </a:xfrm>
          <a:prstGeom prst="rect">
            <a:avLst/>
          </a:prstGeom>
          <a:noFill/>
          <a:ln>
            <a:noFill/>
          </a:ln>
        </p:spPr>
      </p:pic>
      <p:sp>
        <p:nvSpPr>
          <p:cNvPr id="2250" name="Google Shape;2250;p19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1" name="Google Shape;2251;p19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COUNT</a:t>
            </a:r>
            <a:endParaRPr/>
          </a:p>
        </p:txBody>
      </p:sp>
      <p:pic>
        <p:nvPicPr>
          <p:cNvPr id="2252" name="Google Shape;2252;p196"/>
          <p:cNvPicPr preferRelativeResize="0"/>
          <p:nvPr/>
        </p:nvPicPr>
        <p:blipFill rotWithShape="1">
          <a:blip r:embed="rId4">
            <a:alphaModFix/>
          </a:blip>
          <a:srcRect b="0" l="0" r="0" t="0"/>
          <a:stretch/>
        </p:blipFill>
        <p:spPr>
          <a:xfrm>
            <a:off x="228600" y="1995487"/>
            <a:ext cx="11641175" cy="4458322"/>
          </a:xfrm>
          <a:prstGeom prst="rect">
            <a:avLst/>
          </a:prstGeom>
          <a:noFill/>
          <a:ln>
            <a:noFill/>
          </a:ln>
        </p:spPr>
      </p:pic>
      <p:pic>
        <p:nvPicPr>
          <p:cNvPr id="2253" name="Google Shape;2253;p196"/>
          <p:cNvPicPr preferRelativeResize="0"/>
          <p:nvPr/>
        </p:nvPicPr>
        <p:blipFill rotWithShape="1">
          <a:blip r:embed="rId5">
            <a:alphaModFix/>
          </a:blip>
          <a:srcRect b="0" l="0" r="0" t="0"/>
          <a:stretch/>
        </p:blipFill>
        <p:spPr>
          <a:xfrm>
            <a:off x="533400" y="6781585"/>
            <a:ext cx="8097380" cy="1543265"/>
          </a:xfrm>
          <a:prstGeom prst="rect">
            <a:avLst/>
          </a:prstGeom>
          <a:noFill/>
          <a:ln>
            <a:noFill/>
          </a:ln>
        </p:spPr>
      </p:pic>
      <p:pic>
        <p:nvPicPr>
          <p:cNvPr id="2254" name="Google Shape;2254;p196"/>
          <p:cNvPicPr preferRelativeResize="0"/>
          <p:nvPr/>
        </p:nvPicPr>
        <p:blipFill rotWithShape="1">
          <a:blip r:embed="rId6">
            <a:alphaModFix/>
          </a:blip>
          <a:srcRect b="0" l="0" r="0" t="0"/>
          <a:stretch/>
        </p:blipFill>
        <p:spPr>
          <a:xfrm>
            <a:off x="551730" y="8609763"/>
            <a:ext cx="5163271" cy="1486107"/>
          </a:xfrm>
          <a:prstGeom prst="rect">
            <a:avLst/>
          </a:prstGeom>
          <a:noFill/>
          <a:ln>
            <a:noFill/>
          </a:ln>
        </p:spPr>
      </p:pic>
      <p:pic>
        <p:nvPicPr>
          <p:cNvPr id="2255" name="Google Shape;2255;p196"/>
          <p:cNvPicPr preferRelativeResize="0"/>
          <p:nvPr/>
        </p:nvPicPr>
        <p:blipFill rotWithShape="1">
          <a:blip r:embed="rId7">
            <a:alphaModFix/>
          </a:blip>
          <a:srcRect b="0" l="0" r="0" t="0"/>
          <a:stretch/>
        </p:blipFill>
        <p:spPr>
          <a:xfrm>
            <a:off x="11563442" y="9486900"/>
            <a:ext cx="6251221" cy="628821"/>
          </a:xfrm>
          <a:prstGeom prst="rect">
            <a:avLst/>
          </a:prstGeom>
          <a:noFill/>
          <a:ln>
            <a:noFill/>
          </a:ln>
        </p:spPr>
      </p:pic>
      <p:sp>
        <p:nvSpPr>
          <p:cNvPr id="2256" name="Google Shape;2256;p196"/>
          <p:cNvSpPr/>
          <p:nvPr/>
        </p:nvSpPr>
        <p:spPr>
          <a:xfrm>
            <a:off x="2819400" y="7886700"/>
            <a:ext cx="533400" cy="533400"/>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196"/>
          <p:cNvSpPr/>
          <p:nvPr/>
        </p:nvSpPr>
        <p:spPr>
          <a:xfrm>
            <a:off x="13231259" y="9410700"/>
            <a:ext cx="713341" cy="713341"/>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58" name="Google Shape;2258;p196"/>
          <p:cNvCxnSpPr/>
          <p:nvPr/>
        </p:nvCxnSpPr>
        <p:spPr>
          <a:xfrm flipH="1" rot="10800000">
            <a:off x="1990208" y="5543335"/>
            <a:ext cx="1658383" cy="1143000"/>
          </a:xfrm>
          <a:prstGeom prst="straightConnector1">
            <a:avLst/>
          </a:prstGeom>
          <a:noFill/>
          <a:ln cap="flat" cmpd="sng" w="76200">
            <a:solidFill>
              <a:srgbClr val="4A7DBA"/>
            </a:solidFill>
            <a:prstDash val="solid"/>
            <a:round/>
            <a:headEnd len="sm" w="sm" type="none"/>
            <a:tailEnd len="med" w="med" type="triangle"/>
          </a:ln>
        </p:spPr>
      </p:cxnSp>
      <p:cxnSp>
        <p:nvCxnSpPr>
          <p:cNvPr id="2259" name="Google Shape;2259;p196"/>
          <p:cNvCxnSpPr/>
          <p:nvPr/>
        </p:nvCxnSpPr>
        <p:spPr>
          <a:xfrm flipH="1" rot="10800000">
            <a:off x="3305596" y="5576147"/>
            <a:ext cx="1658383" cy="1143000"/>
          </a:xfrm>
          <a:prstGeom prst="straightConnector1">
            <a:avLst/>
          </a:prstGeom>
          <a:noFill/>
          <a:ln cap="flat" cmpd="sng" w="76200">
            <a:solidFill>
              <a:srgbClr val="4A7DBA"/>
            </a:solidFill>
            <a:prstDash val="solid"/>
            <a:round/>
            <a:headEnd len="sm" w="sm" type="none"/>
            <a:tailEnd len="med" w="med" type="triangle"/>
          </a:ln>
        </p:spPr>
      </p:cxnSp>
      <p:cxnSp>
        <p:nvCxnSpPr>
          <p:cNvPr id="2260" name="Google Shape;2260;p196"/>
          <p:cNvCxnSpPr/>
          <p:nvPr/>
        </p:nvCxnSpPr>
        <p:spPr>
          <a:xfrm flipH="1" rot="10800000">
            <a:off x="4931440" y="5576147"/>
            <a:ext cx="2089119" cy="1205438"/>
          </a:xfrm>
          <a:prstGeom prst="straightConnector1">
            <a:avLst/>
          </a:prstGeom>
          <a:noFill/>
          <a:ln cap="flat" cmpd="sng" w="76200">
            <a:solidFill>
              <a:srgbClr val="4A7DBA"/>
            </a:solidFill>
            <a:prstDash val="solid"/>
            <a:round/>
            <a:headEnd len="sm" w="sm" type="none"/>
            <a:tailEnd len="med" w="med" type="triangle"/>
          </a:ln>
        </p:spPr>
      </p:cxnSp>
      <p:sp>
        <p:nvSpPr>
          <p:cNvPr id="2261" name="Google Shape;2261;p196"/>
          <p:cNvSpPr txBox="1"/>
          <p:nvPr/>
        </p:nvSpPr>
        <p:spPr>
          <a:xfrm>
            <a:off x="2460561" y="5165584"/>
            <a:ext cx="218899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NULL DAHİL TOPLAM ADET</a:t>
            </a:r>
            <a:endParaRPr b="1" sz="1400">
              <a:solidFill>
                <a:schemeClr val="dk1"/>
              </a:solidFill>
              <a:latin typeface="Calibri"/>
              <a:ea typeface="Calibri"/>
              <a:cs typeface="Calibri"/>
              <a:sym typeface="Calibri"/>
            </a:endParaRPr>
          </a:p>
        </p:txBody>
      </p:sp>
      <p:sp>
        <p:nvSpPr>
          <p:cNvPr id="2262" name="Google Shape;2262;p196"/>
          <p:cNvSpPr txBox="1"/>
          <p:nvPr/>
        </p:nvSpPr>
        <p:spPr>
          <a:xfrm>
            <a:off x="4649558" y="5173538"/>
            <a:ext cx="219964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NULL HARİÇ TOPLAM ADET</a:t>
            </a:r>
            <a:endParaRPr b="1" sz="1400">
              <a:solidFill>
                <a:schemeClr val="dk1"/>
              </a:solidFill>
              <a:latin typeface="Calibri"/>
              <a:ea typeface="Calibri"/>
              <a:cs typeface="Calibri"/>
              <a:sym typeface="Calibri"/>
            </a:endParaRPr>
          </a:p>
        </p:txBody>
      </p:sp>
      <p:sp>
        <p:nvSpPr>
          <p:cNvPr id="2263" name="Google Shape;2263;p196"/>
          <p:cNvSpPr txBox="1"/>
          <p:nvPr/>
        </p:nvSpPr>
        <p:spPr>
          <a:xfrm>
            <a:off x="7020559" y="5216723"/>
            <a:ext cx="26372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Calibri"/>
                <a:ea typeface="Calibri"/>
                <a:cs typeface="Calibri"/>
                <a:sym typeface="Calibri"/>
              </a:rPr>
              <a:t>NULL HARİÇ TOPLAM TEKİL ADET</a:t>
            </a:r>
            <a:endParaRPr b="1" sz="1400">
              <a:solidFill>
                <a:schemeClr val="dk1"/>
              </a:solidFill>
              <a:latin typeface="Calibri"/>
              <a:ea typeface="Calibri"/>
              <a:cs typeface="Calibri"/>
              <a:sym typeface="Calibri"/>
            </a:endParaRPr>
          </a:p>
        </p:txBody>
      </p:sp>
      <p:cxnSp>
        <p:nvCxnSpPr>
          <p:cNvPr id="2264" name="Google Shape;2264;p196"/>
          <p:cNvCxnSpPr/>
          <p:nvPr/>
        </p:nvCxnSpPr>
        <p:spPr>
          <a:xfrm>
            <a:off x="14554200" y="9323976"/>
            <a:ext cx="1160547" cy="0"/>
          </a:xfrm>
          <a:prstGeom prst="straightConnector1">
            <a:avLst/>
          </a:prstGeom>
          <a:noFill/>
          <a:ln cap="flat" cmpd="sng" w="76200">
            <a:solidFill>
              <a:srgbClr val="FF0000"/>
            </a:solidFill>
            <a:prstDash val="solid"/>
            <a:round/>
            <a:headEnd len="sm" w="sm" type="none"/>
            <a:tailEnd len="sm" w="sm" type="none"/>
          </a:ln>
        </p:spPr>
      </p:cxnSp>
      <p:cxnSp>
        <p:nvCxnSpPr>
          <p:cNvPr id="2265" name="Google Shape;2265;p196"/>
          <p:cNvCxnSpPr/>
          <p:nvPr/>
        </p:nvCxnSpPr>
        <p:spPr>
          <a:xfrm>
            <a:off x="14249400" y="10020300"/>
            <a:ext cx="1160547" cy="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9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1" name="Google Shape;2271;p19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SUM</a:t>
            </a:r>
            <a:endParaRPr/>
          </a:p>
        </p:txBody>
      </p:sp>
      <p:pic>
        <p:nvPicPr>
          <p:cNvPr id="2272" name="Google Shape;2272;p197"/>
          <p:cNvPicPr preferRelativeResize="0"/>
          <p:nvPr/>
        </p:nvPicPr>
        <p:blipFill rotWithShape="1">
          <a:blip r:embed="rId3">
            <a:alphaModFix/>
          </a:blip>
          <a:srcRect b="0" l="0" r="0" t="0"/>
          <a:stretch/>
        </p:blipFill>
        <p:spPr>
          <a:xfrm>
            <a:off x="5105400" y="3238500"/>
            <a:ext cx="8527774" cy="41148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19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8" name="Google Shape;2278;p19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SUM</a:t>
            </a:r>
            <a:endParaRPr/>
          </a:p>
        </p:txBody>
      </p:sp>
      <p:pic>
        <p:nvPicPr>
          <p:cNvPr id="2279" name="Google Shape;2279;p198"/>
          <p:cNvPicPr preferRelativeResize="0"/>
          <p:nvPr/>
        </p:nvPicPr>
        <p:blipFill rotWithShape="1">
          <a:blip r:embed="rId3">
            <a:alphaModFix/>
          </a:blip>
          <a:srcRect b="0" l="0" r="0" t="0"/>
          <a:stretch/>
        </p:blipFill>
        <p:spPr>
          <a:xfrm>
            <a:off x="1447800" y="2646761"/>
            <a:ext cx="4038600" cy="6455272"/>
          </a:xfrm>
          <a:prstGeom prst="rect">
            <a:avLst/>
          </a:prstGeom>
          <a:noFill/>
          <a:ln>
            <a:noFill/>
          </a:ln>
        </p:spPr>
      </p:pic>
      <p:pic>
        <p:nvPicPr>
          <p:cNvPr id="2280" name="Google Shape;2280;p198"/>
          <p:cNvPicPr preferRelativeResize="0"/>
          <p:nvPr/>
        </p:nvPicPr>
        <p:blipFill rotWithShape="1">
          <a:blip r:embed="rId4">
            <a:alphaModFix/>
          </a:blip>
          <a:srcRect b="0" l="0" r="0" t="0"/>
          <a:stretch/>
        </p:blipFill>
        <p:spPr>
          <a:xfrm>
            <a:off x="8362141" y="2705100"/>
            <a:ext cx="7507318" cy="2438400"/>
          </a:xfrm>
          <a:prstGeom prst="rect">
            <a:avLst/>
          </a:prstGeom>
          <a:noFill/>
          <a:ln>
            <a:noFill/>
          </a:ln>
        </p:spPr>
      </p:pic>
      <p:pic>
        <p:nvPicPr>
          <p:cNvPr id="2281" name="Google Shape;2281;p198"/>
          <p:cNvPicPr preferRelativeResize="0"/>
          <p:nvPr/>
        </p:nvPicPr>
        <p:blipFill rotWithShape="1">
          <a:blip r:embed="rId5">
            <a:alphaModFix/>
          </a:blip>
          <a:srcRect b="0" l="0" r="0" t="0"/>
          <a:stretch/>
        </p:blipFill>
        <p:spPr>
          <a:xfrm>
            <a:off x="6096000" y="6023129"/>
            <a:ext cx="11415252" cy="20574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19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7" name="Google Shape;2287;p19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SUM</a:t>
            </a:r>
            <a:endParaRPr/>
          </a:p>
        </p:txBody>
      </p:sp>
      <p:pic>
        <p:nvPicPr>
          <p:cNvPr id="2288" name="Google Shape;2288;p199"/>
          <p:cNvPicPr preferRelativeResize="0"/>
          <p:nvPr/>
        </p:nvPicPr>
        <p:blipFill rotWithShape="1">
          <a:blip r:embed="rId3">
            <a:alphaModFix/>
          </a:blip>
          <a:srcRect b="0" l="0" r="0" t="0"/>
          <a:stretch/>
        </p:blipFill>
        <p:spPr>
          <a:xfrm>
            <a:off x="157099" y="1915958"/>
            <a:ext cx="5658640" cy="4953691"/>
          </a:xfrm>
          <a:prstGeom prst="rect">
            <a:avLst/>
          </a:prstGeom>
          <a:noFill/>
          <a:ln>
            <a:noFill/>
          </a:ln>
        </p:spPr>
      </p:pic>
      <p:pic>
        <p:nvPicPr>
          <p:cNvPr id="2289" name="Google Shape;2289;p199"/>
          <p:cNvPicPr preferRelativeResize="0"/>
          <p:nvPr/>
        </p:nvPicPr>
        <p:blipFill rotWithShape="1">
          <a:blip r:embed="rId4">
            <a:alphaModFix/>
          </a:blip>
          <a:srcRect b="0" l="0" r="0" t="0"/>
          <a:stretch/>
        </p:blipFill>
        <p:spPr>
          <a:xfrm>
            <a:off x="185674" y="7145762"/>
            <a:ext cx="4753638" cy="1371791"/>
          </a:xfrm>
          <a:prstGeom prst="rect">
            <a:avLst/>
          </a:prstGeom>
          <a:noFill/>
          <a:ln>
            <a:noFill/>
          </a:ln>
        </p:spPr>
      </p:pic>
      <p:pic>
        <p:nvPicPr>
          <p:cNvPr id="2290" name="Google Shape;2290;p199"/>
          <p:cNvPicPr preferRelativeResize="0"/>
          <p:nvPr/>
        </p:nvPicPr>
        <p:blipFill rotWithShape="1">
          <a:blip r:embed="rId5">
            <a:alphaModFix/>
          </a:blip>
          <a:srcRect b="0" l="0" r="0" t="0"/>
          <a:stretch/>
        </p:blipFill>
        <p:spPr>
          <a:xfrm>
            <a:off x="219011" y="8782713"/>
            <a:ext cx="6887823" cy="1408373"/>
          </a:xfrm>
          <a:prstGeom prst="rect">
            <a:avLst/>
          </a:prstGeom>
          <a:noFill/>
          <a:ln>
            <a:noFill/>
          </a:ln>
        </p:spPr>
      </p:pic>
      <p:pic>
        <p:nvPicPr>
          <p:cNvPr id="2291" name="Google Shape;2291;p199"/>
          <p:cNvPicPr preferRelativeResize="0"/>
          <p:nvPr/>
        </p:nvPicPr>
        <p:blipFill rotWithShape="1">
          <a:blip r:embed="rId6">
            <a:alphaModFix/>
          </a:blip>
          <a:srcRect b="0" l="0" r="0" t="0"/>
          <a:stretch/>
        </p:blipFill>
        <p:spPr>
          <a:xfrm>
            <a:off x="7467600" y="2076664"/>
            <a:ext cx="7220958" cy="7182852"/>
          </a:xfrm>
          <a:prstGeom prst="rect">
            <a:avLst/>
          </a:prstGeom>
          <a:noFill/>
          <a:ln>
            <a:noFill/>
          </a:ln>
        </p:spPr>
      </p:pic>
      <p:pic>
        <p:nvPicPr>
          <p:cNvPr id="2292" name="Google Shape;2292;p199"/>
          <p:cNvPicPr preferRelativeResize="0"/>
          <p:nvPr/>
        </p:nvPicPr>
        <p:blipFill rotWithShape="1">
          <a:blip r:embed="rId7">
            <a:alphaModFix/>
          </a:blip>
          <a:srcRect b="0" l="0" r="0" t="0"/>
          <a:stretch/>
        </p:blipFill>
        <p:spPr>
          <a:xfrm>
            <a:off x="7467600" y="9440527"/>
            <a:ext cx="6982799" cy="533474"/>
          </a:xfrm>
          <a:prstGeom prst="rect">
            <a:avLst/>
          </a:prstGeom>
          <a:noFill/>
          <a:ln>
            <a:noFill/>
          </a:ln>
        </p:spPr>
      </p:pic>
      <p:pic>
        <p:nvPicPr>
          <p:cNvPr id="2293" name="Google Shape;2293;p199"/>
          <p:cNvPicPr preferRelativeResize="0"/>
          <p:nvPr/>
        </p:nvPicPr>
        <p:blipFill rotWithShape="1">
          <a:blip r:embed="rId8">
            <a:alphaModFix/>
          </a:blip>
          <a:srcRect b="0" l="0" r="0" t="0"/>
          <a:stretch/>
        </p:blipFill>
        <p:spPr>
          <a:xfrm>
            <a:off x="7467600" y="2422379"/>
            <a:ext cx="8554644" cy="573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nvSpPr>
        <p:spPr>
          <a:xfrm>
            <a:off x="9430703" y="4610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03</a:t>
            </a:r>
            <a:endParaRPr/>
          </a:p>
        </p:txBody>
      </p:sp>
      <p:sp>
        <p:nvSpPr>
          <p:cNvPr id="100" name="Google Shape;100;p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txBox="1"/>
          <p:nvPr/>
        </p:nvSpPr>
        <p:spPr>
          <a:xfrm>
            <a:off x="1149817" y="4660708"/>
            <a:ext cx="5582475"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b="0" i="0" lang="en-US" sz="3600" u="none" cap="none" strike="noStrike">
                <a:solidFill>
                  <a:srgbClr val="FFFFFF"/>
                </a:solidFill>
                <a:latin typeface="Arial"/>
                <a:ea typeface="Arial"/>
                <a:cs typeface="Arial"/>
                <a:sym typeface="Arial"/>
              </a:rPr>
              <a:t>SQL NEDİR ?</a:t>
            </a:r>
            <a:endParaRPr/>
          </a:p>
        </p:txBody>
      </p:sp>
      <p:sp>
        <p:nvSpPr>
          <p:cNvPr id="102" name="Google Shape;102;p2"/>
          <p:cNvSpPr txBox="1"/>
          <p:nvPr/>
        </p:nvSpPr>
        <p:spPr>
          <a:xfrm>
            <a:off x="10439400" y="4693475"/>
            <a:ext cx="6136167"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GELENEKSEL DOSYALAMA SİSTEMLERİ SORUNLARI</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cxnSp>
        <p:nvCxnSpPr>
          <p:cNvPr id="103" name="Google Shape;103;p2"/>
          <p:cNvCxnSpPr/>
          <p:nvPr/>
        </p:nvCxnSpPr>
        <p:spPr>
          <a:xfrm>
            <a:off x="9430703" y="5676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4" name="Google Shape;104;p2"/>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05" name="Google Shape;105;p2"/>
          <p:cNvSpPr txBox="1"/>
          <p:nvPr/>
        </p:nvSpPr>
        <p:spPr>
          <a:xfrm>
            <a:off x="9448800" y="3086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02</a:t>
            </a:r>
            <a:endParaRPr/>
          </a:p>
        </p:txBody>
      </p:sp>
      <p:sp>
        <p:nvSpPr>
          <p:cNvPr id="106" name="Google Shape;106;p2"/>
          <p:cNvSpPr txBox="1"/>
          <p:nvPr/>
        </p:nvSpPr>
        <p:spPr>
          <a:xfrm>
            <a:off x="10439400" y="31623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GELENEKSEL DOSYALAMA SİSTMELERİ</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cxnSp>
        <p:nvCxnSpPr>
          <p:cNvPr id="107" name="Google Shape;107;p2"/>
          <p:cNvCxnSpPr/>
          <p:nvPr/>
        </p:nvCxnSpPr>
        <p:spPr>
          <a:xfrm>
            <a:off x="9448800" y="41529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8" name="Google Shape;108;p2"/>
          <p:cNvSpPr txBox="1"/>
          <p:nvPr/>
        </p:nvSpPr>
        <p:spPr>
          <a:xfrm>
            <a:off x="9436417" y="6057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04</a:t>
            </a:r>
            <a:endParaRPr/>
          </a:p>
        </p:txBody>
      </p:sp>
      <p:sp>
        <p:nvSpPr>
          <p:cNvPr id="109" name="Google Shape;109;p2"/>
          <p:cNvSpPr txBox="1"/>
          <p:nvPr/>
        </p:nvSpPr>
        <p:spPr>
          <a:xfrm>
            <a:off x="10427017" y="6128807"/>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VERİ TABANI NEDİR ?</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cxnSp>
        <p:nvCxnSpPr>
          <p:cNvPr id="110" name="Google Shape;110;p2"/>
          <p:cNvCxnSpPr/>
          <p:nvPr/>
        </p:nvCxnSpPr>
        <p:spPr>
          <a:xfrm>
            <a:off x="9436417" y="7124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11" name="Google Shape;111;p2"/>
          <p:cNvSpPr txBox="1"/>
          <p:nvPr/>
        </p:nvSpPr>
        <p:spPr>
          <a:xfrm>
            <a:off x="9448800" y="1638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01</a:t>
            </a:r>
            <a:endParaRPr/>
          </a:p>
        </p:txBody>
      </p:sp>
      <p:sp>
        <p:nvSpPr>
          <p:cNvPr id="112" name="Google Shape;112;p2"/>
          <p:cNvSpPr txBox="1"/>
          <p:nvPr/>
        </p:nvSpPr>
        <p:spPr>
          <a:xfrm>
            <a:off x="10439400" y="1714500"/>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VERİ VE BİLGİ KAVRAMLARI</a:t>
            </a:r>
            <a:endParaRPr/>
          </a:p>
        </p:txBody>
      </p:sp>
      <p:cxnSp>
        <p:nvCxnSpPr>
          <p:cNvPr id="113" name="Google Shape;113;p2"/>
          <p:cNvCxnSpPr/>
          <p:nvPr/>
        </p:nvCxnSpPr>
        <p:spPr>
          <a:xfrm>
            <a:off x="9448800" y="2705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14" name="Google Shape;114;p2"/>
          <p:cNvSpPr txBox="1"/>
          <p:nvPr/>
        </p:nvSpPr>
        <p:spPr>
          <a:xfrm>
            <a:off x="9448800" y="7581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05</a:t>
            </a:r>
            <a:endParaRPr/>
          </a:p>
        </p:txBody>
      </p:sp>
      <p:cxnSp>
        <p:nvCxnSpPr>
          <p:cNvPr id="115" name="Google Shape;115;p2"/>
          <p:cNvCxnSpPr/>
          <p:nvPr/>
        </p:nvCxnSpPr>
        <p:spPr>
          <a:xfrm>
            <a:off x="9448800" y="8648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16" name="Google Shape;116;p2"/>
          <p:cNvSpPr txBox="1"/>
          <p:nvPr/>
        </p:nvSpPr>
        <p:spPr>
          <a:xfrm>
            <a:off x="10350817" y="76581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VERİ TABANI YÖNETİM SİSTMELERİ</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20"/>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310" name="Google Shape;310;p20"/>
          <p:cNvSpPr txBox="1"/>
          <p:nvPr/>
        </p:nvSpPr>
        <p:spPr>
          <a:xfrm>
            <a:off x="2866508" y="767678"/>
            <a:ext cx="125549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İLİŞKİSEL VERİ TABANI YÖNETİM SİSTEMLERİ</a:t>
            </a:r>
            <a:endParaRPr b="0" i="0" sz="3600" u="none" cap="none" strike="noStrike">
              <a:solidFill>
                <a:schemeClr val="lt1"/>
              </a:solidFill>
              <a:latin typeface="Arial"/>
              <a:ea typeface="Arial"/>
              <a:cs typeface="Arial"/>
              <a:sym typeface="Arial"/>
            </a:endParaRPr>
          </a:p>
        </p:txBody>
      </p:sp>
      <p:sp>
        <p:nvSpPr>
          <p:cNvPr id="311" name="Google Shape;311;p20"/>
          <p:cNvSpPr txBox="1"/>
          <p:nvPr/>
        </p:nvSpPr>
        <p:spPr>
          <a:xfrm>
            <a:off x="1404117" y="2293445"/>
            <a:ext cx="15479766" cy="5109091"/>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Örnek olarak,aşağıda </a:t>
            </a:r>
            <a:r>
              <a:rPr b="0" i="0" lang="en-US" sz="3200" u="none" cap="none" strike="noStrike">
                <a:solidFill>
                  <a:srgbClr val="FF0000"/>
                </a:solidFill>
                <a:latin typeface="Arial"/>
                <a:ea typeface="Arial"/>
                <a:cs typeface="Arial"/>
                <a:sym typeface="Arial"/>
              </a:rPr>
              <a:t>YAZAR</a:t>
            </a:r>
            <a:r>
              <a:rPr b="0" i="0" lang="en-US" sz="3200" u="none" cap="none" strike="noStrike">
                <a:solidFill>
                  <a:srgbClr val="161513"/>
                </a:solidFill>
                <a:latin typeface="Arial"/>
                <a:ea typeface="Arial"/>
                <a:cs typeface="Arial"/>
                <a:sym typeface="Arial"/>
              </a:rPr>
              <a:t> ve </a:t>
            </a:r>
            <a:r>
              <a:rPr b="0" i="0" lang="en-US" sz="3200" u="none" cap="none" strike="noStrike">
                <a:solidFill>
                  <a:srgbClr val="FF0000"/>
                </a:solidFill>
                <a:latin typeface="Arial"/>
                <a:ea typeface="Arial"/>
                <a:cs typeface="Arial"/>
                <a:sym typeface="Arial"/>
              </a:rPr>
              <a:t>KİTAP</a:t>
            </a:r>
            <a:r>
              <a:rPr b="0" i="0" lang="en-US" sz="3200" u="none" cap="none" strike="noStrike">
                <a:solidFill>
                  <a:srgbClr val="161513"/>
                </a:solidFill>
                <a:latin typeface="Arial"/>
                <a:ea typeface="Arial"/>
                <a:cs typeface="Arial"/>
                <a:sym typeface="Arial"/>
              </a:rPr>
              <a:t> adlı iki adet tablomuz bulunmaktadır. KİTAP tablosunda YazarID adlı bir adet kolon bulunmaktadır. Biz YazarID kolonuna bakarak 84’nolu Yazar’ın kim olduğunu Kitaplar tablosunda göremeyiz.</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Ancak sizin de gördüğünüz gibi,”</a:t>
            </a:r>
            <a:r>
              <a:rPr b="0" i="0" lang="en-US" sz="3200" u="none" cap="none" strike="noStrike">
                <a:solidFill>
                  <a:srgbClr val="FF0000"/>
                </a:solidFill>
                <a:latin typeface="Arial"/>
                <a:ea typeface="Arial"/>
                <a:cs typeface="Arial"/>
                <a:sym typeface="Arial"/>
              </a:rPr>
              <a:t>Yazarlar</a:t>
            </a:r>
            <a:r>
              <a:rPr b="0" i="0" lang="en-US" sz="3200" u="none" cap="none" strike="noStrike">
                <a:solidFill>
                  <a:srgbClr val="161513"/>
                </a:solidFill>
                <a:latin typeface="Arial"/>
                <a:ea typeface="Arial"/>
                <a:cs typeface="Arial"/>
                <a:sym typeface="Arial"/>
              </a:rPr>
              <a:t>” tablosunda </a:t>
            </a:r>
            <a:r>
              <a:rPr b="0" i="0" lang="en-US" sz="3200" u="none" cap="none" strike="noStrike">
                <a:solidFill>
                  <a:srgbClr val="FF0000"/>
                </a:solidFill>
                <a:latin typeface="Arial"/>
                <a:ea typeface="Arial"/>
                <a:cs typeface="Arial"/>
                <a:sym typeface="Arial"/>
              </a:rPr>
              <a:t>YazarID</a:t>
            </a:r>
            <a:r>
              <a:rPr b="0" i="0" lang="en-US" sz="3200" u="none" cap="none" strike="noStrike">
                <a:solidFill>
                  <a:srgbClr val="161513"/>
                </a:solidFill>
                <a:latin typeface="Arial"/>
                <a:ea typeface="Arial"/>
                <a:cs typeface="Arial"/>
                <a:sym typeface="Arial"/>
              </a:rPr>
              <a:t> kolonunun yanında </a:t>
            </a:r>
            <a:r>
              <a:rPr b="0" i="0" lang="en-US" sz="3200" u="none" cap="none" strike="noStrike">
                <a:solidFill>
                  <a:srgbClr val="FF0000"/>
                </a:solidFill>
                <a:latin typeface="Arial"/>
                <a:ea typeface="Arial"/>
                <a:cs typeface="Arial"/>
                <a:sym typeface="Arial"/>
              </a:rPr>
              <a:t>Yazar_Adı </a:t>
            </a:r>
            <a:r>
              <a:rPr b="0" i="0" lang="en-US" sz="3200" u="none" cap="none" strike="noStrike">
                <a:solidFill>
                  <a:srgbClr val="161513"/>
                </a:solidFill>
                <a:latin typeface="Arial"/>
                <a:ea typeface="Arial"/>
                <a:cs typeface="Arial"/>
                <a:sym typeface="Arial"/>
              </a:rPr>
              <a:t>bilgisi mevcuttur.</a:t>
            </a:r>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Dolayısıyla çok rahat bir şekilde bu iki </a:t>
            </a:r>
            <a:r>
              <a:rPr b="1" i="0" lang="en-US" sz="4400" u="none" cap="none" strike="noStrike">
                <a:solidFill>
                  <a:srgbClr val="FF0000"/>
                </a:solidFill>
                <a:latin typeface="Arial"/>
                <a:ea typeface="Arial"/>
                <a:cs typeface="Arial"/>
                <a:sym typeface="Arial"/>
              </a:rPr>
              <a:t>ilişkili</a:t>
            </a:r>
            <a:r>
              <a:rPr b="0" i="0" lang="en-US" sz="3200" u="none" cap="none" strike="noStrike">
                <a:solidFill>
                  <a:srgbClr val="161513"/>
                </a:solidFill>
                <a:latin typeface="Arial"/>
                <a:ea typeface="Arial"/>
                <a:cs typeface="Arial"/>
                <a:sym typeface="Arial"/>
              </a:rPr>
              <a:t> tabloyu birleştirerek Kitap_ID 1’in Yazar Adı ve Soyadı bilgisini öğrenebiliriz.</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p:txBody>
      </p:sp>
      <p:pic>
        <p:nvPicPr>
          <p:cNvPr id="312" name="Google Shape;312;p20"/>
          <p:cNvPicPr preferRelativeResize="0"/>
          <p:nvPr/>
        </p:nvPicPr>
        <p:blipFill rotWithShape="1">
          <a:blip r:embed="rId4">
            <a:alphaModFix/>
          </a:blip>
          <a:srcRect b="0" l="0" r="0" t="0"/>
          <a:stretch/>
        </p:blipFill>
        <p:spPr>
          <a:xfrm>
            <a:off x="7543800" y="7362518"/>
            <a:ext cx="9040487" cy="2200582"/>
          </a:xfrm>
          <a:prstGeom prst="rect">
            <a:avLst/>
          </a:prstGeom>
          <a:noFill/>
          <a:ln>
            <a:noFill/>
          </a:ln>
        </p:spPr>
      </p:pic>
      <p:grpSp>
        <p:nvGrpSpPr>
          <p:cNvPr id="313" name="Google Shape;313;p20"/>
          <p:cNvGrpSpPr/>
          <p:nvPr/>
        </p:nvGrpSpPr>
        <p:grpSpPr>
          <a:xfrm>
            <a:off x="241246" y="6932716"/>
            <a:ext cx="6778300" cy="2871064"/>
            <a:chOff x="2438400" y="3251847"/>
            <a:chExt cx="12870799" cy="5451645"/>
          </a:xfrm>
        </p:grpSpPr>
        <p:pic>
          <p:nvPicPr>
            <p:cNvPr id="314" name="Google Shape;314;p20"/>
            <p:cNvPicPr preferRelativeResize="0"/>
            <p:nvPr/>
          </p:nvPicPr>
          <p:blipFill rotWithShape="1">
            <a:blip r:embed="rId5">
              <a:alphaModFix/>
            </a:blip>
            <a:srcRect b="0" l="0" r="0" t="0"/>
            <a:stretch/>
          </p:blipFill>
          <p:spPr>
            <a:xfrm>
              <a:off x="2438400" y="3251847"/>
              <a:ext cx="12870799" cy="5451645"/>
            </a:xfrm>
            <a:prstGeom prst="rect">
              <a:avLst/>
            </a:prstGeom>
            <a:noFill/>
            <a:ln>
              <a:noFill/>
            </a:ln>
          </p:spPr>
        </p:pic>
        <p:cxnSp>
          <p:nvCxnSpPr>
            <p:cNvPr id="315" name="Google Shape;315;p20"/>
            <p:cNvCxnSpPr/>
            <p:nvPr/>
          </p:nvCxnSpPr>
          <p:spPr>
            <a:xfrm>
              <a:off x="8077200" y="5676900"/>
              <a:ext cx="914400" cy="0"/>
            </a:xfrm>
            <a:prstGeom prst="straightConnector1">
              <a:avLst/>
            </a:prstGeom>
            <a:noFill/>
            <a:ln cap="flat" cmpd="sng" w="38100">
              <a:solidFill>
                <a:srgbClr val="4A7DBA"/>
              </a:solidFill>
              <a:prstDash val="solid"/>
              <a:round/>
              <a:headEnd len="sm" w="sm" type="none"/>
              <a:tailEnd len="sm" w="sm" type="none"/>
            </a:ln>
          </p:spPr>
        </p:cxnSp>
        <p:cxnSp>
          <p:nvCxnSpPr>
            <p:cNvPr id="316" name="Google Shape;316;p20"/>
            <p:cNvCxnSpPr/>
            <p:nvPr/>
          </p:nvCxnSpPr>
          <p:spPr>
            <a:xfrm>
              <a:off x="8991600" y="5676900"/>
              <a:ext cx="0" cy="762000"/>
            </a:xfrm>
            <a:prstGeom prst="straightConnector1">
              <a:avLst/>
            </a:prstGeom>
            <a:noFill/>
            <a:ln cap="flat" cmpd="sng" w="38100">
              <a:solidFill>
                <a:srgbClr val="4A7DBA"/>
              </a:solidFill>
              <a:prstDash val="solid"/>
              <a:round/>
              <a:headEnd len="sm" w="sm" type="none"/>
              <a:tailEnd len="sm" w="sm" type="none"/>
            </a:ln>
          </p:spPr>
        </p:cxnSp>
        <p:cxnSp>
          <p:nvCxnSpPr>
            <p:cNvPr id="317" name="Google Shape;317;p20"/>
            <p:cNvCxnSpPr/>
            <p:nvPr/>
          </p:nvCxnSpPr>
          <p:spPr>
            <a:xfrm>
              <a:off x="8991600" y="6438900"/>
              <a:ext cx="533400" cy="0"/>
            </a:xfrm>
            <a:prstGeom prst="straightConnector1">
              <a:avLst/>
            </a:prstGeom>
            <a:noFill/>
            <a:ln cap="flat" cmpd="sng" w="38100">
              <a:solidFill>
                <a:srgbClr val="4A7DBA"/>
              </a:solidFill>
              <a:prstDash val="solid"/>
              <a:round/>
              <a:headEnd len="sm" w="sm" type="none"/>
              <a:tailEnd len="sm" w="sm" type="none"/>
            </a:ln>
          </p:spPr>
        </p:cxnSp>
      </p:grpSp>
      <p:sp>
        <p:nvSpPr>
          <p:cNvPr id="318" name="Google Shape;318;p20"/>
          <p:cNvSpPr/>
          <p:nvPr/>
        </p:nvSpPr>
        <p:spPr>
          <a:xfrm>
            <a:off x="13411200" y="8209851"/>
            <a:ext cx="914400" cy="120085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9" name="Google Shape;319;p20"/>
          <p:cNvSpPr/>
          <p:nvPr/>
        </p:nvSpPr>
        <p:spPr>
          <a:xfrm>
            <a:off x="7924800" y="8191500"/>
            <a:ext cx="914400" cy="120085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0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9" name="Google Shape;2299;p20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SUM</a:t>
            </a:r>
            <a:endParaRPr/>
          </a:p>
        </p:txBody>
      </p:sp>
      <p:pic>
        <p:nvPicPr>
          <p:cNvPr id="2300" name="Google Shape;2300;p200"/>
          <p:cNvPicPr preferRelativeResize="0"/>
          <p:nvPr/>
        </p:nvPicPr>
        <p:blipFill rotWithShape="1">
          <a:blip r:embed="rId3">
            <a:alphaModFix/>
          </a:blip>
          <a:srcRect b="0" l="0" r="0" t="0"/>
          <a:stretch/>
        </p:blipFill>
        <p:spPr>
          <a:xfrm>
            <a:off x="1793792" y="2084435"/>
            <a:ext cx="7220958" cy="7182852"/>
          </a:xfrm>
          <a:prstGeom prst="rect">
            <a:avLst/>
          </a:prstGeom>
          <a:noFill/>
          <a:ln>
            <a:noFill/>
          </a:ln>
        </p:spPr>
      </p:pic>
      <p:pic>
        <p:nvPicPr>
          <p:cNvPr id="2301" name="Google Shape;2301;p200"/>
          <p:cNvPicPr preferRelativeResize="0"/>
          <p:nvPr/>
        </p:nvPicPr>
        <p:blipFill rotWithShape="1">
          <a:blip r:embed="rId4">
            <a:alphaModFix/>
          </a:blip>
          <a:srcRect b="0" l="0" r="0" t="0"/>
          <a:stretch/>
        </p:blipFill>
        <p:spPr>
          <a:xfrm>
            <a:off x="1856401" y="9410626"/>
            <a:ext cx="6982799" cy="533474"/>
          </a:xfrm>
          <a:prstGeom prst="rect">
            <a:avLst/>
          </a:prstGeom>
          <a:noFill/>
          <a:ln>
            <a:noFill/>
          </a:ln>
        </p:spPr>
      </p:pic>
      <p:pic>
        <p:nvPicPr>
          <p:cNvPr id="2302" name="Google Shape;2302;p200"/>
          <p:cNvPicPr preferRelativeResize="0"/>
          <p:nvPr/>
        </p:nvPicPr>
        <p:blipFill rotWithShape="1">
          <a:blip r:embed="rId5">
            <a:alphaModFix/>
          </a:blip>
          <a:srcRect b="0" l="0" r="0" t="0"/>
          <a:stretch/>
        </p:blipFill>
        <p:spPr>
          <a:xfrm>
            <a:off x="9499940" y="2118001"/>
            <a:ext cx="6959260" cy="4665339"/>
          </a:xfrm>
          <a:prstGeom prst="rect">
            <a:avLst/>
          </a:prstGeom>
          <a:noFill/>
          <a:ln>
            <a:noFill/>
          </a:ln>
        </p:spPr>
      </p:pic>
      <p:pic>
        <p:nvPicPr>
          <p:cNvPr id="2303" name="Google Shape;2303;p200"/>
          <p:cNvPicPr preferRelativeResize="0"/>
          <p:nvPr/>
        </p:nvPicPr>
        <p:blipFill rotWithShape="1">
          <a:blip r:embed="rId6">
            <a:alphaModFix/>
          </a:blip>
          <a:srcRect b="0" l="0" r="0" t="0"/>
          <a:stretch/>
        </p:blipFill>
        <p:spPr>
          <a:xfrm>
            <a:off x="9671338" y="7048500"/>
            <a:ext cx="4753638" cy="1371791"/>
          </a:xfrm>
          <a:prstGeom prst="rect">
            <a:avLst/>
          </a:prstGeom>
          <a:noFill/>
          <a:ln>
            <a:noFill/>
          </a:ln>
        </p:spPr>
      </p:pic>
      <p:pic>
        <p:nvPicPr>
          <p:cNvPr id="2304" name="Google Shape;2304;p200"/>
          <p:cNvPicPr preferRelativeResize="0"/>
          <p:nvPr/>
        </p:nvPicPr>
        <p:blipFill rotWithShape="1">
          <a:blip r:embed="rId7">
            <a:alphaModFix/>
          </a:blip>
          <a:srcRect b="0" l="0" r="0" t="0"/>
          <a:stretch/>
        </p:blipFill>
        <p:spPr>
          <a:xfrm>
            <a:off x="9571377" y="8685451"/>
            <a:ext cx="6887823" cy="1408373"/>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0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0" name="Google Shape;2310;p20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AVG</a:t>
            </a:r>
            <a:endParaRPr/>
          </a:p>
        </p:txBody>
      </p:sp>
      <p:pic>
        <p:nvPicPr>
          <p:cNvPr id="2311" name="Google Shape;2311;p201"/>
          <p:cNvPicPr preferRelativeResize="0"/>
          <p:nvPr/>
        </p:nvPicPr>
        <p:blipFill rotWithShape="1">
          <a:blip r:embed="rId3">
            <a:alphaModFix/>
          </a:blip>
          <a:srcRect b="0" l="0" r="0" t="0"/>
          <a:stretch/>
        </p:blipFill>
        <p:spPr>
          <a:xfrm>
            <a:off x="5715000" y="3924300"/>
            <a:ext cx="6248400" cy="3086254"/>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20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7" name="Google Shape;2317;p20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AVG</a:t>
            </a:r>
            <a:endParaRPr/>
          </a:p>
        </p:txBody>
      </p:sp>
      <p:pic>
        <p:nvPicPr>
          <p:cNvPr id="2318" name="Google Shape;2318;p202"/>
          <p:cNvPicPr preferRelativeResize="0"/>
          <p:nvPr/>
        </p:nvPicPr>
        <p:blipFill rotWithShape="1">
          <a:blip r:embed="rId3">
            <a:alphaModFix/>
          </a:blip>
          <a:srcRect b="0" l="0" r="0" t="0"/>
          <a:stretch/>
        </p:blipFill>
        <p:spPr>
          <a:xfrm>
            <a:off x="1676400" y="2552700"/>
            <a:ext cx="4191000" cy="6266669"/>
          </a:xfrm>
          <a:prstGeom prst="rect">
            <a:avLst/>
          </a:prstGeom>
          <a:noFill/>
          <a:ln>
            <a:noFill/>
          </a:ln>
        </p:spPr>
      </p:pic>
      <p:pic>
        <p:nvPicPr>
          <p:cNvPr id="2319" name="Google Shape;2319;p202"/>
          <p:cNvPicPr preferRelativeResize="0"/>
          <p:nvPr/>
        </p:nvPicPr>
        <p:blipFill rotWithShape="1">
          <a:blip r:embed="rId4">
            <a:alphaModFix/>
          </a:blip>
          <a:srcRect b="0" l="0" r="0" t="0"/>
          <a:stretch/>
        </p:blipFill>
        <p:spPr>
          <a:xfrm>
            <a:off x="7543800" y="4249285"/>
            <a:ext cx="7308282" cy="3429107"/>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20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5" name="Google Shape;2325;p20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AVG</a:t>
            </a:r>
            <a:endParaRPr/>
          </a:p>
        </p:txBody>
      </p:sp>
      <p:pic>
        <p:nvPicPr>
          <p:cNvPr id="2326" name="Google Shape;2326;p203"/>
          <p:cNvPicPr preferRelativeResize="0"/>
          <p:nvPr/>
        </p:nvPicPr>
        <p:blipFill rotWithShape="1">
          <a:blip r:embed="rId3">
            <a:alphaModFix/>
          </a:blip>
          <a:srcRect b="0" l="0" r="0" t="0"/>
          <a:stretch/>
        </p:blipFill>
        <p:spPr>
          <a:xfrm>
            <a:off x="975528" y="4098028"/>
            <a:ext cx="16336944" cy="209094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0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2" name="Google Shape;2332;p20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AVG</a:t>
            </a:r>
            <a:endParaRPr/>
          </a:p>
        </p:txBody>
      </p:sp>
      <p:pic>
        <p:nvPicPr>
          <p:cNvPr id="2333" name="Google Shape;2333;p204"/>
          <p:cNvPicPr preferRelativeResize="0"/>
          <p:nvPr/>
        </p:nvPicPr>
        <p:blipFill rotWithShape="1">
          <a:blip r:embed="rId3">
            <a:alphaModFix/>
          </a:blip>
          <a:srcRect b="0" l="0" r="0" t="0"/>
          <a:stretch/>
        </p:blipFill>
        <p:spPr>
          <a:xfrm>
            <a:off x="2743200" y="3543300"/>
            <a:ext cx="12501095" cy="42672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0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9" name="Google Shape;2339;p20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AVG</a:t>
            </a:r>
            <a:endParaRPr/>
          </a:p>
        </p:txBody>
      </p:sp>
      <p:pic>
        <p:nvPicPr>
          <p:cNvPr id="2340" name="Google Shape;2340;p205"/>
          <p:cNvPicPr preferRelativeResize="0"/>
          <p:nvPr/>
        </p:nvPicPr>
        <p:blipFill rotWithShape="1">
          <a:blip r:embed="rId3">
            <a:alphaModFix/>
          </a:blip>
          <a:srcRect b="0" l="0" r="0" t="0"/>
          <a:stretch/>
        </p:blipFill>
        <p:spPr>
          <a:xfrm>
            <a:off x="1752600" y="2852418"/>
            <a:ext cx="14356178" cy="4582164"/>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0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6" name="Google Shape;2346;p20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MAX</a:t>
            </a:r>
            <a:endParaRPr/>
          </a:p>
        </p:txBody>
      </p:sp>
      <p:pic>
        <p:nvPicPr>
          <p:cNvPr id="2347" name="Google Shape;2347;p206"/>
          <p:cNvPicPr preferRelativeResize="0"/>
          <p:nvPr/>
        </p:nvPicPr>
        <p:blipFill rotWithShape="1">
          <a:blip r:embed="rId3">
            <a:alphaModFix/>
          </a:blip>
          <a:srcRect b="0" l="0" r="0" t="0"/>
          <a:stretch/>
        </p:blipFill>
        <p:spPr>
          <a:xfrm>
            <a:off x="3657600" y="4076700"/>
            <a:ext cx="11188148" cy="2405181"/>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20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20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MAX</a:t>
            </a:r>
            <a:endParaRPr/>
          </a:p>
        </p:txBody>
      </p:sp>
      <p:pic>
        <p:nvPicPr>
          <p:cNvPr id="2354" name="Google Shape;2354;p207"/>
          <p:cNvPicPr preferRelativeResize="0"/>
          <p:nvPr/>
        </p:nvPicPr>
        <p:blipFill rotWithShape="1">
          <a:blip r:embed="rId3">
            <a:alphaModFix/>
          </a:blip>
          <a:srcRect b="0" l="0" r="0" t="0"/>
          <a:stretch/>
        </p:blipFill>
        <p:spPr>
          <a:xfrm>
            <a:off x="2590800" y="2641998"/>
            <a:ext cx="4267200" cy="6301385"/>
          </a:xfrm>
          <a:prstGeom prst="rect">
            <a:avLst/>
          </a:prstGeom>
          <a:noFill/>
          <a:ln>
            <a:noFill/>
          </a:ln>
        </p:spPr>
      </p:pic>
      <p:pic>
        <p:nvPicPr>
          <p:cNvPr id="2355" name="Google Shape;2355;p207"/>
          <p:cNvPicPr preferRelativeResize="0"/>
          <p:nvPr/>
        </p:nvPicPr>
        <p:blipFill rotWithShape="1">
          <a:blip r:embed="rId4">
            <a:alphaModFix/>
          </a:blip>
          <a:srcRect b="0" l="0" r="0" t="0"/>
          <a:stretch/>
        </p:blipFill>
        <p:spPr>
          <a:xfrm>
            <a:off x="7924800" y="4305300"/>
            <a:ext cx="8983483" cy="2737154"/>
          </a:xfrm>
          <a:prstGeom prst="rect">
            <a:avLst/>
          </a:prstGeom>
          <a:noFill/>
          <a:ln>
            <a:noFill/>
          </a:ln>
        </p:spPr>
      </p:pic>
      <p:sp>
        <p:nvSpPr>
          <p:cNvPr id="2356" name="Google Shape;2356;p207"/>
          <p:cNvSpPr/>
          <p:nvPr/>
        </p:nvSpPr>
        <p:spPr>
          <a:xfrm>
            <a:off x="2590800" y="8343900"/>
            <a:ext cx="1295400" cy="599483"/>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0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2" name="Google Shape;2362;p20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MAX</a:t>
            </a:r>
            <a:endParaRPr/>
          </a:p>
        </p:txBody>
      </p:sp>
      <p:pic>
        <p:nvPicPr>
          <p:cNvPr id="2363" name="Google Shape;2363;p208"/>
          <p:cNvPicPr preferRelativeResize="0"/>
          <p:nvPr/>
        </p:nvPicPr>
        <p:blipFill rotWithShape="1">
          <a:blip r:embed="rId3">
            <a:alphaModFix/>
          </a:blip>
          <a:srcRect b="0" l="0" r="0" t="0"/>
          <a:stretch/>
        </p:blipFill>
        <p:spPr>
          <a:xfrm>
            <a:off x="4800600" y="3086100"/>
            <a:ext cx="9346734" cy="53340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20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20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MIN</a:t>
            </a:r>
            <a:endParaRPr/>
          </a:p>
        </p:txBody>
      </p:sp>
      <p:pic>
        <p:nvPicPr>
          <p:cNvPr id="2370" name="Google Shape;2370;p209"/>
          <p:cNvPicPr preferRelativeResize="0"/>
          <p:nvPr/>
        </p:nvPicPr>
        <p:blipFill rotWithShape="1">
          <a:blip r:embed="rId3">
            <a:alphaModFix/>
          </a:blip>
          <a:srcRect b="0" l="0" r="0" t="0"/>
          <a:stretch/>
        </p:blipFill>
        <p:spPr>
          <a:xfrm>
            <a:off x="4038600" y="4229100"/>
            <a:ext cx="11595716" cy="259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metin, doğa içeren bir resim&#10;&#10;Açıklama otomatik olarak oluşturuldu" id="324" name="Google Shape;324;p21"/>
          <p:cNvPicPr preferRelativeResize="0"/>
          <p:nvPr/>
        </p:nvPicPr>
        <p:blipFill rotWithShape="1">
          <a:blip r:embed="rId3">
            <a:alphaModFix/>
          </a:blip>
          <a:srcRect b="0" l="0" r="0" t="0"/>
          <a:stretch/>
        </p:blipFill>
        <p:spPr>
          <a:xfrm>
            <a:off x="5884332" y="495300"/>
            <a:ext cx="19642668" cy="11049000"/>
          </a:xfrm>
          <a:prstGeom prst="rect">
            <a:avLst/>
          </a:prstGeom>
          <a:noFill/>
          <a:ln>
            <a:noFill/>
          </a:ln>
        </p:spPr>
      </p:pic>
      <p:sp>
        <p:nvSpPr>
          <p:cNvPr id="325" name="Google Shape;325;p2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1"/>
          <p:cNvPicPr preferRelativeResize="0"/>
          <p:nvPr/>
        </p:nvPicPr>
        <p:blipFill rotWithShape="1">
          <a:blip r:embed="rId4">
            <a:alphaModFix/>
          </a:blip>
          <a:srcRect b="0" l="0" r="0" t="0"/>
          <a:stretch/>
        </p:blipFill>
        <p:spPr>
          <a:xfrm>
            <a:off x="16154400" y="8819056"/>
            <a:ext cx="1916166" cy="1277444"/>
          </a:xfrm>
          <a:prstGeom prst="rect">
            <a:avLst/>
          </a:prstGeom>
          <a:noFill/>
          <a:ln>
            <a:noFill/>
          </a:ln>
        </p:spPr>
      </p:pic>
      <p:sp>
        <p:nvSpPr>
          <p:cNvPr id="327" name="Google Shape;327;p21"/>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İLİŞKİSEL VERİ TABANI SİSTEMLERİ FAYDALARI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28" name="Google Shape;328;p21"/>
          <p:cNvSpPr txBox="1"/>
          <p:nvPr/>
        </p:nvSpPr>
        <p:spPr>
          <a:xfrm>
            <a:off x="217434" y="2365534"/>
            <a:ext cx="7836212" cy="7755969"/>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Doğru yönetilen bir ilişkisel veri tabanı boyutu ne olursa olsun her firmanın işini kolaylaştırır. Veriye en kolay ve en hızlı yolla ulaşmayı sağladığı için finansal açıdan çok ciddi katkıları vardır.</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 Gereksiz veri tekrarı gibi konular ilişkisel veri tabanlarıyla son bulmuştur.</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Verileri çok hızlı bir şekilde seçebilir,güncelleyebilir ve silebilirsiniz.</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Yukarıda belirtilen tüm avantajların yanında veri bütünlüğünü sağlar ve veri güvenliğini de tek bir platform aracılığıyla sağlayabilirsiniz.</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1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6" name="Google Shape;2376;p21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MIN</a:t>
            </a:r>
            <a:endParaRPr/>
          </a:p>
        </p:txBody>
      </p:sp>
      <p:pic>
        <p:nvPicPr>
          <p:cNvPr id="2377" name="Google Shape;2377;p210"/>
          <p:cNvPicPr preferRelativeResize="0"/>
          <p:nvPr/>
        </p:nvPicPr>
        <p:blipFill rotWithShape="1">
          <a:blip r:embed="rId3">
            <a:alphaModFix/>
          </a:blip>
          <a:srcRect b="0" l="0" r="0" t="0"/>
          <a:stretch/>
        </p:blipFill>
        <p:spPr>
          <a:xfrm>
            <a:off x="2667000" y="2669139"/>
            <a:ext cx="4267200" cy="6301385"/>
          </a:xfrm>
          <a:prstGeom prst="rect">
            <a:avLst/>
          </a:prstGeom>
          <a:noFill/>
          <a:ln>
            <a:noFill/>
          </a:ln>
        </p:spPr>
      </p:pic>
      <p:pic>
        <p:nvPicPr>
          <p:cNvPr id="2378" name="Google Shape;2378;p210"/>
          <p:cNvPicPr preferRelativeResize="0"/>
          <p:nvPr/>
        </p:nvPicPr>
        <p:blipFill rotWithShape="1">
          <a:blip r:embed="rId4">
            <a:alphaModFix/>
          </a:blip>
          <a:srcRect b="0" l="0" r="0" t="0"/>
          <a:stretch/>
        </p:blipFill>
        <p:spPr>
          <a:xfrm>
            <a:off x="9124950" y="4305300"/>
            <a:ext cx="5970075" cy="302906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21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21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MIN</a:t>
            </a:r>
            <a:endParaRPr/>
          </a:p>
        </p:txBody>
      </p:sp>
      <p:pic>
        <p:nvPicPr>
          <p:cNvPr id="2385" name="Google Shape;2385;p211"/>
          <p:cNvPicPr preferRelativeResize="0"/>
          <p:nvPr/>
        </p:nvPicPr>
        <p:blipFill rotWithShape="1">
          <a:blip r:embed="rId3">
            <a:alphaModFix/>
          </a:blip>
          <a:srcRect b="0" l="0" r="0" t="0"/>
          <a:stretch/>
        </p:blipFill>
        <p:spPr>
          <a:xfrm>
            <a:off x="3733800" y="3467100"/>
            <a:ext cx="12315899" cy="46482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1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21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GENEL ÖRNEK</a:t>
            </a:r>
            <a:endParaRPr/>
          </a:p>
        </p:txBody>
      </p:sp>
      <p:pic>
        <p:nvPicPr>
          <p:cNvPr id="2392" name="Google Shape;2392;p212"/>
          <p:cNvPicPr preferRelativeResize="0"/>
          <p:nvPr/>
        </p:nvPicPr>
        <p:blipFill rotWithShape="1">
          <a:blip r:embed="rId3">
            <a:alphaModFix/>
          </a:blip>
          <a:srcRect b="0" l="0" r="0" t="0"/>
          <a:stretch/>
        </p:blipFill>
        <p:spPr>
          <a:xfrm>
            <a:off x="2255541" y="3401297"/>
            <a:ext cx="11666280" cy="411977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213"/>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398" name="Google Shape;2398;p21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13"/>
          <p:cNvSpPr txBox="1"/>
          <p:nvPr/>
        </p:nvSpPr>
        <p:spPr>
          <a:xfrm>
            <a:off x="1149817" y="4653045"/>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GROUP BY</a:t>
            </a:r>
            <a:endParaRPr sz="4400">
              <a:solidFill>
                <a:srgbClr val="FFFFFF"/>
              </a:solidFill>
              <a:latin typeface="Arial"/>
              <a:ea typeface="Arial"/>
              <a:cs typeface="Arial"/>
              <a:sym typeface="Arial"/>
            </a:endParaRPr>
          </a:p>
        </p:txBody>
      </p:sp>
      <p:sp>
        <p:nvSpPr>
          <p:cNvPr id="2400" name="Google Shape;2400;p213"/>
          <p:cNvSpPr txBox="1"/>
          <p:nvPr/>
        </p:nvSpPr>
        <p:spPr>
          <a:xfrm>
            <a:off x="10713720"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ÖRNEKLER</a:t>
            </a:r>
            <a:endParaRPr/>
          </a:p>
        </p:txBody>
      </p:sp>
      <p:cxnSp>
        <p:nvCxnSpPr>
          <p:cNvPr id="2401" name="Google Shape;2401;p213"/>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2402" name="Google Shape;2402;p2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403" name="Google Shape;2403;p213"/>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404" name="Google Shape;2404;p213"/>
          <p:cNvSpPr txBox="1"/>
          <p:nvPr/>
        </p:nvSpPr>
        <p:spPr>
          <a:xfrm>
            <a:off x="10731817" y="4388675"/>
            <a:ext cx="6717983"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GROUP BY TANIMI VE ÖZELLİKLERİ</a:t>
            </a:r>
            <a:endParaRPr/>
          </a:p>
        </p:txBody>
      </p:sp>
      <p:cxnSp>
        <p:nvCxnSpPr>
          <p:cNvPr id="2405" name="Google Shape;2405;p213"/>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14"/>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1" name="Google Shape;2411;p214"/>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grpSp>
        <p:nvGrpSpPr>
          <p:cNvPr id="2412" name="Google Shape;2412;p214"/>
          <p:cNvGrpSpPr/>
          <p:nvPr/>
        </p:nvGrpSpPr>
        <p:grpSpPr>
          <a:xfrm>
            <a:off x="7449473" y="571500"/>
            <a:ext cx="9793545" cy="11661244"/>
            <a:chOff x="-544789" y="3565190"/>
            <a:chExt cx="13058060" cy="15548325"/>
          </a:xfrm>
        </p:grpSpPr>
        <p:sp>
          <p:nvSpPr>
            <p:cNvPr id="2413" name="Google Shape;2413;p214"/>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2414" name="Google Shape;2414;p214"/>
            <p:cNvSpPr txBox="1"/>
            <p:nvPr/>
          </p:nvSpPr>
          <p:spPr>
            <a:xfrm>
              <a:off x="-544789" y="5919390"/>
              <a:ext cx="13058060" cy="13194125"/>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Group By komutu select sorgusundan dönen değerleri bir veya daha fazla sütuna göre gruplamak için kullanılır. </a:t>
              </a:r>
              <a:endParaRPr b="0" i="0" sz="2800" u="none" cap="none" strike="noStrike">
                <a:solidFill>
                  <a:schemeClr val="dk1"/>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Genellikle COUNT, MAX, MIN, SUM, AVG  gibi Aggregate Fonksiyonlar ile beraber kullanılır.</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Gruplama yaparken select içinde yazılan kolon isimleri mutlaka group by içinde geçmelidir.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Gruplama yapılırken SELECT * şeklinde işlem yapamayız.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 Ancak SELECT COUNT(*) şeklinde hesaplama işlemlerini yapabiliriz.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SELECT ve FROM ifadeleri arasında sadece Kolon adı belirtmişsek , yani Agg.fonksiyon kullanmamışsak  DISTINCT gibi çalışır.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2415" name="Google Shape;2415;p214"/>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16" name="Google Shape;2416;p214"/>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21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22" name="Google Shape;2422;p2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423" name="Google Shape;2423;p21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SYNTAX</a:t>
            </a:r>
            <a:endParaRPr/>
          </a:p>
        </p:txBody>
      </p:sp>
      <p:pic>
        <p:nvPicPr>
          <p:cNvPr id="2424" name="Google Shape;2424;p215"/>
          <p:cNvPicPr preferRelativeResize="0"/>
          <p:nvPr/>
        </p:nvPicPr>
        <p:blipFill rotWithShape="1">
          <a:blip r:embed="rId4">
            <a:alphaModFix/>
          </a:blip>
          <a:srcRect b="0" l="0" r="0" t="0"/>
          <a:stretch/>
        </p:blipFill>
        <p:spPr>
          <a:xfrm>
            <a:off x="5704958" y="2919863"/>
            <a:ext cx="6878083" cy="4447274"/>
          </a:xfrm>
          <a:prstGeom prst="rect">
            <a:avLst/>
          </a:prstGeom>
          <a:noFill/>
          <a:ln>
            <a:noFill/>
          </a:ln>
        </p:spPr>
      </p:pic>
      <p:sp>
        <p:nvSpPr>
          <p:cNvPr id="2425" name="Google Shape;2425;p215"/>
          <p:cNvSpPr/>
          <p:nvPr/>
        </p:nvSpPr>
        <p:spPr>
          <a:xfrm>
            <a:off x="5867400" y="6134100"/>
            <a:ext cx="6248400"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6" name="Google Shape;2426;p215"/>
          <p:cNvSpPr/>
          <p:nvPr/>
        </p:nvSpPr>
        <p:spPr>
          <a:xfrm>
            <a:off x="7848600" y="3991151"/>
            <a:ext cx="3733800"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1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2" name="Google Shape;2432;p216"/>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sp>
        <p:nvSpPr>
          <p:cNvPr id="2433" name="Google Shape;2433;p216"/>
          <p:cNvSpPr txBox="1"/>
          <p:nvPr/>
        </p:nvSpPr>
        <p:spPr>
          <a:xfrm>
            <a:off x="7858066" y="57150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2434" name="Google Shape;2434;p21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35" name="Google Shape;2435;p216"/>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2436" name="Google Shape;2436;p216"/>
          <p:cNvPicPr preferRelativeResize="0"/>
          <p:nvPr/>
        </p:nvPicPr>
        <p:blipFill rotWithShape="1">
          <a:blip r:embed="rId5">
            <a:alphaModFix/>
          </a:blip>
          <a:srcRect b="0" l="0" r="0" t="0"/>
          <a:stretch/>
        </p:blipFill>
        <p:spPr>
          <a:xfrm>
            <a:off x="7951366" y="3016270"/>
            <a:ext cx="3991532" cy="6592220"/>
          </a:xfrm>
          <a:prstGeom prst="rect">
            <a:avLst/>
          </a:prstGeom>
          <a:noFill/>
          <a:ln>
            <a:noFill/>
          </a:ln>
        </p:spPr>
      </p:pic>
      <p:pic>
        <p:nvPicPr>
          <p:cNvPr id="2437" name="Google Shape;2437;p216"/>
          <p:cNvPicPr preferRelativeResize="0"/>
          <p:nvPr/>
        </p:nvPicPr>
        <p:blipFill rotWithShape="1">
          <a:blip r:embed="rId6">
            <a:alphaModFix/>
          </a:blip>
          <a:srcRect b="0" l="0" r="0" t="0"/>
          <a:stretch/>
        </p:blipFill>
        <p:spPr>
          <a:xfrm>
            <a:off x="12725400" y="6274280"/>
            <a:ext cx="4467849" cy="2010056"/>
          </a:xfrm>
          <a:prstGeom prst="rect">
            <a:avLst/>
          </a:prstGeom>
          <a:noFill/>
          <a:ln>
            <a:noFill/>
          </a:ln>
        </p:spPr>
      </p:pic>
      <p:pic>
        <p:nvPicPr>
          <p:cNvPr id="2438" name="Google Shape;2438;p216"/>
          <p:cNvPicPr preferRelativeResize="0"/>
          <p:nvPr/>
        </p:nvPicPr>
        <p:blipFill rotWithShape="1">
          <a:blip r:embed="rId7">
            <a:alphaModFix/>
          </a:blip>
          <a:srcRect b="0" l="0" r="0" t="0"/>
          <a:stretch/>
        </p:blipFill>
        <p:spPr>
          <a:xfrm>
            <a:off x="11942898" y="3496706"/>
            <a:ext cx="5496692" cy="2095792"/>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217"/>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4" name="Google Shape;2444;p217"/>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sp>
        <p:nvSpPr>
          <p:cNvPr id="2445" name="Google Shape;2445;p217"/>
          <p:cNvSpPr txBox="1"/>
          <p:nvPr/>
        </p:nvSpPr>
        <p:spPr>
          <a:xfrm>
            <a:off x="7858066" y="57150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2446" name="Google Shape;2446;p21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47" name="Google Shape;2447;p217"/>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2448" name="Google Shape;2448;p217"/>
          <p:cNvPicPr preferRelativeResize="0"/>
          <p:nvPr/>
        </p:nvPicPr>
        <p:blipFill rotWithShape="1">
          <a:blip r:embed="rId5">
            <a:alphaModFix/>
          </a:blip>
          <a:srcRect b="0" l="0" r="0" t="0"/>
          <a:stretch/>
        </p:blipFill>
        <p:spPr>
          <a:xfrm>
            <a:off x="7049564" y="3378160"/>
            <a:ext cx="4457929" cy="4807825"/>
          </a:xfrm>
          <a:prstGeom prst="rect">
            <a:avLst/>
          </a:prstGeom>
          <a:noFill/>
          <a:ln>
            <a:noFill/>
          </a:ln>
        </p:spPr>
      </p:pic>
      <p:pic>
        <p:nvPicPr>
          <p:cNvPr id="2449" name="Google Shape;2449;p217"/>
          <p:cNvPicPr preferRelativeResize="0"/>
          <p:nvPr/>
        </p:nvPicPr>
        <p:blipFill rotWithShape="1">
          <a:blip r:embed="rId6">
            <a:alphaModFix/>
          </a:blip>
          <a:srcRect b="0" l="0" r="0" t="0"/>
          <a:stretch/>
        </p:blipFill>
        <p:spPr>
          <a:xfrm>
            <a:off x="13251818" y="3378160"/>
            <a:ext cx="2495898" cy="2848373"/>
          </a:xfrm>
          <a:prstGeom prst="rect">
            <a:avLst/>
          </a:prstGeom>
          <a:noFill/>
          <a:ln>
            <a:noFill/>
          </a:ln>
        </p:spPr>
      </p:pic>
      <p:pic>
        <p:nvPicPr>
          <p:cNvPr id="2450" name="Google Shape;2450;p217"/>
          <p:cNvPicPr preferRelativeResize="0"/>
          <p:nvPr/>
        </p:nvPicPr>
        <p:blipFill rotWithShape="1">
          <a:blip r:embed="rId7">
            <a:alphaModFix/>
          </a:blip>
          <a:srcRect b="0" l="0" r="0" t="0"/>
          <a:stretch/>
        </p:blipFill>
        <p:spPr>
          <a:xfrm>
            <a:off x="11927658" y="6438900"/>
            <a:ext cx="5144218" cy="2600688"/>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21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6" name="Google Shape;2456;p218"/>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sp>
        <p:nvSpPr>
          <p:cNvPr id="2457" name="Google Shape;2457;p218"/>
          <p:cNvSpPr txBox="1"/>
          <p:nvPr/>
        </p:nvSpPr>
        <p:spPr>
          <a:xfrm>
            <a:off x="7858066" y="57150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2458" name="Google Shape;2458;p21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59" name="Google Shape;2459;p218"/>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2460" name="Google Shape;2460;p218"/>
          <p:cNvPicPr preferRelativeResize="0"/>
          <p:nvPr/>
        </p:nvPicPr>
        <p:blipFill rotWithShape="1">
          <a:blip r:embed="rId5">
            <a:alphaModFix/>
          </a:blip>
          <a:srcRect b="0" l="0" r="0" t="0"/>
          <a:stretch/>
        </p:blipFill>
        <p:spPr>
          <a:xfrm>
            <a:off x="6858001" y="2398433"/>
            <a:ext cx="4457929" cy="4807825"/>
          </a:xfrm>
          <a:prstGeom prst="rect">
            <a:avLst/>
          </a:prstGeom>
          <a:noFill/>
          <a:ln>
            <a:noFill/>
          </a:ln>
        </p:spPr>
      </p:pic>
      <p:pic>
        <p:nvPicPr>
          <p:cNvPr id="2461" name="Google Shape;2461;p218"/>
          <p:cNvPicPr preferRelativeResize="0"/>
          <p:nvPr/>
        </p:nvPicPr>
        <p:blipFill rotWithShape="1">
          <a:blip r:embed="rId6">
            <a:alphaModFix/>
          </a:blip>
          <a:srcRect b="0" l="0" r="0" t="0"/>
          <a:stretch/>
        </p:blipFill>
        <p:spPr>
          <a:xfrm>
            <a:off x="13106400" y="3388022"/>
            <a:ext cx="2495898" cy="2848373"/>
          </a:xfrm>
          <a:prstGeom prst="rect">
            <a:avLst/>
          </a:prstGeom>
          <a:noFill/>
          <a:ln>
            <a:noFill/>
          </a:ln>
        </p:spPr>
      </p:pic>
      <p:pic>
        <p:nvPicPr>
          <p:cNvPr id="2462" name="Google Shape;2462;p218"/>
          <p:cNvPicPr preferRelativeResize="0"/>
          <p:nvPr/>
        </p:nvPicPr>
        <p:blipFill rotWithShape="1">
          <a:blip r:embed="rId7">
            <a:alphaModFix/>
          </a:blip>
          <a:srcRect b="0" l="0" r="0" t="0"/>
          <a:stretch/>
        </p:blipFill>
        <p:spPr>
          <a:xfrm>
            <a:off x="8543634" y="7620324"/>
            <a:ext cx="8478433" cy="178142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219"/>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219"/>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sp>
        <p:nvSpPr>
          <p:cNvPr id="2469" name="Google Shape;2469;p219"/>
          <p:cNvSpPr txBox="1"/>
          <p:nvPr/>
        </p:nvSpPr>
        <p:spPr>
          <a:xfrm>
            <a:off x="7858066" y="57150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2470" name="Google Shape;2470;p219"/>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71" name="Google Shape;2471;p219"/>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2472" name="Google Shape;2472;p219"/>
          <p:cNvPicPr preferRelativeResize="0"/>
          <p:nvPr/>
        </p:nvPicPr>
        <p:blipFill rotWithShape="1">
          <a:blip r:embed="rId5">
            <a:alphaModFix/>
          </a:blip>
          <a:srcRect b="0" l="0" r="0" t="0"/>
          <a:stretch/>
        </p:blipFill>
        <p:spPr>
          <a:xfrm>
            <a:off x="6858001" y="2398433"/>
            <a:ext cx="4457929" cy="4807825"/>
          </a:xfrm>
          <a:prstGeom prst="rect">
            <a:avLst/>
          </a:prstGeom>
          <a:noFill/>
          <a:ln>
            <a:noFill/>
          </a:ln>
        </p:spPr>
      </p:pic>
      <p:pic>
        <p:nvPicPr>
          <p:cNvPr id="2473" name="Google Shape;2473;p219"/>
          <p:cNvPicPr preferRelativeResize="0"/>
          <p:nvPr/>
        </p:nvPicPr>
        <p:blipFill rotWithShape="1">
          <a:blip r:embed="rId6">
            <a:alphaModFix/>
          </a:blip>
          <a:srcRect b="0" l="0" r="0" t="0"/>
          <a:stretch/>
        </p:blipFill>
        <p:spPr>
          <a:xfrm>
            <a:off x="13106400" y="3388022"/>
            <a:ext cx="2495898" cy="2848373"/>
          </a:xfrm>
          <a:prstGeom prst="rect">
            <a:avLst/>
          </a:prstGeom>
          <a:noFill/>
          <a:ln>
            <a:noFill/>
          </a:ln>
        </p:spPr>
      </p:pic>
      <p:pic>
        <p:nvPicPr>
          <p:cNvPr id="2474" name="Google Shape;2474;p219"/>
          <p:cNvPicPr preferRelativeResize="0"/>
          <p:nvPr/>
        </p:nvPicPr>
        <p:blipFill rotWithShape="1">
          <a:blip r:embed="rId7">
            <a:alphaModFix/>
          </a:blip>
          <a:srcRect b="0" l="0" r="0" t="0"/>
          <a:stretch/>
        </p:blipFill>
        <p:spPr>
          <a:xfrm>
            <a:off x="9810290" y="7353300"/>
            <a:ext cx="5792008" cy="18957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22"/>
          <p:cNvPicPr preferRelativeResize="0"/>
          <p:nvPr/>
        </p:nvPicPr>
        <p:blipFill rotWithShape="1">
          <a:blip r:embed="rId3">
            <a:alphaModFix amt="20000"/>
          </a:blip>
          <a:srcRect b="0" l="0" r="0" t="0"/>
          <a:stretch/>
        </p:blipFill>
        <p:spPr>
          <a:xfrm>
            <a:off x="7048" y="853754"/>
            <a:ext cx="18285714" cy="10285714"/>
          </a:xfrm>
          <a:prstGeom prst="rect">
            <a:avLst/>
          </a:prstGeom>
          <a:noFill/>
          <a:ln>
            <a:noFill/>
          </a:ln>
        </p:spPr>
      </p:pic>
      <p:sp>
        <p:nvSpPr>
          <p:cNvPr id="334" name="Google Shape;334;p2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22"/>
          <p:cNvPicPr preferRelativeResize="0"/>
          <p:nvPr/>
        </p:nvPicPr>
        <p:blipFill rotWithShape="1">
          <a:blip r:embed="rId4">
            <a:alphaModFix/>
          </a:blip>
          <a:srcRect b="0" l="0" r="0" t="0"/>
          <a:stretch/>
        </p:blipFill>
        <p:spPr>
          <a:xfrm>
            <a:off x="16154400" y="8819056"/>
            <a:ext cx="1916166" cy="1277444"/>
          </a:xfrm>
          <a:prstGeom prst="rect">
            <a:avLst/>
          </a:prstGeom>
          <a:noFill/>
          <a:ln>
            <a:noFill/>
          </a:ln>
        </p:spPr>
      </p:pic>
      <p:sp>
        <p:nvSpPr>
          <p:cNvPr id="336" name="Google Shape;336;p22"/>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NEDİR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37" name="Google Shape;337;p22"/>
          <p:cNvSpPr txBox="1"/>
          <p:nvPr/>
        </p:nvSpPr>
        <p:spPr>
          <a:xfrm>
            <a:off x="1752600" y="2662714"/>
            <a:ext cx="15479766" cy="9110186"/>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Veri, Veri tabanı ve İlişkisel Veri tabanı kavramlarını gördük. Peki SQL nedir?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SQL, İlişkisel Veri Tabanları ile iletişim kurabilmemiz için kullandığımız dildir.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Bir başka ifade ile İlişkisel Veri Tabanı Dil Standardıdır.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a:t>
            </a:r>
            <a:r>
              <a:rPr b="1" i="0" lang="en-US" sz="4800" u="none" cap="none" strike="noStrike">
                <a:solidFill>
                  <a:srgbClr val="E46232"/>
                </a:solidFill>
                <a:latin typeface="Arial"/>
                <a:ea typeface="Arial"/>
                <a:cs typeface="Arial"/>
                <a:sym typeface="Arial"/>
              </a:rPr>
              <a:t>S</a:t>
            </a:r>
            <a:r>
              <a:rPr b="0" i="0" lang="en-US" sz="3200" u="none" cap="none" strike="noStrike">
                <a:solidFill>
                  <a:srgbClr val="161513"/>
                </a:solidFill>
                <a:latin typeface="Arial"/>
                <a:ea typeface="Arial"/>
                <a:cs typeface="Arial"/>
                <a:sym typeface="Arial"/>
              </a:rPr>
              <a:t>tructered  </a:t>
            </a:r>
            <a:r>
              <a:rPr b="1" i="0" lang="en-US" sz="4800" u="none" cap="none" strike="noStrike">
                <a:solidFill>
                  <a:srgbClr val="E46232"/>
                </a:solidFill>
                <a:latin typeface="Arial"/>
                <a:ea typeface="Arial"/>
                <a:cs typeface="Arial"/>
                <a:sym typeface="Arial"/>
              </a:rPr>
              <a:t>Q</a:t>
            </a:r>
            <a:r>
              <a:rPr b="0" i="0" lang="en-US" sz="3200" u="none" cap="none" strike="noStrike">
                <a:solidFill>
                  <a:srgbClr val="161513"/>
                </a:solidFill>
                <a:latin typeface="Arial"/>
                <a:ea typeface="Arial"/>
                <a:cs typeface="Arial"/>
                <a:sym typeface="Arial"/>
              </a:rPr>
              <a:t>uery </a:t>
            </a:r>
            <a:r>
              <a:rPr b="1" i="0" lang="en-US" sz="4800" u="none" cap="none" strike="noStrike">
                <a:solidFill>
                  <a:srgbClr val="E46232"/>
                </a:solidFill>
                <a:latin typeface="Arial"/>
                <a:ea typeface="Arial"/>
                <a:cs typeface="Arial"/>
                <a:sym typeface="Arial"/>
              </a:rPr>
              <a:t>L</a:t>
            </a:r>
            <a:r>
              <a:rPr b="0" i="0" lang="en-US" sz="3200" u="none" cap="none" strike="noStrike">
                <a:solidFill>
                  <a:srgbClr val="161513"/>
                </a:solidFill>
                <a:latin typeface="Arial"/>
                <a:ea typeface="Arial"/>
                <a:cs typeface="Arial"/>
                <a:sym typeface="Arial"/>
              </a:rPr>
              <a:t>anguage” ifadesinin baş harflerinden oluşur.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SQL’in kendisi bir programlama dili değildir ancak bir çok kişi tarafından bir programlama dili olarak bilinmektedir.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SQL aslında bir sorgulama dilidir. </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2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0" name="Google Shape;2480;p220"/>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 BY</a:t>
            </a:r>
            <a:endParaRPr/>
          </a:p>
        </p:txBody>
      </p:sp>
      <p:sp>
        <p:nvSpPr>
          <p:cNvPr id="2481" name="Google Shape;2481;p220"/>
          <p:cNvSpPr txBox="1"/>
          <p:nvPr/>
        </p:nvSpPr>
        <p:spPr>
          <a:xfrm>
            <a:off x="7858066" y="57150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 BY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2482" name="Google Shape;2482;p22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483" name="Google Shape;2483;p220"/>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2484" name="Google Shape;2484;p220"/>
          <p:cNvPicPr preferRelativeResize="0"/>
          <p:nvPr/>
        </p:nvPicPr>
        <p:blipFill rotWithShape="1">
          <a:blip r:embed="rId5">
            <a:alphaModFix/>
          </a:blip>
          <a:srcRect b="0" l="0" r="0" t="0"/>
          <a:stretch/>
        </p:blipFill>
        <p:spPr>
          <a:xfrm>
            <a:off x="7449473" y="3245449"/>
            <a:ext cx="2495898" cy="2848373"/>
          </a:xfrm>
          <a:prstGeom prst="rect">
            <a:avLst/>
          </a:prstGeom>
          <a:noFill/>
          <a:ln>
            <a:noFill/>
          </a:ln>
        </p:spPr>
      </p:pic>
      <p:pic>
        <p:nvPicPr>
          <p:cNvPr id="2485" name="Google Shape;2485;p220"/>
          <p:cNvPicPr preferRelativeResize="0"/>
          <p:nvPr/>
        </p:nvPicPr>
        <p:blipFill rotWithShape="1">
          <a:blip r:embed="rId6">
            <a:alphaModFix/>
          </a:blip>
          <a:srcRect b="0" l="0" r="0" t="0"/>
          <a:stretch/>
        </p:blipFill>
        <p:spPr>
          <a:xfrm>
            <a:off x="10971992" y="3798608"/>
            <a:ext cx="5792008" cy="1895740"/>
          </a:xfrm>
          <a:prstGeom prst="rect">
            <a:avLst/>
          </a:prstGeom>
          <a:noFill/>
          <a:ln>
            <a:noFill/>
          </a:ln>
        </p:spPr>
      </p:pic>
      <p:pic>
        <p:nvPicPr>
          <p:cNvPr id="2486" name="Google Shape;2486;p220"/>
          <p:cNvPicPr preferRelativeResize="0"/>
          <p:nvPr/>
        </p:nvPicPr>
        <p:blipFill rotWithShape="1">
          <a:blip r:embed="rId7">
            <a:alphaModFix/>
          </a:blip>
          <a:srcRect b="0" l="0" r="0" t="0"/>
          <a:stretch/>
        </p:blipFill>
        <p:spPr>
          <a:xfrm>
            <a:off x="7086600" y="6739478"/>
            <a:ext cx="10336067" cy="2953162"/>
          </a:xfrm>
          <a:prstGeom prst="rect">
            <a:avLst/>
          </a:prstGeom>
          <a:noFill/>
          <a:ln>
            <a:noFill/>
          </a:ln>
        </p:spPr>
      </p:pic>
      <p:pic>
        <p:nvPicPr>
          <p:cNvPr id="2487" name="Google Shape;2487;p220"/>
          <p:cNvPicPr preferRelativeResize="0"/>
          <p:nvPr/>
        </p:nvPicPr>
        <p:blipFill rotWithShape="1">
          <a:blip r:embed="rId8">
            <a:alphaModFix/>
          </a:blip>
          <a:srcRect b="0" l="0" r="0" t="0"/>
          <a:stretch/>
        </p:blipFill>
        <p:spPr>
          <a:xfrm>
            <a:off x="12725400" y="4339186"/>
            <a:ext cx="1901457" cy="1069570"/>
          </a:xfrm>
          <a:prstGeom prst="rect">
            <a:avLst/>
          </a:prstGeom>
          <a:noFill/>
          <a:ln>
            <a:noFill/>
          </a:ln>
        </p:spPr>
      </p:pic>
      <p:pic>
        <p:nvPicPr>
          <p:cNvPr id="2488" name="Google Shape;2488;p220"/>
          <p:cNvPicPr preferRelativeResize="0"/>
          <p:nvPr/>
        </p:nvPicPr>
        <p:blipFill rotWithShape="1">
          <a:blip r:embed="rId9">
            <a:alphaModFix/>
          </a:blip>
          <a:srcRect b="0" l="0" r="0" t="0"/>
          <a:stretch/>
        </p:blipFill>
        <p:spPr>
          <a:xfrm>
            <a:off x="12059407" y="7145493"/>
            <a:ext cx="3806457" cy="2141132"/>
          </a:xfrm>
          <a:prstGeom prst="rect">
            <a:avLst/>
          </a:prstGeom>
          <a:noFill/>
          <a:ln>
            <a:noFill/>
          </a:ln>
        </p:spPr>
      </p:pic>
      <p:sp>
        <p:nvSpPr>
          <p:cNvPr id="2489" name="Google Shape;2489;p220"/>
          <p:cNvSpPr/>
          <p:nvPr/>
        </p:nvSpPr>
        <p:spPr>
          <a:xfrm>
            <a:off x="7449473" y="4076700"/>
            <a:ext cx="2495898" cy="10668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220"/>
          <p:cNvSpPr/>
          <p:nvPr/>
        </p:nvSpPr>
        <p:spPr>
          <a:xfrm>
            <a:off x="7467600" y="5143500"/>
            <a:ext cx="2495898" cy="265256"/>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Google Shape;2491;p220"/>
          <p:cNvSpPr/>
          <p:nvPr/>
        </p:nvSpPr>
        <p:spPr>
          <a:xfrm>
            <a:off x="7467600" y="5411644"/>
            <a:ext cx="2495898" cy="642768"/>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2" name="Google Shape;2492;p220"/>
          <p:cNvSpPr/>
          <p:nvPr/>
        </p:nvSpPr>
        <p:spPr>
          <a:xfrm>
            <a:off x="7391400" y="8663274"/>
            <a:ext cx="2495898" cy="36642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3" name="Google Shape;2493;p220"/>
          <p:cNvSpPr/>
          <p:nvPr/>
        </p:nvSpPr>
        <p:spPr>
          <a:xfrm>
            <a:off x="7391400" y="9029700"/>
            <a:ext cx="2495898" cy="265256"/>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4" name="Google Shape;2494;p220"/>
          <p:cNvSpPr/>
          <p:nvPr/>
        </p:nvSpPr>
        <p:spPr>
          <a:xfrm>
            <a:off x="7391400" y="9334500"/>
            <a:ext cx="2495898" cy="395574"/>
          </a:xfrm>
          <a:prstGeom prst="rect">
            <a:avLst/>
          </a:prstGeom>
          <a:no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2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00" name="Google Shape;2500;p2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01" name="Google Shape;2501;p22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02" name="Google Shape;2502;p221"/>
          <p:cNvPicPr preferRelativeResize="0"/>
          <p:nvPr/>
        </p:nvPicPr>
        <p:blipFill rotWithShape="1">
          <a:blip r:embed="rId4">
            <a:alphaModFix/>
          </a:blip>
          <a:srcRect b="0" l="0" r="0" t="0"/>
          <a:stretch/>
        </p:blipFill>
        <p:spPr>
          <a:xfrm>
            <a:off x="1752600" y="2781300"/>
            <a:ext cx="4371551" cy="6268639"/>
          </a:xfrm>
          <a:prstGeom prst="rect">
            <a:avLst/>
          </a:prstGeom>
          <a:noFill/>
          <a:ln>
            <a:noFill/>
          </a:ln>
        </p:spPr>
      </p:pic>
      <p:pic>
        <p:nvPicPr>
          <p:cNvPr id="2503" name="Google Shape;2503;p221"/>
          <p:cNvPicPr preferRelativeResize="0"/>
          <p:nvPr/>
        </p:nvPicPr>
        <p:blipFill rotWithShape="1">
          <a:blip r:embed="rId5">
            <a:alphaModFix/>
          </a:blip>
          <a:srcRect b="0" l="0" r="0" t="0"/>
          <a:stretch/>
        </p:blipFill>
        <p:spPr>
          <a:xfrm>
            <a:off x="6858000" y="2933700"/>
            <a:ext cx="3657600" cy="5939073"/>
          </a:xfrm>
          <a:prstGeom prst="rect">
            <a:avLst/>
          </a:prstGeom>
          <a:noFill/>
          <a:ln>
            <a:noFill/>
          </a:ln>
        </p:spPr>
      </p:pic>
      <p:pic>
        <p:nvPicPr>
          <p:cNvPr id="2504" name="Google Shape;2504;p221"/>
          <p:cNvPicPr preferRelativeResize="0"/>
          <p:nvPr/>
        </p:nvPicPr>
        <p:blipFill rotWithShape="1">
          <a:blip r:embed="rId6">
            <a:alphaModFix/>
          </a:blip>
          <a:srcRect b="0" l="0" r="0" t="0"/>
          <a:stretch/>
        </p:blipFill>
        <p:spPr>
          <a:xfrm>
            <a:off x="12115800" y="4762500"/>
            <a:ext cx="3143689" cy="282932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22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10" name="Google Shape;2510;p2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11" name="Google Shape;2511;p22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12" name="Google Shape;2512;p222"/>
          <p:cNvPicPr preferRelativeResize="0"/>
          <p:nvPr/>
        </p:nvPicPr>
        <p:blipFill rotWithShape="1">
          <a:blip r:embed="rId4">
            <a:alphaModFix/>
          </a:blip>
          <a:srcRect b="0" l="0" r="0" t="0"/>
          <a:stretch/>
        </p:blipFill>
        <p:spPr>
          <a:xfrm>
            <a:off x="8229600" y="3390900"/>
            <a:ext cx="7365294" cy="4998468"/>
          </a:xfrm>
          <a:prstGeom prst="rect">
            <a:avLst/>
          </a:prstGeom>
          <a:noFill/>
          <a:ln>
            <a:noFill/>
          </a:ln>
        </p:spPr>
      </p:pic>
      <p:grpSp>
        <p:nvGrpSpPr>
          <p:cNvPr id="2513" name="Google Shape;2513;p222"/>
          <p:cNvGrpSpPr/>
          <p:nvPr/>
        </p:nvGrpSpPr>
        <p:grpSpPr>
          <a:xfrm>
            <a:off x="2124603" y="3283968"/>
            <a:ext cx="4473627" cy="5105400"/>
            <a:chOff x="2124603" y="3283968"/>
            <a:chExt cx="4473627" cy="5105400"/>
          </a:xfrm>
        </p:grpSpPr>
        <p:pic>
          <p:nvPicPr>
            <p:cNvPr id="2514" name="Google Shape;2514;p222"/>
            <p:cNvPicPr preferRelativeResize="0"/>
            <p:nvPr/>
          </p:nvPicPr>
          <p:blipFill rotWithShape="1">
            <a:blip r:embed="rId5">
              <a:alphaModFix/>
            </a:blip>
            <a:srcRect b="0" l="0" r="0" t="0"/>
            <a:stretch/>
          </p:blipFill>
          <p:spPr>
            <a:xfrm>
              <a:off x="2124603" y="3283968"/>
              <a:ext cx="4473627" cy="5105400"/>
            </a:xfrm>
            <a:prstGeom prst="rect">
              <a:avLst/>
            </a:prstGeom>
            <a:noFill/>
            <a:ln>
              <a:noFill/>
            </a:ln>
          </p:spPr>
        </p:pic>
        <p:sp>
          <p:nvSpPr>
            <p:cNvPr id="2515" name="Google Shape;2515;p222"/>
            <p:cNvSpPr/>
            <p:nvPr/>
          </p:nvSpPr>
          <p:spPr>
            <a:xfrm rot="10800000">
              <a:off x="5410201" y="5105400"/>
              <a:ext cx="494036" cy="1485900"/>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16" name="Google Shape;2516;p222"/>
            <p:cNvSpPr/>
            <p:nvPr/>
          </p:nvSpPr>
          <p:spPr>
            <a:xfrm rot="10800000">
              <a:off x="5373364" y="6591300"/>
              <a:ext cx="494036" cy="609600"/>
            </a:xfrm>
            <a:prstGeom prst="leftBrace">
              <a:avLst>
                <a:gd fmla="val 100431" name="adj1"/>
                <a:gd fmla="val 49996" name="adj2"/>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17" name="Google Shape;2517;p222"/>
            <p:cNvSpPr/>
            <p:nvPr/>
          </p:nvSpPr>
          <p:spPr>
            <a:xfrm rot="10800000">
              <a:off x="5334001" y="7277099"/>
              <a:ext cx="494036" cy="1066800"/>
            </a:xfrm>
            <a:prstGeom prst="leftBrace">
              <a:avLst>
                <a:gd fmla="val 100431" name="adj1"/>
                <a:gd fmla="val 49996" name="adj2"/>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8" name="Google Shape;2518;p222"/>
          <p:cNvSpPr txBox="1"/>
          <p:nvPr/>
        </p:nvSpPr>
        <p:spPr>
          <a:xfrm>
            <a:off x="6248400" y="56769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2</a:t>
            </a:r>
            <a:endParaRPr b="1" sz="4000">
              <a:solidFill>
                <a:schemeClr val="dk1"/>
              </a:solidFill>
              <a:latin typeface="Calibri"/>
              <a:ea typeface="Calibri"/>
              <a:cs typeface="Calibri"/>
              <a:sym typeface="Calibri"/>
            </a:endParaRPr>
          </a:p>
        </p:txBody>
      </p:sp>
      <p:sp>
        <p:nvSpPr>
          <p:cNvPr id="2519" name="Google Shape;2519;p222"/>
          <p:cNvSpPr txBox="1"/>
          <p:nvPr/>
        </p:nvSpPr>
        <p:spPr>
          <a:xfrm>
            <a:off x="6248400" y="64389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1</a:t>
            </a:r>
            <a:endParaRPr b="1" sz="4000">
              <a:solidFill>
                <a:schemeClr val="dk1"/>
              </a:solidFill>
              <a:latin typeface="Calibri"/>
              <a:ea typeface="Calibri"/>
              <a:cs typeface="Calibri"/>
              <a:sym typeface="Calibri"/>
            </a:endParaRPr>
          </a:p>
        </p:txBody>
      </p:sp>
      <p:sp>
        <p:nvSpPr>
          <p:cNvPr id="2520" name="Google Shape;2520;p222"/>
          <p:cNvSpPr txBox="1"/>
          <p:nvPr/>
        </p:nvSpPr>
        <p:spPr>
          <a:xfrm>
            <a:off x="6248400" y="74074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2</a:t>
            </a:r>
            <a:endParaRPr b="1" sz="4000">
              <a:solidFill>
                <a:schemeClr val="dk1"/>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22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26" name="Google Shape;2526;p2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27" name="Google Shape;2527;p22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28" name="Google Shape;2528;p223"/>
          <p:cNvPicPr preferRelativeResize="0"/>
          <p:nvPr/>
        </p:nvPicPr>
        <p:blipFill rotWithShape="1">
          <a:blip r:embed="rId4">
            <a:alphaModFix/>
          </a:blip>
          <a:srcRect b="0" l="0" r="0" t="0"/>
          <a:stretch/>
        </p:blipFill>
        <p:spPr>
          <a:xfrm>
            <a:off x="8763000" y="4000500"/>
            <a:ext cx="6093561" cy="4005465"/>
          </a:xfrm>
          <a:prstGeom prst="rect">
            <a:avLst/>
          </a:prstGeom>
          <a:noFill/>
          <a:ln>
            <a:noFill/>
          </a:ln>
        </p:spPr>
      </p:pic>
      <p:grpSp>
        <p:nvGrpSpPr>
          <p:cNvPr id="2529" name="Google Shape;2529;p223"/>
          <p:cNvGrpSpPr/>
          <p:nvPr/>
        </p:nvGrpSpPr>
        <p:grpSpPr>
          <a:xfrm>
            <a:off x="2124603" y="3283968"/>
            <a:ext cx="4473627" cy="5105400"/>
            <a:chOff x="2124603" y="3283968"/>
            <a:chExt cx="4473627" cy="5105400"/>
          </a:xfrm>
        </p:grpSpPr>
        <p:pic>
          <p:nvPicPr>
            <p:cNvPr id="2530" name="Google Shape;2530;p223"/>
            <p:cNvPicPr preferRelativeResize="0"/>
            <p:nvPr/>
          </p:nvPicPr>
          <p:blipFill rotWithShape="1">
            <a:blip r:embed="rId5">
              <a:alphaModFix/>
            </a:blip>
            <a:srcRect b="0" l="0" r="0" t="0"/>
            <a:stretch/>
          </p:blipFill>
          <p:spPr>
            <a:xfrm>
              <a:off x="2124603" y="3283968"/>
              <a:ext cx="4473627" cy="5105400"/>
            </a:xfrm>
            <a:prstGeom prst="rect">
              <a:avLst/>
            </a:prstGeom>
            <a:noFill/>
            <a:ln>
              <a:noFill/>
            </a:ln>
          </p:spPr>
        </p:pic>
        <p:sp>
          <p:nvSpPr>
            <p:cNvPr id="2531" name="Google Shape;2531;p223"/>
            <p:cNvSpPr/>
            <p:nvPr/>
          </p:nvSpPr>
          <p:spPr>
            <a:xfrm rot="10800000">
              <a:off x="5410201" y="5105400"/>
              <a:ext cx="494036" cy="1485900"/>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2" name="Google Shape;2532;p223"/>
            <p:cNvSpPr/>
            <p:nvPr/>
          </p:nvSpPr>
          <p:spPr>
            <a:xfrm rot="10800000">
              <a:off x="5373364" y="6591300"/>
              <a:ext cx="494036" cy="609600"/>
            </a:xfrm>
            <a:prstGeom prst="leftBrace">
              <a:avLst>
                <a:gd fmla="val 100431" name="adj1"/>
                <a:gd fmla="val 49996" name="adj2"/>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33" name="Google Shape;2533;p223"/>
            <p:cNvSpPr/>
            <p:nvPr/>
          </p:nvSpPr>
          <p:spPr>
            <a:xfrm rot="10800000">
              <a:off x="5334001" y="7277099"/>
              <a:ext cx="494036" cy="1066800"/>
            </a:xfrm>
            <a:prstGeom prst="leftBrace">
              <a:avLst>
                <a:gd fmla="val 100431" name="adj1"/>
                <a:gd fmla="val 49996" name="adj2"/>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34" name="Google Shape;2534;p223"/>
          <p:cNvSpPr txBox="1"/>
          <p:nvPr/>
        </p:nvSpPr>
        <p:spPr>
          <a:xfrm>
            <a:off x="6248400" y="55245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30</a:t>
            </a:r>
            <a:endParaRPr b="1" sz="4000">
              <a:solidFill>
                <a:schemeClr val="dk1"/>
              </a:solidFill>
              <a:latin typeface="Calibri"/>
              <a:ea typeface="Calibri"/>
              <a:cs typeface="Calibri"/>
              <a:sym typeface="Calibri"/>
            </a:endParaRPr>
          </a:p>
        </p:txBody>
      </p:sp>
      <p:sp>
        <p:nvSpPr>
          <p:cNvPr id="2535" name="Google Shape;2535;p223"/>
          <p:cNvSpPr txBox="1"/>
          <p:nvPr/>
        </p:nvSpPr>
        <p:spPr>
          <a:xfrm>
            <a:off x="6248400" y="64930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30</a:t>
            </a:r>
            <a:endParaRPr b="1" sz="4000">
              <a:solidFill>
                <a:schemeClr val="dk1"/>
              </a:solidFill>
              <a:latin typeface="Calibri"/>
              <a:ea typeface="Calibri"/>
              <a:cs typeface="Calibri"/>
              <a:sym typeface="Calibri"/>
            </a:endParaRPr>
          </a:p>
        </p:txBody>
      </p:sp>
      <p:sp>
        <p:nvSpPr>
          <p:cNvPr id="2536" name="Google Shape;2536;p223"/>
          <p:cNvSpPr txBox="1"/>
          <p:nvPr/>
        </p:nvSpPr>
        <p:spPr>
          <a:xfrm>
            <a:off x="6248400" y="74074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90</a:t>
            </a:r>
            <a:endParaRPr b="1" sz="4000">
              <a:solidFill>
                <a:schemeClr val="dk1"/>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2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42" name="Google Shape;2542;p2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43" name="Google Shape;2543;p22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44" name="Google Shape;2544;p224"/>
          <p:cNvPicPr preferRelativeResize="0"/>
          <p:nvPr/>
        </p:nvPicPr>
        <p:blipFill rotWithShape="1">
          <a:blip r:embed="rId4">
            <a:alphaModFix/>
          </a:blip>
          <a:srcRect b="0" l="0" r="0" t="0"/>
          <a:stretch/>
        </p:blipFill>
        <p:spPr>
          <a:xfrm>
            <a:off x="8915400" y="3713606"/>
            <a:ext cx="6400800" cy="4675762"/>
          </a:xfrm>
          <a:prstGeom prst="rect">
            <a:avLst/>
          </a:prstGeom>
          <a:noFill/>
          <a:ln>
            <a:noFill/>
          </a:ln>
        </p:spPr>
      </p:pic>
      <p:grpSp>
        <p:nvGrpSpPr>
          <p:cNvPr id="2545" name="Google Shape;2545;p224"/>
          <p:cNvGrpSpPr/>
          <p:nvPr/>
        </p:nvGrpSpPr>
        <p:grpSpPr>
          <a:xfrm>
            <a:off x="2124603" y="3283968"/>
            <a:ext cx="4473627" cy="5105400"/>
            <a:chOff x="2124603" y="3283968"/>
            <a:chExt cx="4473627" cy="5105400"/>
          </a:xfrm>
        </p:grpSpPr>
        <p:pic>
          <p:nvPicPr>
            <p:cNvPr id="2546" name="Google Shape;2546;p224"/>
            <p:cNvPicPr preferRelativeResize="0"/>
            <p:nvPr/>
          </p:nvPicPr>
          <p:blipFill rotWithShape="1">
            <a:blip r:embed="rId5">
              <a:alphaModFix/>
            </a:blip>
            <a:srcRect b="0" l="0" r="0" t="0"/>
            <a:stretch/>
          </p:blipFill>
          <p:spPr>
            <a:xfrm>
              <a:off x="2124603" y="3283968"/>
              <a:ext cx="4473627" cy="5105400"/>
            </a:xfrm>
            <a:prstGeom prst="rect">
              <a:avLst/>
            </a:prstGeom>
            <a:noFill/>
            <a:ln>
              <a:noFill/>
            </a:ln>
          </p:spPr>
        </p:pic>
        <p:sp>
          <p:nvSpPr>
            <p:cNvPr id="2547" name="Google Shape;2547;p224"/>
            <p:cNvSpPr/>
            <p:nvPr/>
          </p:nvSpPr>
          <p:spPr>
            <a:xfrm rot="10800000">
              <a:off x="5410201" y="5105400"/>
              <a:ext cx="494036" cy="1485900"/>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48" name="Google Shape;2548;p224"/>
            <p:cNvSpPr/>
            <p:nvPr/>
          </p:nvSpPr>
          <p:spPr>
            <a:xfrm rot="10800000">
              <a:off x="5373364" y="6591300"/>
              <a:ext cx="494036" cy="609600"/>
            </a:xfrm>
            <a:prstGeom prst="leftBrace">
              <a:avLst>
                <a:gd fmla="val 100431" name="adj1"/>
                <a:gd fmla="val 49996" name="adj2"/>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224"/>
            <p:cNvSpPr/>
            <p:nvPr/>
          </p:nvSpPr>
          <p:spPr>
            <a:xfrm rot="10800000">
              <a:off x="5334001" y="7277099"/>
              <a:ext cx="494036" cy="1066800"/>
            </a:xfrm>
            <a:prstGeom prst="leftBrace">
              <a:avLst>
                <a:gd fmla="val 100431" name="adj1"/>
                <a:gd fmla="val 49996" name="adj2"/>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50" name="Google Shape;2550;p224"/>
          <p:cNvSpPr txBox="1"/>
          <p:nvPr/>
        </p:nvSpPr>
        <p:spPr>
          <a:xfrm>
            <a:off x="6248400" y="55245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15</a:t>
            </a:r>
            <a:endParaRPr b="1" sz="4000">
              <a:solidFill>
                <a:schemeClr val="dk1"/>
              </a:solidFill>
              <a:latin typeface="Calibri"/>
              <a:ea typeface="Calibri"/>
              <a:cs typeface="Calibri"/>
              <a:sym typeface="Calibri"/>
            </a:endParaRPr>
          </a:p>
        </p:txBody>
      </p:sp>
      <p:sp>
        <p:nvSpPr>
          <p:cNvPr id="2551" name="Google Shape;2551;p224"/>
          <p:cNvSpPr txBox="1"/>
          <p:nvPr/>
        </p:nvSpPr>
        <p:spPr>
          <a:xfrm>
            <a:off x="6248400" y="6493015"/>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30</a:t>
            </a:r>
            <a:endParaRPr b="1" sz="4000">
              <a:solidFill>
                <a:schemeClr val="dk1"/>
              </a:solidFill>
              <a:latin typeface="Calibri"/>
              <a:ea typeface="Calibri"/>
              <a:cs typeface="Calibri"/>
              <a:sym typeface="Calibri"/>
            </a:endParaRPr>
          </a:p>
        </p:txBody>
      </p:sp>
      <p:sp>
        <p:nvSpPr>
          <p:cNvPr id="2552" name="Google Shape;2552;p224"/>
          <p:cNvSpPr txBox="1"/>
          <p:nvPr/>
        </p:nvSpPr>
        <p:spPr>
          <a:xfrm>
            <a:off x="6248400" y="74074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45</a:t>
            </a:r>
            <a:endParaRPr b="1" sz="4000">
              <a:solidFill>
                <a:schemeClr val="dk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22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58" name="Google Shape;2558;p2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59" name="Google Shape;2559;p22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60" name="Google Shape;2560;p225"/>
          <p:cNvPicPr preferRelativeResize="0"/>
          <p:nvPr/>
        </p:nvPicPr>
        <p:blipFill rotWithShape="1">
          <a:blip r:embed="rId4">
            <a:alphaModFix/>
          </a:blip>
          <a:srcRect b="0" l="0" r="0" t="0"/>
          <a:stretch/>
        </p:blipFill>
        <p:spPr>
          <a:xfrm>
            <a:off x="8839200" y="4076700"/>
            <a:ext cx="5868045" cy="4059206"/>
          </a:xfrm>
          <a:prstGeom prst="rect">
            <a:avLst/>
          </a:prstGeom>
          <a:noFill/>
          <a:ln>
            <a:noFill/>
          </a:ln>
        </p:spPr>
      </p:pic>
      <p:grpSp>
        <p:nvGrpSpPr>
          <p:cNvPr id="2561" name="Google Shape;2561;p225"/>
          <p:cNvGrpSpPr/>
          <p:nvPr/>
        </p:nvGrpSpPr>
        <p:grpSpPr>
          <a:xfrm>
            <a:off x="2124603" y="3283968"/>
            <a:ext cx="4473627" cy="5105400"/>
            <a:chOff x="2124603" y="3283968"/>
            <a:chExt cx="4473627" cy="5105400"/>
          </a:xfrm>
        </p:grpSpPr>
        <p:pic>
          <p:nvPicPr>
            <p:cNvPr id="2562" name="Google Shape;2562;p225"/>
            <p:cNvPicPr preferRelativeResize="0"/>
            <p:nvPr/>
          </p:nvPicPr>
          <p:blipFill rotWithShape="1">
            <a:blip r:embed="rId5">
              <a:alphaModFix/>
            </a:blip>
            <a:srcRect b="0" l="0" r="0" t="0"/>
            <a:stretch/>
          </p:blipFill>
          <p:spPr>
            <a:xfrm>
              <a:off x="2124603" y="3283968"/>
              <a:ext cx="4473627" cy="5105400"/>
            </a:xfrm>
            <a:prstGeom prst="rect">
              <a:avLst/>
            </a:prstGeom>
            <a:noFill/>
            <a:ln>
              <a:noFill/>
            </a:ln>
          </p:spPr>
        </p:pic>
        <p:sp>
          <p:nvSpPr>
            <p:cNvPr id="2563" name="Google Shape;2563;p225"/>
            <p:cNvSpPr/>
            <p:nvPr/>
          </p:nvSpPr>
          <p:spPr>
            <a:xfrm rot="10800000">
              <a:off x="5410201" y="5105400"/>
              <a:ext cx="494036" cy="1485900"/>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4" name="Google Shape;2564;p225"/>
            <p:cNvSpPr/>
            <p:nvPr/>
          </p:nvSpPr>
          <p:spPr>
            <a:xfrm rot="10800000">
              <a:off x="5373364" y="6591300"/>
              <a:ext cx="494036" cy="609600"/>
            </a:xfrm>
            <a:prstGeom prst="leftBrace">
              <a:avLst>
                <a:gd fmla="val 100431" name="adj1"/>
                <a:gd fmla="val 49996" name="adj2"/>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65" name="Google Shape;2565;p225"/>
            <p:cNvSpPr/>
            <p:nvPr/>
          </p:nvSpPr>
          <p:spPr>
            <a:xfrm rot="10800000">
              <a:off x="5334001" y="7277099"/>
              <a:ext cx="494036" cy="1066800"/>
            </a:xfrm>
            <a:prstGeom prst="leftBrace">
              <a:avLst>
                <a:gd fmla="val 100431" name="adj1"/>
                <a:gd fmla="val 49996" name="adj2"/>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66" name="Google Shape;2566;p225"/>
          <p:cNvSpPr txBox="1"/>
          <p:nvPr/>
        </p:nvSpPr>
        <p:spPr>
          <a:xfrm>
            <a:off x="6248400" y="55245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10</a:t>
            </a:r>
            <a:endParaRPr b="1" sz="4000">
              <a:solidFill>
                <a:schemeClr val="dk1"/>
              </a:solidFill>
              <a:latin typeface="Calibri"/>
              <a:ea typeface="Calibri"/>
              <a:cs typeface="Calibri"/>
              <a:sym typeface="Calibri"/>
            </a:endParaRPr>
          </a:p>
        </p:txBody>
      </p:sp>
      <p:sp>
        <p:nvSpPr>
          <p:cNvPr id="2567" name="Google Shape;2567;p225"/>
          <p:cNvSpPr txBox="1"/>
          <p:nvPr/>
        </p:nvSpPr>
        <p:spPr>
          <a:xfrm>
            <a:off x="6248400" y="64930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30</a:t>
            </a:r>
            <a:endParaRPr b="1" sz="4000">
              <a:solidFill>
                <a:schemeClr val="dk1"/>
              </a:solidFill>
              <a:latin typeface="Calibri"/>
              <a:ea typeface="Calibri"/>
              <a:cs typeface="Calibri"/>
              <a:sym typeface="Calibri"/>
            </a:endParaRPr>
          </a:p>
        </p:txBody>
      </p:sp>
      <p:sp>
        <p:nvSpPr>
          <p:cNvPr id="2568" name="Google Shape;2568;p225"/>
          <p:cNvSpPr txBox="1"/>
          <p:nvPr/>
        </p:nvSpPr>
        <p:spPr>
          <a:xfrm>
            <a:off x="6248400" y="74074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40</a:t>
            </a:r>
            <a:endParaRPr b="1" sz="4000">
              <a:solidFill>
                <a:schemeClr val="dk1"/>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22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74" name="Google Shape;2574;p2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75" name="Google Shape;2575;p22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76" name="Google Shape;2576;p226"/>
          <p:cNvPicPr preferRelativeResize="0"/>
          <p:nvPr/>
        </p:nvPicPr>
        <p:blipFill rotWithShape="1">
          <a:blip r:embed="rId4">
            <a:alphaModFix/>
          </a:blip>
          <a:srcRect b="0" l="0" r="0" t="0"/>
          <a:stretch/>
        </p:blipFill>
        <p:spPr>
          <a:xfrm>
            <a:off x="9525000" y="3900487"/>
            <a:ext cx="5986605" cy="4465068"/>
          </a:xfrm>
          <a:prstGeom prst="rect">
            <a:avLst/>
          </a:prstGeom>
          <a:noFill/>
          <a:ln>
            <a:noFill/>
          </a:ln>
        </p:spPr>
      </p:pic>
      <p:grpSp>
        <p:nvGrpSpPr>
          <p:cNvPr id="2577" name="Google Shape;2577;p226"/>
          <p:cNvGrpSpPr/>
          <p:nvPr/>
        </p:nvGrpSpPr>
        <p:grpSpPr>
          <a:xfrm>
            <a:off x="2124603" y="3283968"/>
            <a:ext cx="4473627" cy="5105400"/>
            <a:chOff x="2124603" y="3283968"/>
            <a:chExt cx="4473627" cy="5105400"/>
          </a:xfrm>
        </p:grpSpPr>
        <p:pic>
          <p:nvPicPr>
            <p:cNvPr id="2578" name="Google Shape;2578;p226"/>
            <p:cNvPicPr preferRelativeResize="0"/>
            <p:nvPr/>
          </p:nvPicPr>
          <p:blipFill rotWithShape="1">
            <a:blip r:embed="rId5">
              <a:alphaModFix/>
            </a:blip>
            <a:srcRect b="0" l="0" r="0" t="0"/>
            <a:stretch/>
          </p:blipFill>
          <p:spPr>
            <a:xfrm>
              <a:off x="2124603" y="3283968"/>
              <a:ext cx="4473627" cy="5105400"/>
            </a:xfrm>
            <a:prstGeom prst="rect">
              <a:avLst/>
            </a:prstGeom>
            <a:noFill/>
            <a:ln>
              <a:noFill/>
            </a:ln>
          </p:spPr>
        </p:pic>
        <p:sp>
          <p:nvSpPr>
            <p:cNvPr id="2579" name="Google Shape;2579;p226"/>
            <p:cNvSpPr/>
            <p:nvPr/>
          </p:nvSpPr>
          <p:spPr>
            <a:xfrm rot="10800000">
              <a:off x="5410201" y="5105400"/>
              <a:ext cx="494036" cy="1485900"/>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0" name="Google Shape;2580;p226"/>
            <p:cNvSpPr/>
            <p:nvPr/>
          </p:nvSpPr>
          <p:spPr>
            <a:xfrm rot="10800000">
              <a:off x="5373364" y="6591300"/>
              <a:ext cx="494036" cy="609600"/>
            </a:xfrm>
            <a:prstGeom prst="leftBrace">
              <a:avLst>
                <a:gd fmla="val 100431" name="adj1"/>
                <a:gd fmla="val 49996" name="adj2"/>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81" name="Google Shape;2581;p226"/>
            <p:cNvSpPr/>
            <p:nvPr/>
          </p:nvSpPr>
          <p:spPr>
            <a:xfrm rot="10800000">
              <a:off x="5334001" y="7277099"/>
              <a:ext cx="494036" cy="1066800"/>
            </a:xfrm>
            <a:prstGeom prst="leftBrace">
              <a:avLst>
                <a:gd fmla="val 100431" name="adj1"/>
                <a:gd fmla="val 49996" name="adj2"/>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2" name="Google Shape;2582;p226"/>
          <p:cNvSpPr txBox="1"/>
          <p:nvPr/>
        </p:nvSpPr>
        <p:spPr>
          <a:xfrm>
            <a:off x="6248400" y="5524500"/>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20</a:t>
            </a:r>
            <a:endParaRPr b="1" sz="4000">
              <a:solidFill>
                <a:schemeClr val="dk1"/>
              </a:solidFill>
              <a:latin typeface="Calibri"/>
              <a:ea typeface="Calibri"/>
              <a:cs typeface="Calibri"/>
              <a:sym typeface="Calibri"/>
            </a:endParaRPr>
          </a:p>
        </p:txBody>
      </p:sp>
      <p:sp>
        <p:nvSpPr>
          <p:cNvPr id="2583" name="Google Shape;2583;p226"/>
          <p:cNvSpPr txBox="1"/>
          <p:nvPr/>
        </p:nvSpPr>
        <p:spPr>
          <a:xfrm>
            <a:off x="6248400" y="64930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30</a:t>
            </a:r>
            <a:endParaRPr b="1" sz="4000">
              <a:solidFill>
                <a:schemeClr val="dk1"/>
              </a:solidFill>
              <a:latin typeface="Calibri"/>
              <a:ea typeface="Calibri"/>
              <a:cs typeface="Calibri"/>
              <a:sym typeface="Calibri"/>
            </a:endParaRPr>
          </a:p>
        </p:txBody>
      </p:sp>
      <p:sp>
        <p:nvSpPr>
          <p:cNvPr id="2584" name="Google Shape;2584;p226"/>
          <p:cNvSpPr txBox="1"/>
          <p:nvPr/>
        </p:nvSpPr>
        <p:spPr>
          <a:xfrm>
            <a:off x="6248400" y="74836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50</a:t>
            </a:r>
            <a:endParaRPr b="1" sz="4000">
              <a:solidFill>
                <a:schemeClr val="dk1"/>
              </a:solidFill>
              <a:latin typeface="Calibri"/>
              <a:ea typeface="Calibri"/>
              <a:cs typeface="Calibri"/>
              <a:sym typeface="Calibri"/>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22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90" name="Google Shape;2590;p2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591" name="Google Shape;2591;p22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592" name="Google Shape;2592;p227"/>
          <p:cNvPicPr preferRelativeResize="0"/>
          <p:nvPr/>
        </p:nvPicPr>
        <p:blipFill rotWithShape="1">
          <a:blip r:embed="rId4">
            <a:alphaModFix/>
          </a:blip>
          <a:srcRect b="0" l="0" r="0" t="0"/>
          <a:stretch/>
        </p:blipFill>
        <p:spPr>
          <a:xfrm>
            <a:off x="1332502" y="4958122"/>
            <a:ext cx="6554115" cy="1857634"/>
          </a:xfrm>
          <a:prstGeom prst="rect">
            <a:avLst/>
          </a:prstGeom>
          <a:noFill/>
          <a:ln>
            <a:noFill/>
          </a:ln>
        </p:spPr>
      </p:pic>
      <p:pic>
        <p:nvPicPr>
          <p:cNvPr id="2593" name="Google Shape;2593;p227"/>
          <p:cNvPicPr preferRelativeResize="0"/>
          <p:nvPr/>
        </p:nvPicPr>
        <p:blipFill rotWithShape="1">
          <a:blip r:embed="rId5">
            <a:alphaModFix/>
          </a:blip>
          <a:srcRect b="0" l="0" r="0" t="0"/>
          <a:stretch/>
        </p:blipFill>
        <p:spPr>
          <a:xfrm>
            <a:off x="1346790" y="2414494"/>
            <a:ext cx="6565672" cy="1887139"/>
          </a:xfrm>
          <a:prstGeom prst="rect">
            <a:avLst/>
          </a:prstGeom>
          <a:noFill/>
          <a:ln>
            <a:noFill/>
          </a:ln>
        </p:spPr>
      </p:pic>
      <p:pic>
        <p:nvPicPr>
          <p:cNvPr id="2594" name="Google Shape;2594;p227"/>
          <p:cNvPicPr preferRelativeResize="0"/>
          <p:nvPr/>
        </p:nvPicPr>
        <p:blipFill rotWithShape="1">
          <a:blip r:embed="rId6">
            <a:alphaModFix/>
          </a:blip>
          <a:srcRect b="0" l="0" r="0" t="0"/>
          <a:stretch/>
        </p:blipFill>
        <p:spPr>
          <a:xfrm>
            <a:off x="1219200" y="7495940"/>
            <a:ext cx="6820852" cy="1686160"/>
          </a:xfrm>
          <a:prstGeom prst="rect">
            <a:avLst/>
          </a:prstGeom>
          <a:noFill/>
          <a:ln>
            <a:noFill/>
          </a:ln>
        </p:spPr>
      </p:pic>
      <p:pic>
        <p:nvPicPr>
          <p:cNvPr id="2595" name="Google Shape;2595;p227"/>
          <p:cNvPicPr preferRelativeResize="0"/>
          <p:nvPr/>
        </p:nvPicPr>
        <p:blipFill rotWithShape="1">
          <a:blip r:embed="rId7">
            <a:alphaModFix/>
          </a:blip>
          <a:srcRect b="0" l="0" r="0" t="0"/>
          <a:stretch/>
        </p:blipFill>
        <p:spPr>
          <a:xfrm>
            <a:off x="8610600" y="4493521"/>
            <a:ext cx="8514305" cy="277495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22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01" name="Google Shape;2601;p2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02" name="Google Shape;2602;p22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03" name="Google Shape;2603;p228"/>
          <p:cNvPicPr preferRelativeResize="0"/>
          <p:nvPr/>
        </p:nvPicPr>
        <p:blipFill rotWithShape="1">
          <a:blip r:embed="rId4">
            <a:alphaModFix/>
          </a:blip>
          <a:srcRect b="0" l="0" r="0" t="0"/>
          <a:stretch/>
        </p:blipFill>
        <p:spPr>
          <a:xfrm>
            <a:off x="381000" y="2373706"/>
            <a:ext cx="5944430" cy="6954220"/>
          </a:xfrm>
          <a:prstGeom prst="rect">
            <a:avLst/>
          </a:prstGeom>
          <a:noFill/>
          <a:ln>
            <a:noFill/>
          </a:ln>
        </p:spPr>
      </p:pic>
      <p:pic>
        <p:nvPicPr>
          <p:cNvPr id="2604" name="Google Shape;2604;p228"/>
          <p:cNvPicPr preferRelativeResize="0"/>
          <p:nvPr/>
        </p:nvPicPr>
        <p:blipFill rotWithShape="1">
          <a:blip r:embed="rId5">
            <a:alphaModFix/>
          </a:blip>
          <a:srcRect b="0" l="0" r="0" t="0"/>
          <a:stretch/>
        </p:blipFill>
        <p:spPr>
          <a:xfrm>
            <a:off x="6995292" y="4076700"/>
            <a:ext cx="10940283" cy="4476220"/>
          </a:xfrm>
          <a:prstGeom prst="rect">
            <a:avLst/>
          </a:prstGeom>
          <a:noFill/>
          <a:ln>
            <a:noFill/>
          </a:ln>
        </p:spPr>
      </p:pic>
      <p:sp>
        <p:nvSpPr>
          <p:cNvPr id="2605" name="Google Shape;2605;p228"/>
          <p:cNvSpPr/>
          <p:nvPr/>
        </p:nvSpPr>
        <p:spPr>
          <a:xfrm>
            <a:off x="17068800" y="7962900"/>
            <a:ext cx="1001766" cy="838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22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12" name="Google Shape;2612;p2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13" name="Google Shape;2613;p22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14" name="Google Shape;2614;p229"/>
          <p:cNvPicPr preferRelativeResize="0"/>
          <p:nvPr/>
        </p:nvPicPr>
        <p:blipFill rotWithShape="1">
          <a:blip r:embed="rId4">
            <a:alphaModFix/>
          </a:blip>
          <a:srcRect b="0" l="0" r="0" t="0"/>
          <a:stretch/>
        </p:blipFill>
        <p:spPr>
          <a:xfrm>
            <a:off x="565174" y="2179229"/>
            <a:ext cx="7592485" cy="7573432"/>
          </a:xfrm>
          <a:prstGeom prst="rect">
            <a:avLst/>
          </a:prstGeom>
          <a:noFill/>
          <a:ln>
            <a:noFill/>
          </a:ln>
        </p:spPr>
      </p:pic>
      <p:pic>
        <p:nvPicPr>
          <p:cNvPr id="2615" name="Google Shape;2615;p229"/>
          <p:cNvPicPr preferRelativeResize="0"/>
          <p:nvPr/>
        </p:nvPicPr>
        <p:blipFill rotWithShape="1">
          <a:blip r:embed="rId5">
            <a:alphaModFix/>
          </a:blip>
          <a:srcRect b="0" l="0" r="0" t="0"/>
          <a:stretch/>
        </p:blipFill>
        <p:spPr>
          <a:xfrm>
            <a:off x="8001000" y="4488025"/>
            <a:ext cx="10069566" cy="4215467"/>
          </a:xfrm>
          <a:prstGeom prst="rect">
            <a:avLst/>
          </a:prstGeom>
          <a:noFill/>
          <a:ln>
            <a:noFill/>
          </a:ln>
        </p:spPr>
      </p:pic>
      <p:sp>
        <p:nvSpPr>
          <p:cNvPr id="2616" name="Google Shape;2616;p229"/>
          <p:cNvSpPr/>
          <p:nvPr/>
        </p:nvSpPr>
        <p:spPr>
          <a:xfrm>
            <a:off x="17373600" y="8267700"/>
            <a:ext cx="696966"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3"/>
          <p:cNvPicPr preferRelativeResize="0"/>
          <p:nvPr/>
        </p:nvPicPr>
        <p:blipFill rotWithShape="1">
          <a:blip r:embed="rId3">
            <a:alphaModFix amt="20000"/>
          </a:blip>
          <a:srcRect b="0" l="0" r="0" t="0"/>
          <a:stretch/>
        </p:blipFill>
        <p:spPr>
          <a:xfrm>
            <a:off x="-156204" y="-2140"/>
            <a:ext cx="18520404" cy="10479640"/>
          </a:xfrm>
          <a:prstGeom prst="rect">
            <a:avLst/>
          </a:prstGeom>
          <a:noFill/>
          <a:ln>
            <a:noFill/>
          </a:ln>
        </p:spPr>
      </p:pic>
      <p:sp>
        <p:nvSpPr>
          <p:cNvPr id="343" name="Google Shape;343;p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23"/>
          <p:cNvPicPr preferRelativeResize="0"/>
          <p:nvPr/>
        </p:nvPicPr>
        <p:blipFill rotWithShape="1">
          <a:blip r:embed="rId4">
            <a:alphaModFix/>
          </a:blip>
          <a:srcRect b="0" l="0" r="0" t="0"/>
          <a:stretch/>
        </p:blipFill>
        <p:spPr>
          <a:xfrm>
            <a:off x="16154400" y="8819056"/>
            <a:ext cx="1916166" cy="1277444"/>
          </a:xfrm>
          <a:prstGeom prst="rect">
            <a:avLst/>
          </a:prstGeom>
          <a:noFill/>
          <a:ln>
            <a:noFill/>
          </a:ln>
        </p:spPr>
      </p:pic>
      <p:sp>
        <p:nvSpPr>
          <p:cNvPr id="345" name="Google Shape;345;p23"/>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LE NELER YAPILABİLİR VE NE İŞE YARAR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46" name="Google Shape;346;p23"/>
          <p:cNvSpPr txBox="1"/>
          <p:nvPr/>
        </p:nvSpPr>
        <p:spPr>
          <a:xfrm>
            <a:off x="1943180" y="2275851"/>
            <a:ext cx="14401640" cy="14819441"/>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SQL ile yapabileceğimiz işlemler hayli geniş bir yelpazeye dayanmaktadır.</a:t>
            </a:r>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Arial"/>
              <a:buChar char="•"/>
            </a:pPr>
            <a:r>
              <a:rPr b="0" i="0" lang="en-US" sz="2400" u="none" cap="none" strike="noStrike">
                <a:solidFill>
                  <a:srgbClr val="161513"/>
                </a:solidFill>
                <a:latin typeface="Arial"/>
                <a:ea typeface="Arial"/>
                <a:cs typeface="Arial"/>
                <a:sym typeface="Arial"/>
              </a:rPr>
              <a:t>SQL ile,</a:t>
            </a:r>
            <a:endParaRPr/>
          </a:p>
          <a:p>
            <a:pPr indent="0" lvl="1" marL="457200" marR="0" rtl="0" algn="l">
              <a:spcBef>
                <a:spcPts val="0"/>
              </a:spcBef>
              <a:spcAft>
                <a:spcPts val="0"/>
              </a:spcAft>
              <a:buNone/>
            </a:pPr>
            <a:r>
              <a:t/>
            </a:r>
            <a:endParaRPr b="0" i="0" sz="1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100" u="none" cap="none" strike="noStrike">
              <a:solidFill>
                <a:schemeClr val="dk1"/>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165100" lvl="1" marL="628650" marR="0" rtl="0" algn="l">
              <a:spcBef>
                <a:spcPts val="0"/>
              </a:spcBef>
              <a:spcAft>
                <a:spcPts val="0"/>
              </a:spcAft>
              <a:buClr>
                <a:schemeClr val="dk1"/>
              </a:buClr>
              <a:buSzPts val="100"/>
              <a:buFont typeface="Arial"/>
              <a:buNone/>
            </a:pPr>
            <a:r>
              <a:t/>
            </a:r>
            <a:endParaRPr b="0" i="0" sz="100" u="none" cap="none" strike="noStrike">
              <a:solidFill>
                <a:schemeClr val="dk1"/>
              </a:solidFill>
              <a:latin typeface="Arial"/>
              <a:ea typeface="Arial"/>
              <a:cs typeface="Arial"/>
              <a:sym typeface="Arial"/>
            </a:endParaRPr>
          </a:p>
          <a:p>
            <a:pPr indent="0" lvl="0" marL="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Milyonlarca veri arasından istediğimiz bir veriyi sorgulayıp, arayabiliriz.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Veri tabanındaki verileri güncelleybiliriz.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İstersek tüm verileri güncelleyebiliriz.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Veya ihtiyaıcmız olmadığı tüm verileri silebiliriz.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Yeni bşr veri tabanı oluşturabilir ve veri tabanımızda yeni tablolar oluşturabiliriz.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Hangi kullanıcılırn hangi tablolara görme yetkisine sahip olacağını, kimlerin verileri güncelleyip, kimlerin bu verileri silebileceğine karar verebiliriz.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400"/>
              <a:buFont typeface="Noto Sans Symbols"/>
              <a:buChar char="❑"/>
            </a:pPr>
            <a:r>
              <a:rPr b="0" i="0" lang="en-US" sz="2400" u="none" cap="none" strike="noStrike">
                <a:solidFill>
                  <a:srgbClr val="161513"/>
                </a:solidFill>
                <a:latin typeface="Arial"/>
                <a:ea typeface="Arial"/>
                <a:cs typeface="Arial"/>
                <a:sym typeface="Arial"/>
              </a:rPr>
              <a:t>Özetle veri tabanı içerisinde yapabileceğimiz tüm işlemleri SQL dilini kullanarak yapabilmekteyiz.</a:t>
            </a:r>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Noto Sans Symbols"/>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a:p>
            <a:pPr indent="-419100" lvl="0" marL="571500" marR="0" rtl="0" algn="l">
              <a:spcBef>
                <a:spcPts val="0"/>
              </a:spcBef>
              <a:spcAft>
                <a:spcPts val="0"/>
              </a:spcAft>
              <a:buClr>
                <a:srgbClr val="161513"/>
              </a:buClr>
              <a:buSzPts val="2400"/>
              <a:buFont typeface="Arial"/>
              <a:buNone/>
            </a:pPr>
            <a:r>
              <a:t/>
            </a:r>
            <a:endParaRPr b="0" i="0" sz="2400" u="none" cap="none" strike="noStrike">
              <a:solidFill>
                <a:srgbClr val="161513"/>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23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3" name="Google Shape;2623;p2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24" name="Google Shape;2624;p23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25" name="Google Shape;2625;p230"/>
          <p:cNvPicPr preferRelativeResize="0"/>
          <p:nvPr/>
        </p:nvPicPr>
        <p:blipFill rotWithShape="1">
          <a:blip r:embed="rId4">
            <a:alphaModFix/>
          </a:blip>
          <a:srcRect b="0" l="0" r="0" t="0"/>
          <a:stretch/>
        </p:blipFill>
        <p:spPr>
          <a:xfrm>
            <a:off x="2895600" y="3848100"/>
            <a:ext cx="13579960" cy="449580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23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32" name="Google Shape;2632;p2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33" name="Google Shape;2633;p23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34" name="Google Shape;2634;p231"/>
          <p:cNvPicPr preferRelativeResize="0"/>
          <p:nvPr/>
        </p:nvPicPr>
        <p:blipFill rotWithShape="1">
          <a:blip r:embed="rId4">
            <a:alphaModFix/>
          </a:blip>
          <a:srcRect b="0" l="0" r="0" t="0"/>
          <a:stretch/>
        </p:blipFill>
        <p:spPr>
          <a:xfrm>
            <a:off x="1883638" y="2646761"/>
            <a:ext cx="14289812" cy="627534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9" name="Shape 2639"/>
        <p:cNvGrpSpPr/>
        <p:nvPr/>
      </p:nvGrpSpPr>
      <p:grpSpPr>
        <a:xfrm>
          <a:off x="0" y="0"/>
          <a:ext cx="0" cy="0"/>
          <a:chOff x="0" y="0"/>
          <a:chExt cx="0" cy="0"/>
        </a:xfrm>
      </p:grpSpPr>
      <p:sp>
        <p:nvSpPr>
          <p:cNvPr id="2640" name="Google Shape;2640;p23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41" name="Google Shape;2641;p2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42" name="Google Shape;2642;p23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43" name="Google Shape;2643;p232"/>
          <p:cNvPicPr preferRelativeResize="0"/>
          <p:nvPr/>
        </p:nvPicPr>
        <p:blipFill rotWithShape="1">
          <a:blip r:embed="rId4">
            <a:alphaModFix/>
          </a:blip>
          <a:srcRect b="0" l="0" r="0" t="0"/>
          <a:stretch/>
        </p:blipFill>
        <p:spPr>
          <a:xfrm>
            <a:off x="6096000" y="2476500"/>
            <a:ext cx="5734850" cy="727811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23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50" name="Google Shape;2650;p2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51" name="Google Shape;2651;p23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52" name="Google Shape;2652;p233"/>
          <p:cNvPicPr preferRelativeResize="0"/>
          <p:nvPr/>
        </p:nvPicPr>
        <p:blipFill rotWithShape="1">
          <a:blip r:embed="rId4">
            <a:alphaModFix/>
          </a:blip>
          <a:srcRect b="0" l="0" r="0" t="0"/>
          <a:stretch/>
        </p:blipFill>
        <p:spPr>
          <a:xfrm>
            <a:off x="5643074" y="2645204"/>
            <a:ext cx="7001852" cy="669701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3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59" name="Google Shape;2659;p2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60" name="Google Shape;2660;p23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61" name="Google Shape;2661;p234"/>
          <p:cNvPicPr preferRelativeResize="0"/>
          <p:nvPr/>
        </p:nvPicPr>
        <p:blipFill rotWithShape="1">
          <a:blip r:embed="rId4">
            <a:alphaModFix/>
          </a:blip>
          <a:srcRect b="0" l="0" r="0" t="0"/>
          <a:stretch/>
        </p:blipFill>
        <p:spPr>
          <a:xfrm>
            <a:off x="7667626" y="2566270"/>
            <a:ext cx="8915400" cy="6920630"/>
          </a:xfrm>
          <a:prstGeom prst="rect">
            <a:avLst/>
          </a:prstGeom>
          <a:noFill/>
          <a:ln>
            <a:noFill/>
          </a:ln>
        </p:spPr>
      </p:pic>
      <p:pic>
        <p:nvPicPr>
          <p:cNvPr id="2662" name="Google Shape;2662;p234"/>
          <p:cNvPicPr preferRelativeResize="0"/>
          <p:nvPr/>
        </p:nvPicPr>
        <p:blipFill rotWithShape="1">
          <a:blip r:embed="rId5">
            <a:alphaModFix/>
          </a:blip>
          <a:srcRect b="0" l="0" r="0" t="0"/>
          <a:stretch/>
        </p:blipFill>
        <p:spPr>
          <a:xfrm>
            <a:off x="1676399" y="2476500"/>
            <a:ext cx="5467509" cy="713251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23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69" name="Google Shape;2669;p2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70" name="Google Shape;2670;p23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671" name="Google Shape;2671;p235"/>
          <p:cNvPicPr preferRelativeResize="0"/>
          <p:nvPr/>
        </p:nvPicPr>
        <p:blipFill rotWithShape="1">
          <a:blip r:embed="rId4">
            <a:alphaModFix/>
          </a:blip>
          <a:srcRect b="0" l="0" r="0" t="0"/>
          <a:stretch/>
        </p:blipFill>
        <p:spPr>
          <a:xfrm>
            <a:off x="457200" y="2218118"/>
            <a:ext cx="5210470" cy="3336529"/>
          </a:xfrm>
          <a:prstGeom prst="rect">
            <a:avLst/>
          </a:prstGeom>
          <a:noFill/>
          <a:ln>
            <a:noFill/>
          </a:ln>
        </p:spPr>
      </p:pic>
      <p:pic>
        <p:nvPicPr>
          <p:cNvPr id="2672" name="Google Shape;2672;p235"/>
          <p:cNvPicPr preferRelativeResize="0"/>
          <p:nvPr/>
        </p:nvPicPr>
        <p:blipFill rotWithShape="1">
          <a:blip r:embed="rId5">
            <a:alphaModFix/>
          </a:blip>
          <a:srcRect b="0" l="0" r="0" t="0"/>
          <a:stretch/>
        </p:blipFill>
        <p:spPr>
          <a:xfrm>
            <a:off x="7620000" y="5979880"/>
            <a:ext cx="5696745" cy="3982006"/>
          </a:xfrm>
          <a:prstGeom prst="rect">
            <a:avLst/>
          </a:prstGeom>
          <a:noFill/>
          <a:ln>
            <a:noFill/>
          </a:ln>
        </p:spPr>
      </p:pic>
      <p:pic>
        <p:nvPicPr>
          <p:cNvPr id="2673" name="Google Shape;2673;p235"/>
          <p:cNvPicPr preferRelativeResize="0"/>
          <p:nvPr/>
        </p:nvPicPr>
        <p:blipFill rotWithShape="1">
          <a:blip r:embed="rId6">
            <a:alphaModFix/>
          </a:blip>
          <a:srcRect b="0" l="0" r="0" t="0"/>
          <a:stretch/>
        </p:blipFill>
        <p:spPr>
          <a:xfrm>
            <a:off x="461962" y="5928244"/>
            <a:ext cx="6811326" cy="4105848"/>
          </a:xfrm>
          <a:prstGeom prst="rect">
            <a:avLst/>
          </a:prstGeom>
          <a:noFill/>
          <a:ln>
            <a:noFill/>
          </a:ln>
        </p:spPr>
      </p:pic>
      <p:pic>
        <p:nvPicPr>
          <p:cNvPr id="2674" name="Google Shape;2674;p235"/>
          <p:cNvPicPr preferRelativeResize="0"/>
          <p:nvPr/>
        </p:nvPicPr>
        <p:blipFill rotWithShape="1">
          <a:blip r:embed="rId7">
            <a:alphaModFix/>
          </a:blip>
          <a:srcRect b="0" l="0" r="0" t="0"/>
          <a:stretch/>
        </p:blipFill>
        <p:spPr>
          <a:xfrm>
            <a:off x="7273288" y="2273862"/>
            <a:ext cx="4563112" cy="3467584"/>
          </a:xfrm>
          <a:prstGeom prst="rect">
            <a:avLst/>
          </a:prstGeom>
          <a:noFill/>
          <a:ln>
            <a:noFill/>
          </a:ln>
        </p:spPr>
      </p:pic>
      <p:pic>
        <p:nvPicPr>
          <p:cNvPr id="2675" name="Google Shape;2675;p235"/>
          <p:cNvPicPr preferRelativeResize="0"/>
          <p:nvPr/>
        </p:nvPicPr>
        <p:blipFill rotWithShape="1">
          <a:blip r:embed="rId8">
            <a:alphaModFix/>
          </a:blip>
          <a:srcRect b="0" l="0" r="0" t="0"/>
          <a:stretch/>
        </p:blipFill>
        <p:spPr>
          <a:xfrm>
            <a:off x="12262659" y="2273862"/>
            <a:ext cx="5572903" cy="2172003"/>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236"/>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681" name="Google Shape;2681;p23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36"/>
          <p:cNvSpPr txBox="1"/>
          <p:nvPr/>
        </p:nvSpPr>
        <p:spPr>
          <a:xfrm>
            <a:off x="1149817" y="4653045"/>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HAVING</a:t>
            </a:r>
            <a:endParaRPr sz="4400">
              <a:solidFill>
                <a:srgbClr val="FFFFFF"/>
              </a:solidFill>
              <a:latin typeface="Arial"/>
              <a:ea typeface="Arial"/>
              <a:cs typeface="Arial"/>
              <a:sym typeface="Arial"/>
            </a:endParaRPr>
          </a:p>
        </p:txBody>
      </p:sp>
      <p:sp>
        <p:nvSpPr>
          <p:cNvPr id="2683" name="Google Shape;2683;p236"/>
          <p:cNvSpPr txBox="1"/>
          <p:nvPr/>
        </p:nvSpPr>
        <p:spPr>
          <a:xfrm>
            <a:off x="10713720"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ÖRNEKLER</a:t>
            </a:r>
            <a:endParaRPr/>
          </a:p>
        </p:txBody>
      </p:sp>
      <p:cxnSp>
        <p:nvCxnSpPr>
          <p:cNvPr id="2684" name="Google Shape;2684;p236"/>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2685" name="Google Shape;2685;p2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686" name="Google Shape;2686;p236"/>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687" name="Google Shape;2687;p236"/>
          <p:cNvSpPr txBox="1"/>
          <p:nvPr/>
        </p:nvSpPr>
        <p:spPr>
          <a:xfrm>
            <a:off x="10731817" y="4388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HAVING TANIMI VE ÖZELLİKLERİ</a:t>
            </a:r>
            <a:endParaRPr/>
          </a:p>
        </p:txBody>
      </p:sp>
      <p:cxnSp>
        <p:nvCxnSpPr>
          <p:cNvPr id="2688" name="Google Shape;2688;p236"/>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237"/>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4" name="Google Shape;2694;p237"/>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HAVING</a:t>
            </a:r>
            <a:endParaRPr/>
          </a:p>
        </p:txBody>
      </p:sp>
      <p:grpSp>
        <p:nvGrpSpPr>
          <p:cNvPr id="2695" name="Google Shape;2695;p237"/>
          <p:cNvGrpSpPr/>
          <p:nvPr/>
        </p:nvGrpSpPr>
        <p:grpSpPr>
          <a:xfrm>
            <a:off x="7449473" y="571500"/>
            <a:ext cx="9793545" cy="11732088"/>
            <a:chOff x="-544789" y="3565190"/>
            <a:chExt cx="13058060" cy="15642784"/>
          </a:xfrm>
        </p:grpSpPr>
        <p:sp>
          <p:nvSpPr>
            <p:cNvPr id="2696" name="Google Shape;2696;p237"/>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HAVING</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2697" name="Google Shape;2697;p237"/>
            <p:cNvSpPr txBox="1"/>
            <p:nvPr/>
          </p:nvSpPr>
          <p:spPr>
            <a:xfrm>
              <a:off x="-544789" y="6003590"/>
              <a:ext cx="13058060" cy="13204384"/>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WHERE ile aynı işlevi görmektedir fakat Where ifadesi ile belirtilen kriter Group By uygulanmadan önce geçerli olurken, Having ifadesi ile belirtilen kriter ise </a:t>
              </a:r>
              <a:r>
                <a:rPr b="0" i="0" lang="en-US" sz="3000" u="none" cap="none" strike="noStrike">
                  <a:solidFill>
                    <a:srgbClr val="E46232"/>
                  </a:solidFill>
                  <a:latin typeface="Arial"/>
                  <a:ea typeface="Arial"/>
                  <a:cs typeface="Arial"/>
                  <a:sym typeface="Arial"/>
                </a:rPr>
                <a:t>Group By uygulandıktan sonra ortaya çıkan verileri filtrelemek</a:t>
              </a:r>
              <a:r>
                <a:rPr b="0" i="0" lang="en-US" sz="3000" u="none" cap="none" strike="noStrike">
                  <a:solidFill>
                    <a:srgbClr val="000000"/>
                  </a:solidFill>
                  <a:latin typeface="Arial"/>
                  <a:ea typeface="Arial"/>
                  <a:cs typeface="Arial"/>
                  <a:sym typeface="Arial"/>
                </a:rPr>
                <a:t> için kullanılır.</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HAVING ifadesi </a:t>
              </a:r>
              <a:r>
                <a:rPr b="0" i="0" lang="en-US" sz="3000" u="none" cap="none" strike="noStrike">
                  <a:solidFill>
                    <a:srgbClr val="E46232"/>
                  </a:solidFill>
                  <a:latin typeface="Arial"/>
                  <a:ea typeface="Arial"/>
                  <a:cs typeface="Arial"/>
                  <a:sym typeface="Arial"/>
                </a:rPr>
                <a:t>GROUP BY ifadesinden sonra </a:t>
              </a:r>
              <a:r>
                <a:rPr b="0" i="0" lang="en-US" sz="3000" u="none" cap="none" strike="noStrike">
                  <a:solidFill>
                    <a:srgbClr val="000000"/>
                  </a:solidFill>
                  <a:latin typeface="Arial"/>
                  <a:ea typeface="Arial"/>
                  <a:cs typeface="Arial"/>
                  <a:sym typeface="Arial"/>
                </a:rPr>
                <a:t>ve varsa </a:t>
              </a:r>
              <a:r>
                <a:rPr b="0" i="0" lang="en-US" sz="3000" u="none" cap="none" strike="noStrike">
                  <a:solidFill>
                    <a:srgbClr val="E46232"/>
                  </a:solidFill>
                  <a:latin typeface="Arial"/>
                  <a:ea typeface="Arial"/>
                  <a:cs typeface="Arial"/>
                  <a:sym typeface="Arial"/>
                </a:rPr>
                <a:t>ORDER BY ifadesinden önce </a:t>
              </a:r>
              <a:r>
                <a:rPr b="0" i="0" lang="en-US" sz="3000" u="none" cap="none" strike="noStrike">
                  <a:solidFill>
                    <a:srgbClr val="000000"/>
                  </a:solidFill>
                  <a:latin typeface="Arial"/>
                  <a:ea typeface="Arial"/>
                  <a:cs typeface="Arial"/>
                  <a:sym typeface="Arial"/>
                </a:rPr>
                <a:t>yazılmalıdır.</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HAVING ifadesinden sonra WHERE kullanımında olduğu gibi koşul yazılmalıdır.</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Where ifadesinden sonra sum, avg,min,max,count gibi aggregate fonksyionlar kullanılamazken, Having ile kullanılabilir.</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p:txBody>
        </p:sp>
      </p:grpSp>
      <p:pic>
        <p:nvPicPr>
          <p:cNvPr id="2698" name="Google Shape;2698;p23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699" name="Google Shape;2699;p237"/>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3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05" name="Google Shape;2705;p2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06" name="Google Shape;2706;p23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07" name="Google Shape;2707;p238"/>
          <p:cNvPicPr preferRelativeResize="0"/>
          <p:nvPr/>
        </p:nvPicPr>
        <p:blipFill rotWithShape="1">
          <a:blip r:embed="rId4">
            <a:alphaModFix/>
          </a:blip>
          <a:srcRect b="0" l="0" r="0" t="0"/>
          <a:stretch/>
        </p:blipFill>
        <p:spPr>
          <a:xfrm>
            <a:off x="4361417" y="2814398"/>
            <a:ext cx="9753814" cy="5889094"/>
          </a:xfrm>
          <a:prstGeom prst="rect">
            <a:avLst/>
          </a:prstGeom>
          <a:noFill/>
          <a:ln>
            <a:noFill/>
          </a:ln>
        </p:spPr>
      </p:pic>
      <p:sp>
        <p:nvSpPr>
          <p:cNvPr id="2708" name="Google Shape;2708;p238"/>
          <p:cNvSpPr/>
          <p:nvPr/>
        </p:nvSpPr>
        <p:spPr>
          <a:xfrm>
            <a:off x="4495800" y="6819900"/>
            <a:ext cx="3810000" cy="838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3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14" name="Google Shape;2714;p2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15" name="Google Shape;2715;p23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16" name="Google Shape;2716;p239"/>
          <p:cNvPicPr preferRelativeResize="0"/>
          <p:nvPr/>
        </p:nvPicPr>
        <p:blipFill rotWithShape="1">
          <a:blip r:embed="rId4">
            <a:alphaModFix/>
          </a:blip>
          <a:srcRect b="0" l="0" r="0" t="0"/>
          <a:stretch/>
        </p:blipFill>
        <p:spPr>
          <a:xfrm>
            <a:off x="543105" y="3425611"/>
            <a:ext cx="5257800" cy="5030060"/>
          </a:xfrm>
          <a:prstGeom prst="rect">
            <a:avLst/>
          </a:prstGeom>
          <a:noFill/>
          <a:ln>
            <a:noFill/>
          </a:ln>
        </p:spPr>
      </p:pic>
      <p:pic>
        <p:nvPicPr>
          <p:cNvPr id="2717" name="Google Shape;2717;p239"/>
          <p:cNvPicPr preferRelativeResize="0"/>
          <p:nvPr/>
        </p:nvPicPr>
        <p:blipFill rotWithShape="1">
          <a:blip r:embed="rId5">
            <a:alphaModFix/>
          </a:blip>
          <a:srcRect b="0" l="0" r="0" t="0"/>
          <a:stretch/>
        </p:blipFill>
        <p:spPr>
          <a:xfrm>
            <a:off x="11908072" y="3425611"/>
            <a:ext cx="5617928" cy="4810350"/>
          </a:xfrm>
          <a:prstGeom prst="rect">
            <a:avLst/>
          </a:prstGeom>
          <a:noFill/>
          <a:ln>
            <a:noFill/>
          </a:ln>
        </p:spPr>
      </p:pic>
      <p:pic>
        <p:nvPicPr>
          <p:cNvPr id="2718" name="Google Shape;2718;p239"/>
          <p:cNvPicPr preferRelativeResize="0"/>
          <p:nvPr/>
        </p:nvPicPr>
        <p:blipFill rotWithShape="1">
          <a:blip r:embed="rId6">
            <a:alphaModFix/>
          </a:blip>
          <a:srcRect b="0" l="0" r="0" t="0"/>
          <a:stretch/>
        </p:blipFill>
        <p:spPr>
          <a:xfrm>
            <a:off x="6116871" y="3445331"/>
            <a:ext cx="5257800" cy="4857303"/>
          </a:xfrm>
          <a:prstGeom prst="rect">
            <a:avLst/>
          </a:prstGeom>
          <a:noFill/>
          <a:ln>
            <a:noFill/>
          </a:ln>
        </p:spPr>
      </p:pic>
      <p:sp>
        <p:nvSpPr>
          <p:cNvPr id="2719" name="Google Shape;2719;p239"/>
          <p:cNvSpPr/>
          <p:nvPr/>
        </p:nvSpPr>
        <p:spPr>
          <a:xfrm>
            <a:off x="6324600" y="5753100"/>
            <a:ext cx="5050071"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0" name="Google Shape;2720;p239"/>
          <p:cNvSpPr/>
          <p:nvPr/>
        </p:nvSpPr>
        <p:spPr>
          <a:xfrm>
            <a:off x="6324600" y="6438900"/>
            <a:ext cx="5050071"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1" name="Google Shape;2721;p239"/>
          <p:cNvSpPr/>
          <p:nvPr/>
        </p:nvSpPr>
        <p:spPr>
          <a:xfrm>
            <a:off x="6324600" y="7200900"/>
            <a:ext cx="5050071"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2" name="Google Shape;2722;p239"/>
          <p:cNvSpPr/>
          <p:nvPr/>
        </p:nvSpPr>
        <p:spPr>
          <a:xfrm>
            <a:off x="6303729" y="7886700"/>
            <a:ext cx="5050071"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3" name="Google Shape;2723;p239"/>
          <p:cNvSpPr/>
          <p:nvPr/>
        </p:nvSpPr>
        <p:spPr>
          <a:xfrm>
            <a:off x="11936647" y="6104914"/>
            <a:ext cx="5589353" cy="201038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24"/>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353" name="Google Shape;353;p24"/>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NERELERDE KULLANILIR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54" name="Google Shape;354;p24"/>
          <p:cNvSpPr txBox="1"/>
          <p:nvPr/>
        </p:nvSpPr>
        <p:spPr>
          <a:xfrm>
            <a:off x="1404117" y="2664680"/>
            <a:ext cx="15479766" cy="6093976"/>
          </a:xfrm>
          <a:prstGeom prst="rect">
            <a:avLst/>
          </a:prstGeom>
          <a:noFill/>
          <a:ln>
            <a:noFill/>
          </a:ln>
        </p:spPr>
        <p:txBody>
          <a:bodyPr anchorCtr="0" anchor="ctr" bIns="0" lIns="0" spcFirstLastPara="1" rIns="0" wrap="square" tIns="0">
            <a:spAutoFit/>
          </a:bodyPr>
          <a:lstStyle/>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SQL, ilşikisel veri tabanları sistemleri sayesinde verilerin depolandığı her yerde kullanılır.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Kısaca,bir yerde ilişkisel veri tabanı varsa orada </a:t>
            </a:r>
            <a:r>
              <a:rPr b="1" i="0" lang="en-US" sz="4400" u="none" cap="none" strike="noStrike">
                <a:solidFill>
                  <a:srgbClr val="FF0000"/>
                </a:solidFill>
                <a:latin typeface="Arial"/>
                <a:ea typeface="Arial"/>
                <a:cs typeface="Arial"/>
                <a:sym typeface="Arial"/>
              </a:rPr>
              <a:t>SQL</a:t>
            </a:r>
            <a:r>
              <a:rPr b="0" i="0" lang="en-US" sz="3200" u="none" cap="none" strike="noStrike">
                <a:solidFill>
                  <a:srgbClr val="161513"/>
                </a:solidFill>
                <a:latin typeface="Arial"/>
                <a:ea typeface="Arial"/>
                <a:cs typeface="Arial"/>
                <a:sym typeface="Arial"/>
              </a:rPr>
              <a:t>’i kullanabiliriz.</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Özellikle büyük firmalar ve kuruluşlar, sistemlerinin düzgün işlerliğini sağlamak için bilgilerin rahat bulunabilmesini ve analiz edilebilmesini amaçlar. Bu durum işleri oldukça kolaylaştırır. Dolayısyla büyük firmaların mutlaka veri tabanlarına ihtiyaçları vardır ve bu veri tabanlarıyla iletişime geçebilmek için SQL diline ihtiyaçları vardır.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24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29" name="Google Shape;2729;p2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30" name="Google Shape;2730;p24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31" name="Google Shape;2731;p240"/>
          <p:cNvPicPr preferRelativeResize="0"/>
          <p:nvPr/>
        </p:nvPicPr>
        <p:blipFill rotWithShape="1">
          <a:blip r:embed="rId4">
            <a:alphaModFix/>
          </a:blip>
          <a:srcRect b="0" l="0" r="0" t="0"/>
          <a:stretch/>
        </p:blipFill>
        <p:spPr>
          <a:xfrm>
            <a:off x="879543" y="3086100"/>
            <a:ext cx="6963747" cy="5220429"/>
          </a:xfrm>
          <a:prstGeom prst="rect">
            <a:avLst/>
          </a:prstGeom>
          <a:noFill/>
          <a:ln>
            <a:noFill/>
          </a:ln>
        </p:spPr>
      </p:pic>
      <p:pic>
        <p:nvPicPr>
          <p:cNvPr id="2732" name="Google Shape;2732;p240"/>
          <p:cNvPicPr preferRelativeResize="0"/>
          <p:nvPr/>
        </p:nvPicPr>
        <p:blipFill rotWithShape="1">
          <a:blip r:embed="rId5">
            <a:alphaModFix/>
          </a:blip>
          <a:srcRect b="0" l="0" r="0" t="0"/>
          <a:stretch/>
        </p:blipFill>
        <p:spPr>
          <a:xfrm>
            <a:off x="8763000" y="3538595"/>
            <a:ext cx="6858957" cy="2191056"/>
          </a:xfrm>
          <a:prstGeom prst="rect">
            <a:avLst/>
          </a:prstGeom>
          <a:noFill/>
          <a:ln>
            <a:noFill/>
          </a:ln>
        </p:spPr>
      </p:pic>
      <p:pic>
        <p:nvPicPr>
          <p:cNvPr id="2733" name="Google Shape;2733;p240"/>
          <p:cNvPicPr preferRelativeResize="0"/>
          <p:nvPr/>
        </p:nvPicPr>
        <p:blipFill rotWithShape="1">
          <a:blip r:embed="rId6">
            <a:alphaModFix/>
          </a:blip>
          <a:srcRect b="0" l="0" r="0" t="0"/>
          <a:stretch/>
        </p:blipFill>
        <p:spPr>
          <a:xfrm>
            <a:off x="8648683" y="6294855"/>
            <a:ext cx="7087589" cy="2257740"/>
          </a:xfrm>
          <a:prstGeom prst="rect">
            <a:avLst/>
          </a:prstGeom>
          <a:noFill/>
          <a:ln>
            <a:noFill/>
          </a:ln>
        </p:spPr>
      </p:pic>
      <p:sp>
        <p:nvSpPr>
          <p:cNvPr id="2734" name="Google Shape;2734;p240"/>
          <p:cNvSpPr/>
          <p:nvPr/>
        </p:nvSpPr>
        <p:spPr>
          <a:xfrm>
            <a:off x="1066800" y="5295900"/>
            <a:ext cx="2209801" cy="36520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5" name="Google Shape;2735;p240"/>
          <p:cNvSpPr/>
          <p:nvPr/>
        </p:nvSpPr>
        <p:spPr>
          <a:xfrm>
            <a:off x="8794830" y="5280108"/>
            <a:ext cx="1492170"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6" name="Google Shape;2736;p240"/>
          <p:cNvSpPr/>
          <p:nvPr/>
        </p:nvSpPr>
        <p:spPr>
          <a:xfrm>
            <a:off x="8915400" y="8116029"/>
            <a:ext cx="1492170" cy="3810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7" name="Google Shape;2737;p240"/>
          <p:cNvSpPr/>
          <p:nvPr/>
        </p:nvSpPr>
        <p:spPr>
          <a:xfrm>
            <a:off x="1066800" y="4991100"/>
            <a:ext cx="2209801" cy="304800"/>
          </a:xfrm>
          <a:prstGeom prst="rect">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24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43" name="Google Shape;2743;p2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44" name="Google Shape;2744;p24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45" name="Google Shape;2745;p241"/>
          <p:cNvPicPr preferRelativeResize="0"/>
          <p:nvPr/>
        </p:nvPicPr>
        <p:blipFill rotWithShape="1">
          <a:blip r:embed="rId4">
            <a:alphaModFix/>
          </a:blip>
          <a:srcRect b="0" l="0" r="0" t="0"/>
          <a:stretch/>
        </p:blipFill>
        <p:spPr>
          <a:xfrm>
            <a:off x="478853" y="2646761"/>
            <a:ext cx="8487960" cy="6392167"/>
          </a:xfrm>
          <a:prstGeom prst="rect">
            <a:avLst/>
          </a:prstGeom>
          <a:noFill/>
          <a:ln>
            <a:noFill/>
          </a:ln>
        </p:spPr>
      </p:pic>
      <p:pic>
        <p:nvPicPr>
          <p:cNvPr id="2746" name="Google Shape;2746;p241"/>
          <p:cNvPicPr preferRelativeResize="0"/>
          <p:nvPr/>
        </p:nvPicPr>
        <p:blipFill rotWithShape="1">
          <a:blip r:embed="rId5">
            <a:alphaModFix/>
          </a:blip>
          <a:srcRect b="0" l="0" r="0" t="0"/>
          <a:stretch/>
        </p:blipFill>
        <p:spPr>
          <a:xfrm>
            <a:off x="9305948" y="4229100"/>
            <a:ext cx="8326012" cy="2924583"/>
          </a:xfrm>
          <a:prstGeom prst="rect">
            <a:avLst/>
          </a:prstGeom>
          <a:noFill/>
          <a:ln>
            <a:noFill/>
          </a:ln>
        </p:spPr>
      </p:pic>
      <p:sp>
        <p:nvSpPr>
          <p:cNvPr id="2747" name="Google Shape;2747;p241"/>
          <p:cNvSpPr/>
          <p:nvPr/>
        </p:nvSpPr>
        <p:spPr>
          <a:xfrm>
            <a:off x="752351" y="4457701"/>
            <a:ext cx="4734049" cy="1066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8" name="Google Shape;2748;p241"/>
          <p:cNvSpPr/>
          <p:nvPr/>
        </p:nvSpPr>
        <p:spPr>
          <a:xfrm>
            <a:off x="9448801" y="6048034"/>
            <a:ext cx="4343400" cy="1066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pic>
        <p:nvPicPr>
          <p:cNvPr id="2753" name="Google Shape;2753;p242"/>
          <p:cNvPicPr preferRelativeResize="0"/>
          <p:nvPr/>
        </p:nvPicPr>
        <p:blipFill rotWithShape="1">
          <a:blip r:embed="rId3">
            <a:alphaModFix/>
          </a:blip>
          <a:srcRect b="0" l="5814" r="5813" t="0"/>
          <a:stretch/>
        </p:blipFill>
        <p:spPr>
          <a:xfrm>
            <a:off x="0" y="22860"/>
            <a:ext cx="18288000" cy="10287000"/>
          </a:xfrm>
          <a:prstGeom prst="rect">
            <a:avLst/>
          </a:prstGeom>
          <a:noFill/>
          <a:ln>
            <a:noFill/>
          </a:ln>
        </p:spPr>
      </p:pic>
      <p:grpSp>
        <p:nvGrpSpPr>
          <p:cNvPr id="2754" name="Google Shape;2754;p242"/>
          <p:cNvGrpSpPr/>
          <p:nvPr/>
        </p:nvGrpSpPr>
        <p:grpSpPr>
          <a:xfrm>
            <a:off x="-685800" y="7658100"/>
            <a:ext cx="18179346" cy="2303985"/>
            <a:chOff x="-7815647" y="3591291"/>
            <a:chExt cx="19041019" cy="3071983"/>
          </a:xfrm>
        </p:grpSpPr>
        <p:sp>
          <p:nvSpPr>
            <p:cNvPr id="2755" name="Google Shape;2755;p242"/>
            <p:cNvSpPr txBox="1"/>
            <p:nvPr/>
          </p:nvSpPr>
          <p:spPr>
            <a:xfrm>
              <a:off x="-7815647" y="3591291"/>
              <a:ext cx="14818798"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2756" name="Google Shape;2756;p242"/>
            <p:cNvSpPr txBox="1"/>
            <p:nvPr/>
          </p:nvSpPr>
          <p:spPr>
            <a:xfrm>
              <a:off x="-7097328" y="5765848"/>
              <a:ext cx="18322700" cy="897426"/>
            </a:xfrm>
            <a:prstGeom prst="rect">
              <a:avLst/>
            </a:prstGeom>
            <a:noFill/>
            <a:ln>
              <a:noFill/>
            </a:ln>
          </p:spPr>
          <p:txBody>
            <a:bodyPr anchorCtr="0" anchor="t" bIns="0" lIns="0" spcFirstLastPara="1" rIns="0" wrap="square" tIns="0">
              <a:spAutoFit/>
            </a:bodyPr>
            <a:lstStyle/>
            <a:p>
              <a:pPr indent="0" lvl="0" marL="0" marR="0" rtl="0" algn="r">
                <a:lnSpc>
                  <a:spcPct val="84259"/>
                </a:lnSpc>
                <a:spcBef>
                  <a:spcPts val="0"/>
                </a:spcBef>
                <a:spcAft>
                  <a:spcPts val="0"/>
                </a:spcAft>
                <a:buNone/>
              </a:pPr>
              <a:r>
                <a:rPr b="1" lang="en-US" sz="5400">
                  <a:solidFill>
                    <a:srgbClr val="E46232"/>
                  </a:solidFill>
                  <a:latin typeface="Arial"/>
                  <a:ea typeface="Arial"/>
                  <a:cs typeface="Arial"/>
                  <a:sym typeface="Arial"/>
                </a:rPr>
                <a:t>Where vs Having</a:t>
              </a:r>
              <a:endParaRPr/>
            </a:p>
          </p:txBody>
        </p:sp>
      </p:gr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243"/>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762" name="Google Shape;2762;p24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43"/>
          <p:cNvSpPr txBox="1"/>
          <p:nvPr/>
        </p:nvSpPr>
        <p:spPr>
          <a:xfrm>
            <a:off x="1149817" y="4653045"/>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WHERE vs HAVING</a:t>
            </a:r>
            <a:endParaRPr sz="4400">
              <a:solidFill>
                <a:srgbClr val="FFFFFF"/>
              </a:solidFill>
              <a:latin typeface="Arial"/>
              <a:ea typeface="Arial"/>
              <a:cs typeface="Arial"/>
              <a:sym typeface="Arial"/>
            </a:endParaRPr>
          </a:p>
        </p:txBody>
      </p:sp>
      <p:sp>
        <p:nvSpPr>
          <p:cNvPr id="2764" name="Google Shape;2764;p243"/>
          <p:cNvSpPr txBox="1"/>
          <p:nvPr/>
        </p:nvSpPr>
        <p:spPr>
          <a:xfrm>
            <a:off x="10713720"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ÖRNEKLER</a:t>
            </a:r>
            <a:endParaRPr/>
          </a:p>
        </p:txBody>
      </p:sp>
      <p:cxnSp>
        <p:nvCxnSpPr>
          <p:cNvPr id="2765" name="Google Shape;2765;p243"/>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2766" name="Google Shape;2766;p2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67" name="Google Shape;2767;p243"/>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768" name="Google Shape;2768;p243"/>
          <p:cNvSpPr txBox="1"/>
          <p:nvPr/>
        </p:nvSpPr>
        <p:spPr>
          <a:xfrm>
            <a:off x="10731817" y="4388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WHERE vs HAVING</a:t>
            </a:r>
            <a:endParaRPr/>
          </a:p>
        </p:txBody>
      </p:sp>
      <p:cxnSp>
        <p:nvCxnSpPr>
          <p:cNvPr id="2769" name="Google Shape;2769;p243"/>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cxnSp>
        <p:nvCxnSpPr>
          <p:cNvPr id="2774" name="Google Shape;2774;p244"/>
          <p:cNvCxnSpPr/>
          <p:nvPr/>
        </p:nvCxnSpPr>
        <p:spPr>
          <a:xfrm rot="-5400000">
            <a:off x="5326626" y="5138738"/>
            <a:ext cx="7634748" cy="0"/>
          </a:xfrm>
          <a:prstGeom prst="straightConnector1">
            <a:avLst/>
          </a:prstGeom>
          <a:noFill/>
          <a:ln cap="rnd" cmpd="sng" w="9525">
            <a:solidFill>
              <a:srgbClr val="000000"/>
            </a:solidFill>
            <a:prstDash val="solid"/>
            <a:round/>
            <a:headEnd len="sm" w="sm" type="none"/>
            <a:tailEnd len="sm" w="sm" type="none"/>
          </a:ln>
        </p:spPr>
      </p:cxnSp>
      <p:grpSp>
        <p:nvGrpSpPr>
          <p:cNvPr id="2775" name="Google Shape;2775;p244"/>
          <p:cNvGrpSpPr/>
          <p:nvPr/>
        </p:nvGrpSpPr>
        <p:grpSpPr>
          <a:xfrm>
            <a:off x="1533064" y="1978552"/>
            <a:ext cx="6077873" cy="7468144"/>
            <a:chOff x="0" y="-9525"/>
            <a:chExt cx="8103830" cy="9957522"/>
          </a:xfrm>
        </p:grpSpPr>
        <p:sp>
          <p:nvSpPr>
            <p:cNvPr id="2776" name="Google Shape;2776;p244"/>
            <p:cNvSpPr txBox="1"/>
            <p:nvPr/>
          </p:nvSpPr>
          <p:spPr>
            <a:xfrm>
              <a:off x="0" y="-9525"/>
              <a:ext cx="8103830"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E46232"/>
                  </a:solidFill>
                  <a:latin typeface="Arial"/>
                  <a:ea typeface="Arial"/>
                  <a:cs typeface="Arial"/>
                  <a:sym typeface="Arial"/>
                </a:rPr>
                <a:t>WHERE</a:t>
              </a:r>
              <a:endParaRPr/>
            </a:p>
          </p:txBody>
        </p:sp>
        <p:sp>
          <p:nvSpPr>
            <p:cNvPr id="2777" name="Google Shape;2777;p244"/>
            <p:cNvSpPr txBox="1"/>
            <p:nvPr/>
          </p:nvSpPr>
          <p:spPr>
            <a:xfrm>
              <a:off x="0" y="2788005"/>
              <a:ext cx="8103830" cy="7159992"/>
            </a:xfrm>
            <a:prstGeom prst="rect">
              <a:avLst/>
            </a:prstGeom>
            <a:noFill/>
            <a:ln>
              <a:noFill/>
            </a:ln>
          </p:spPr>
          <p:txBody>
            <a:bodyPr anchorCtr="0" anchor="t" bIns="0" lIns="0" spcFirstLastPara="1" rIns="0" wrap="square" tIns="0">
              <a:spAutoFit/>
            </a:bodyPr>
            <a:lstStyle/>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Select,insert,update ile de kullanabiliyoruz.</a:t>
              </a:r>
              <a:endParaRPr b="0" i="0" sz="1800" u="none" cap="none" strike="noStrike">
                <a:solidFill>
                  <a:srgbClr val="000000"/>
                </a:solidFill>
                <a:latin typeface="Consolas"/>
                <a:ea typeface="Consolas"/>
                <a:cs typeface="Consolas"/>
                <a:sym typeface="Consolas"/>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Where Gruplama yapılmadan filtreleme işlemini yapar sonra filtrelenmiş bu data seti üzerinden  gruplama işlemi yapılır.</a:t>
              </a:r>
              <a:endParaRPr b="0" i="0" sz="2500" u="none" cap="none" strike="noStrike">
                <a:solidFill>
                  <a:srgbClr val="000000"/>
                </a:solidFill>
                <a:latin typeface="Arial"/>
                <a:ea typeface="Arial"/>
                <a:cs typeface="Arial"/>
                <a:sym typeface="Arial"/>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Aggregate fonksiyonları where ile kullanamıyoruz.</a:t>
              </a:r>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Performans açısından Where Kullanmak daha mantıklıdır.</a:t>
              </a:r>
              <a:endParaRPr b="0" i="0" sz="2500" u="none" cap="none" strike="noStrike">
                <a:solidFill>
                  <a:srgbClr val="000000"/>
                </a:solidFill>
                <a:latin typeface="Arial"/>
                <a:ea typeface="Arial"/>
                <a:cs typeface="Arial"/>
                <a:sym typeface="Arial"/>
              </a:endParaRPr>
            </a:p>
            <a:p>
              <a:pPr indent="-111125" lvl="1" marL="539750" marR="0" rtl="0" algn="l">
                <a:lnSpc>
                  <a:spcPct val="140000"/>
                </a:lnSpc>
                <a:spcBef>
                  <a:spcPts val="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a:p>
              <a:pPr indent="-111125" lvl="1" marL="539750" marR="0" rtl="0" algn="l">
                <a:lnSpc>
                  <a:spcPct val="140000"/>
                </a:lnSpc>
                <a:spcBef>
                  <a:spcPts val="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p:txBody>
        </p:sp>
      </p:grpSp>
      <p:grpSp>
        <p:nvGrpSpPr>
          <p:cNvPr id="2778" name="Google Shape;2778;p244"/>
          <p:cNvGrpSpPr/>
          <p:nvPr/>
        </p:nvGrpSpPr>
        <p:grpSpPr>
          <a:xfrm>
            <a:off x="10677064" y="1978552"/>
            <a:ext cx="6077873" cy="6943103"/>
            <a:chOff x="0" y="-9525"/>
            <a:chExt cx="8103830" cy="9257468"/>
          </a:xfrm>
        </p:grpSpPr>
        <p:sp>
          <p:nvSpPr>
            <p:cNvPr id="2779" name="Google Shape;2779;p244"/>
            <p:cNvSpPr txBox="1"/>
            <p:nvPr/>
          </p:nvSpPr>
          <p:spPr>
            <a:xfrm>
              <a:off x="0" y="-9525"/>
              <a:ext cx="8103830"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HAVING</a:t>
              </a:r>
              <a:endParaRPr/>
            </a:p>
          </p:txBody>
        </p:sp>
        <p:sp>
          <p:nvSpPr>
            <p:cNvPr id="2780" name="Google Shape;2780;p244"/>
            <p:cNvSpPr txBox="1"/>
            <p:nvPr/>
          </p:nvSpPr>
          <p:spPr>
            <a:xfrm>
              <a:off x="0" y="2686405"/>
              <a:ext cx="8103830" cy="6561538"/>
            </a:xfrm>
            <a:prstGeom prst="rect">
              <a:avLst/>
            </a:prstGeom>
            <a:noFill/>
            <a:ln>
              <a:noFill/>
            </a:ln>
          </p:spPr>
          <p:txBody>
            <a:bodyPr anchorCtr="0" anchor="t" bIns="0" lIns="0" spcFirstLastPara="1" rIns="0" wrap="square" tIns="0">
              <a:spAutoFit/>
            </a:bodyPr>
            <a:lstStyle/>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Having'i sadece Group By ifadesi ile kullanıyoruz.</a:t>
              </a:r>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Having'de gruplama işlemi bittikten sonra filtreleme yapılmaktadır.</a:t>
              </a:r>
              <a:endParaRPr b="0" i="0" sz="2500" u="none" cap="none" strike="noStrike">
                <a:solidFill>
                  <a:srgbClr val="000000"/>
                </a:solidFill>
                <a:latin typeface="Arial"/>
                <a:ea typeface="Arial"/>
                <a:cs typeface="Arial"/>
                <a:sym typeface="Arial"/>
              </a:endParaRPr>
            </a:p>
            <a:p>
              <a:pPr indent="0" lvl="1" marL="269875" marR="0" rtl="0" algn="l">
                <a:lnSpc>
                  <a:spcPct val="140000"/>
                </a:lnSpc>
                <a:spcBef>
                  <a:spcPts val="0"/>
                </a:spcBef>
                <a:spcAft>
                  <a:spcPts val="0"/>
                </a:spcAft>
                <a:buNone/>
              </a:pPr>
              <a:r>
                <a:t/>
              </a:r>
              <a:endParaRPr b="0" i="0" sz="2500" u="none" cap="none" strike="noStrike">
                <a:solidFill>
                  <a:srgbClr val="000000"/>
                </a:solidFill>
                <a:latin typeface="Arial"/>
                <a:ea typeface="Arial"/>
                <a:cs typeface="Arial"/>
                <a:sym typeface="Arial"/>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Aggregate fonksiyonlar Having ile kullanabiliyoruz.</a:t>
              </a:r>
              <a:endParaRPr b="0" i="0" sz="2500" u="none" cap="none" strike="noStrike">
                <a:solidFill>
                  <a:srgbClr val="000000"/>
                </a:solidFill>
                <a:latin typeface="Arial"/>
                <a:ea typeface="Arial"/>
                <a:cs typeface="Arial"/>
                <a:sym typeface="Arial"/>
              </a:endParaRPr>
            </a:p>
            <a:p>
              <a:pPr indent="0" lvl="1" marL="269875" marR="0" rtl="0" algn="l">
                <a:lnSpc>
                  <a:spcPct val="140000"/>
                </a:lnSpc>
                <a:spcBef>
                  <a:spcPts val="0"/>
                </a:spcBef>
                <a:spcAft>
                  <a:spcPts val="0"/>
                </a:spcAft>
                <a:buNone/>
              </a:pPr>
              <a:r>
                <a:t/>
              </a:r>
              <a:endParaRPr b="0" i="0" sz="2500" u="none" cap="none" strike="noStrike">
                <a:solidFill>
                  <a:srgbClr val="000000"/>
                </a:solidFill>
                <a:latin typeface="Arial"/>
                <a:ea typeface="Arial"/>
                <a:cs typeface="Arial"/>
                <a:sym typeface="Arial"/>
              </a:endParaRPr>
            </a:p>
            <a:p>
              <a:pPr indent="-269875" lvl="1" marL="539750" marR="0" rtl="0" algn="l">
                <a:lnSpc>
                  <a:spcPct val="14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Performans olarak HAVING where'den daha yavaştır.</a:t>
              </a:r>
              <a:endParaRPr b="0" i="0" sz="2500" u="none" cap="none" strike="noStrike">
                <a:solidFill>
                  <a:srgbClr val="000000"/>
                </a:solidFill>
                <a:latin typeface="Arial"/>
                <a:ea typeface="Arial"/>
                <a:cs typeface="Arial"/>
                <a:sym typeface="Arial"/>
              </a:endParaRPr>
            </a:p>
            <a:p>
              <a:pPr indent="-111125" lvl="1" marL="539750" marR="0" rtl="0" algn="l">
                <a:lnSpc>
                  <a:spcPct val="140000"/>
                </a:lnSpc>
                <a:spcBef>
                  <a:spcPts val="0"/>
                </a:spcBef>
                <a:spcAft>
                  <a:spcPts val="0"/>
                </a:spcAft>
                <a:buClr>
                  <a:schemeClr val="dk1"/>
                </a:buClr>
                <a:buSzPts val="2500"/>
                <a:buFont typeface="Arial"/>
                <a:buNone/>
              </a:pPr>
              <a:r>
                <a:t/>
              </a:r>
              <a:endParaRPr b="0" i="0" sz="2500" u="none" cap="none" strike="noStrike">
                <a:solidFill>
                  <a:srgbClr val="000000"/>
                </a:solidFill>
                <a:latin typeface="Arial"/>
                <a:ea typeface="Arial"/>
                <a:cs typeface="Arial"/>
                <a:sym typeface="Arial"/>
              </a:endParaRPr>
            </a:p>
          </p:txBody>
        </p:sp>
      </p:gr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p24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86" name="Google Shape;2786;p2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87" name="Google Shape;2787;p24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788" name="Google Shape;2788;p24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89" name="Google Shape;2789;p245"/>
          <p:cNvPicPr preferRelativeResize="0"/>
          <p:nvPr/>
        </p:nvPicPr>
        <p:blipFill rotWithShape="1">
          <a:blip r:embed="rId4">
            <a:alphaModFix/>
          </a:blip>
          <a:srcRect b="0" l="0" r="0" t="0"/>
          <a:stretch/>
        </p:blipFill>
        <p:spPr>
          <a:xfrm>
            <a:off x="1522062" y="2646761"/>
            <a:ext cx="5326413" cy="7077225"/>
          </a:xfrm>
          <a:prstGeom prst="rect">
            <a:avLst/>
          </a:prstGeom>
          <a:noFill/>
          <a:ln>
            <a:noFill/>
          </a:ln>
        </p:spPr>
      </p:pic>
      <p:pic>
        <p:nvPicPr>
          <p:cNvPr id="2790" name="Google Shape;2790;p245"/>
          <p:cNvPicPr preferRelativeResize="0"/>
          <p:nvPr/>
        </p:nvPicPr>
        <p:blipFill rotWithShape="1">
          <a:blip r:embed="rId5">
            <a:alphaModFix/>
          </a:blip>
          <a:srcRect b="0" l="0" r="0" t="0"/>
          <a:stretch/>
        </p:blipFill>
        <p:spPr>
          <a:xfrm>
            <a:off x="8180320" y="2747627"/>
            <a:ext cx="7440680" cy="6755707"/>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24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96" name="Google Shape;2796;p2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797" name="Google Shape;2797;p24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798" name="Google Shape;2798;p24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799" name="Google Shape;2799;p246"/>
          <p:cNvPicPr preferRelativeResize="0"/>
          <p:nvPr/>
        </p:nvPicPr>
        <p:blipFill rotWithShape="1">
          <a:blip r:embed="rId4">
            <a:alphaModFix/>
          </a:blip>
          <a:srcRect b="0" l="0" r="0" t="0"/>
          <a:stretch/>
        </p:blipFill>
        <p:spPr>
          <a:xfrm>
            <a:off x="533400" y="3967162"/>
            <a:ext cx="7249537" cy="4363059"/>
          </a:xfrm>
          <a:prstGeom prst="rect">
            <a:avLst/>
          </a:prstGeom>
          <a:noFill/>
          <a:ln>
            <a:noFill/>
          </a:ln>
        </p:spPr>
      </p:pic>
      <p:pic>
        <p:nvPicPr>
          <p:cNvPr id="2800" name="Google Shape;2800;p246"/>
          <p:cNvPicPr preferRelativeResize="0"/>
          <p:nvPr/>
        </p:nvPicPr>
        <p:blipFill rotWithShape="1">
          <a:blip r:embed="rId5">
            <a:alphaModFix/>
          </a:blip>
          <a:srcRect b="0" l="0" r="0" t="0"/>
          <a:stretch/>
        </p:blipFill>
        <p:spPr>
          <a:xfrm>
            <a:off x="8458200" y="4233899"/>
            <a:ext cx="8964276" cy="4096322"/>
          </a:xfrm>
          <a:prstGeom prst="rect">
            <a:avLst/>
          </a:prstGeom>
          <a:noFill/>
          <a:ln>
            <a:noFill/>
          </a:ln>
        </p:spPr>
      </p:pic>
      <p:pic>
        <p:nvPicPr>
          <p:cNvPr id="2801" name="Google Shape;2801;p246"/>
          <p:cNvPicPr preferRelativeResize="0"/>
          <p:nvPr/>
        </p:nvPicPr>
        <p:blipFill rotWithShape="1">
          <a:blip r:embed="rId6">
            <a:alphaModFix/>
          </a:blip>
          <a:srcRect b="0" l="0" r="0" t="0"/>
          <a:stretch/>
        </p:blipFill>
        <p:spPr>
          <a:xfrm>
            <a:off x="4648200" y="2320132"/>
            <a:ext cx="8504921" cy="859541"/>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5" name="Shape 2805"/>
        <p:cNvGrpSpPr/>
        <p:nvPr/>
      </p:nvGrpSpPr>
      <p:grpSpPr>
        <a:xfrm>
          <a:off x="0" y="0"/>
          <a:ext cx="0" cy="0"/>
          <a:chOff x="0" y="0"/>
          <a:chExt cx="0" cy="0"/>
        </a:xfrm>
      </p:grpSpPr>
      <p:sp>
        <p:nvSpPr>
          <p:cNvPr id="2806" name="Google Shape;2806;p24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07" name="Google Shape;2807;p2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08" name="Google Shape;2808;p24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09" name="Google Shape;2809;p24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10" name="Google Shape;2810;p247"/>
          <p:cNvPicPr preferRelativeResize="0"/>
          <p:nvPr/>
        </p:nvPicPr>
        <p:blipFill rotWithShape="1">
          <a:blip r:embed="rId4">
            <a:alphaModFix/>
          </a:blip>
          <a:srcRect b="0" l="0" r="0" t="0"/>
          <a:stretch/>
        </p:blipFill>
        <p:spPr>
          <a:xfrm>
            <a:off x="2819400" y="3454764"/>
            <a:ext cx="12990326" cy="41148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24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16" name="Google Shape;2816;p2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17" name="Google Shape;2817;p2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18" name="Google Shape;2818;p24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19" name="Google Shape;2819;p248"/>
          <p:cNvPicPr preferRelativeResize="0"/>
          <p:nvPr/>
        </p:nvPicPr>
        <p:blipFill rotWithShape="1">
          <a:blip r:embed="rId4">
            <a:alphaModFix/>
          </a:blip>
          <a:srcRect b="0" l="0" r="0" t="0"/>
          <a:stretch/>
        </p:blipFill>
        <p:spPr>
          <a:xfrm>
            <a:off x="2797716" y="2324100"/>
            <a:ext cx="4238299" cy="7368120"/>
          </a:xfrm>
          <a:prstGeom prst="rect">
            <a:avLst/>
          </a:prstGeom>
          <a:noFill/>
          <a:ln>
            <a:noFill/>
          </a:ln>
        </p:spPr>
      </p:pic>
      <p:pic>
        <p:nvPicPr>
          <p:cNvPr id="2820" name="Google Shape;2820;p248"/>
          <p:cNvPicPr preferRelativeResize="0"/>
          <p:nvPr/>
        </p:nvPicPr>
        <p:blipFill rotWithShape="1">
          <a:blip r:embed="rId5">
            <a:alphaModFix/>
          </a:blip>
          <a:srcRect b="0" l="0" r="0" t="0"/>
          <a:stretch/>
        </p:blipFill>
        <p:spPr>
          <a:xfrm>
            <a:off x="8991600" y="3588374"/>
            <a:ext cx="5767736" cy="511511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24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26" name="Google Shape;2826;p2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27" name="Google Shape;2827;p24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28" name="Google Shape;2828;p24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29" name="Google Shape;2829;p249"/>
          <p:cNvPicPr preferRelativeResize="0"/>
          <p:nvPr/>
        </p:nvPicPr>
        <p:blipFill rotWithShape="1">
          <a:blip r:embed="rId4">
            <a:alphaModFix/>
          </a:blip>
          <a:srcRect b="0" l="0" r="0" t="0"/>
          <a:stretch/>
        </p:blipFill>
        <p:spPr>
          <a:xfrm>
            <a:off x="1752600" y="2414782"/>
            <a:ext cx="9073408" cy="4169907"/>
          </a:xfrm>
          <a:prstGeom prst="rect">
            <a:avLst/>
          </a:prstGeom>
          <a:noFill/>
          <a:ln>
            <a:noFill/>
          </a:ln>
        </p:spPr>
      </p:pic>
      <p:pic>
        <p:nvPicPr>
          <p:cNvPr id="2830" name="Google Shape;2830;p249"/>
          <p:cNvPicPr preferRelativeResize="0"/>
          <p:nvPr/>
        </p:nvPicPr>
        <p:blipFill rotWithShape="1">
          <a:blip r:embed="rId5">
            <a:alphaModFix/>
          </a:blip>
          <a:srcRect b="0" l="0" r="0" t="0"/>
          <a:stretch/>
        </p:blipFill>
        <p:spPr>
          <a:xfrm>
            <a:off x="7239000" y="5017608"/>
            <a:ext cx="8666895" cy="4469292"/>
          </a:xfrm>
          <a:prstGeom prst="rect">
            <a:avLst/>
          </a:prstGeom>
          <a:noFill/>
          <a:ln>
            <a:noFill/>
          </a:ln>
        </p:spPr>
      </p:pic>
      <p:sp>
        <p:nvSpPr>
          <p:cNvPr id="2831" name="Google Shape;2831;p249"/>
          <p:cNvSpPr/>
          <p:nvPr/>
        </p:nvSpPr>
        <p:spPr>
          <a:xfrm>
            <a:off x="2133600" y="5017608"/>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2" name="Google Shape;2832;p249"/>
          <p:cNvSpPr/>
          <p:nvPr/>
        </p:nvSpPr>
        <p:spPr>
          <a:xfrm>
            <a:off x="2133600" y="5905500"/>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3" name="Google Shape;2833;p249"/>
          <p:cNvSpPr/>
          <p:nvPr/>
        </p:nvSpPr>
        <p:spPr>
          <a:xfrm>
            <a:off x="7391400" y="8496300"/>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4" name="Google Shape;2834;p249"/>
          <p:cNvSpPr/>
          <p:nvPr/>
        </p:nvSpPr>
        <p:spPr>
          <a:xfrm>
            <a:off x="7391400" y="8953500"/>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25"/>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361" name="Google Shape;361;p25"/>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NERELERDE KULLANILIR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62" name="Google Shape;362;p25"/>
          <p:cNvSpPr txBox="1"/>
          <p:nvPr/>
        </p:nvSpPr>
        <p:spPr>
          <a:xfrm>
            <a:off x="3505200" y="1722326"/>
            <a:ext cx="22087573" cy="13357503"/>
          </a:xfrm>
          <a:prstGeom prst="rect">
            <a:avLst/>
          </a:prstGeom>
          <a:noFill/>
          <a:ln>
            <a:noFill/>
          </a:ln>
        </p:spPr>
        <p:txBody>
          <a:bodyPr anchorCtr="0" anchor="ctr" bIns="0" lIns="0" spcFirstLastPara="1" rIns="0" wrap="square" tIns="0">
            <a:spAutoFit/>
          </a:bodyPr>
          <a:lstStyle/>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800"/>
              <a:buFont typeface="Arial"/>
              <a:buNone/>
            </a:pPr>
            <a:r>
              <a:rPr b="0" i="0" lang="en-US" sz="2800" u="none" cap="none" strike="noStrike">
                <a:solidFill>
                  <a:srgbClr val="161513"/>
                </a:solidFill>
                <a:latin typeface="Arial"/>
                <a:ea typeface="Arial"/>
                <a:cs typeface="Arial"/>
                <a:sym typeface="Arial"/>
              </a:rPr>
              <a:t>Özellikle,</a:t>
            </a:r>
            <a:endParaRPr/>
          </a:p>
          <a:p>
            <a:pPr indent="0" lvl="0" marL="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E – Ticaret siteleri,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Bankalar,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Okullar,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Hastaneler,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b="0" i="0" lang="en-US" sz="2800" u="none" cap="none" strike="noStrike">
                <a:solidFill>
                  <a:srgbClr val="161513"/>
                </a:solidFill>
                <a:latin typeface="Arial"/>
                <a:ea typeface="Arial"/>
                <a:cs typeface="Arial"/>
                <a:sym typeface="Arial"/>
              </a:rPr>
              <a:t>HavaYolu Şirketleri </a:t>
            </a:r>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800"/>
              <a:buFont typeface="Arial"/>
              <a:buNone/>
            </a:pPr>
            <a:r>
              <a:rPr b="0" i="0" lang="en-US" sz="2800" u="none" cap="none" strike="noStrike">
                <a:solidFill>
                  <a:srgbClr val="161513"/>
                </a:solidFill>
                <a:latin typeface="Arial"/>
                <a:ea typeface="Arial"/>
                <a:cs typeface="Arial"/>
                <a:sym typeface="Arial"/>
              </a:rPr>
              <a:t>müşteri adedinin ve işlem hacminin oldukça fazla olduğu sektörlerdendir.</a:t>
            </a:r>
            <a:endParaRPr/>
          </a:p>
          <a:p>
            <a:pPr indent="0" lvl="0" marL="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b="0" i="0" sz="2800" u="none" cap="none" strike="noStrike">
              <a:solidFill>
                <a:srgbClr val="161513"/>
              </a:solidFill>
              <a:latin typeface="Arial"/>
              <a:ea typeface="Arial"/>
              <a:cs typeface="Arial"/>
              <a:sym typeface="Arial"/>
            </a:endParaRPr>
          </a:p>
        </p:txBody>
      </p:sp>
      <p:pic>
        <p:nvPicPr>
          <p:cNvPr id="363" name="Google Shape;363;p25"/>
          <p:cNvPicPr preferRelativeResize="0"/>
          <p:nvPr/>
        </p:nvPicPr>
        <p:blipFill rotWithShape="1">
          <a:blip r:embed="rId4">
            <a:alphaModFix/>
          </a:blip>
          <a:srcRect b="0" l="0" r="0" t="0"/>
          <a:stretch/>
        </p:blipFill>
        <p:spPr>
          <a:xfrm>
            <a:off x="5589523" y="1417067"/>
            <a:ext cx="4929393" cy="2772783"/>
          </a:xfrm>
          <a:prstGeom prst="rect">
            <a:avLst/>
          </a:prstGeom>
          <a:noFill/>
          <a:ln>
            <a:noFill/>
          </a:ln>
        </p:spPr>
      </p:pic>
      <p:pic>
        <p:nvPicPr>
          <p:cNvPr id="364" name="Google Shape;364;p25"/>
          <p:cNvPicPr preferRelativeResize="0"/>
          <p:nvPr/>
        </p:nvPicPr>
        <p:blipFill rotWithShape="1">
          <a:blip r:embed="rId5">
            <a:alphaModFix/>
          </a:blip>
          <a:srcRect b="0" l="0" r="0" t="0"/>
          <a:stretch/>
        </p:blipFill>
        <p:spPr>
          <a:xfrm>
            <a:off x="6019800" y="3288835"/>
            <a:ext cx="4516382" cy="2540465"/>
          </a:xfrm>
          <a:prstGeom prst="rect">
            <a:avLst/>
          </a:prstGeom>
          <a:noFill/>
          <a:ln>
            <a:noFill/>
          </a:ln>
        </p:spPr>
      </p:pic>
      <p:pic>
        <p:nvPicPr>
          <p:cNvPr descr="ulaşım, hava taşıtı içeren bir resim&#10;&#10;Açıklama otomatik olarak oluşturuldu" id="365" name="Google Shape;365;p25"/>
          <p:cNvPicPr preferRelativeResize="0"/>
          <p:nvPr/>
        </p:nvPicPr>
        <p:blipFill rotWithShape="1">
          <a:blip r:embed="rId6">
            <a:alphaModFix/>
          </a:blip>
          <a:srcRect b="0" l="0" r="0" t="0"/>
          <a:stretch/>
        </p:blipFill>
        <p:spPr>
          <a:xfrm>
            <a:off x="5502663" y="4247773"/>
            <a:ext cx="5927337" cy="3334127"/>
          </a:xfrm>
          <a:prstGeom prst="rect">
            <a:avLst/>
          </a:prstGeom>
          <a:noFill/>
          <a:ln>
            <a:noFill/>
          </a:ln>
        </p:spPr>
      </p:pic>
      <p:pic>
        <p:nvPicPr>
          <p:cNvPr id="366" name="Google Shape;366;p25"/>
          <p:cNvPicPr preferRelativeResize="0"/>
          <p:nvPr/>
        </p:nvPicPr>
        <p:blipFill rotWithShape="1">
          <a:blip r:embed="rId7">
            <a:alphaModFix/>
          </a:blip>
          <a:srcRect b="0" l="0" r="0" t="0"/>
          <a:stretch/>
        </p:blipFill>
        <p:spPr>
          <a:xfrm>
            <a:off x="5837287" y="5914836"/>
            <a:ext cx="5233829" cy="2944029"/>
          </a:xfrm>
          <a:prstGeom prst="rect">
            <a:avLst/>
          </a:prstGeom>
          <a:noFill/>
          <a:ln>
            <a:noFill/>
          </a:ln>
        </p:spPr>
      </p:pic>
      <p:pic>
        <p:nvPicPr>
          <p:cNvPr descr="uçma, ulaşım, hava taşıtı, açık hava içeren bir resim&#10;&#10;Açıklama otomatik olarak oluşturuldu" id="367" name="Google Shape;367;p25"/>
          <p:cNvPicPr preferRelativeResize="0"/>
          <p:nvPr/>
        </p:nvPicPr>
        <p:blipFill rotWithShape="1">
          <a:blip r:embed="rId8">
            <a:alphaModFix/>
          </a:blip>
          <a:srcRect b="0" l="0" r="0" t="0"/>
          <a:stretch/>
        </p:blipFill>
        <p:spPr>
          <a:xfrm>
            <a:off x="5482426" y="6221591"/>
            <a:ext cx="8246211" cy="4638494"/>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25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40" name="Google Shape;2840;p2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41" name="Google Shape;2841;p2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42" name="Google Shape;2842;p25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43" name="Google Shape;2843;p250"/>
          <p:cNvPicPr preferRelativeResize="0"/>
          <p:nvPr/>
        </p:nvPicPr>
        <p:blipFill rotWithShape="1">
          <a:blip r:embed="rId4">
            <a:alphaModFix/>
          </a:blip>
          <a:srcRect b="0" l="0" r="0" t="0"/>
          <a:stretch/>
        </p:blipFill>
        <p:spPr>
          <a:xfrm>
            <a:off x="4782584" y="2285582"/>
            <a:ext cx="9144000" cy="7201318"/>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25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49" name="Google Shape;2849;p2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50" name="Google Shape;2850;p2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51" name="Google Shape;2851;p25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52" name="Google Shape;2852;p251"/>
          <p:cNvPicPr preferRelativeResize="0"/>
          <p:nvPr/>
        </p:nvPicPr>
        <p:blipFill rotWithShape="1">
          <a:blip r:embed="rId4">
            <a:alphaModFix/>
          </a:blip>
          <a:srcRect b="0" l="0" r="0" t="0"/>
          <a:stretch/>
        </p:blipFill>
        <p:spPr>
          <a:xfrm>
            <a:off x="5029200" y="2661944"/>
            <a:ext cx="8442173" cy="621535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6" name="Shape 2856"/>
        <p:cNvGrpSpPr/>
        <p:nvPr/>
      </p:nvGrpSpPr>
      <p:grpSpPr>
        <a:xfrm>
          <a:off x="0" y="0"/>
          <a:ext cx="0" cy="0"/>
          <a:chOff x="0" y="0"/>
          <a:chExt cx="0" cy="0"/>
        </a:xfrm>
      </p:grpSpPr>
      <p:sp>
        <p:nvSpPr>
          <p:cNvPr id="2857" name="Google Shape;2857;p25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58" name="Google Shape;2858;p2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59" name="Google Shape;2859;p2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60" name="Google Shape;2860;p25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61" name="Google Shape;2861;p252"/>
          <p:cNvPicPr preferRelativeResize="0"/>
          <p:nvPr/>
        </p:nvPicPr>
        <p:blipFill rotWithShape="1">
          <a:blip r:embed="rId4">
            <a:alphaModFix/>
          </a:blip>
          <a:srcRect b="0" l="0" r="0" t="0"/>
          <a:stretch/>
        </p:blipFill>
        <p:spPr>
          <a:xfrm>
            <a:off x="1107696" y="3314700"/>
            <a:ext cx="9368162" cy="4862766"/>
          </a:xfrm>
          <a:prstGeom prst="rect">
            <a:avLst/>
          </a:prstGeom>
          <a:noFill/>
          <a:ln>
            <a:noFill/>
          </a:ln>
        </p:spPr>
      </p:pic>
      <p:pic>
        <p:nvPicPr>
          <p:cNvPr id="2862" name="Google Shape;2862;p252"/>
          <p:cNvPicPr preferRelativeResize="0"/>
          <p:nvPr/>
        </p:nvPicPr>
        <p:blipFill rotWithShape="1">
          <a:blip r:embed="rId5">
            <a:alphaModFix/>
          </a:blip>
          <a:srcRect b="0" l="0" r="0" t="0"/>
          <a:stretch/>
        </p:blipFill>
        <p:spPr>
          <a:xfrm>
            <a:off x="12115800" y="2128316"/>
            <a:ext cx="3810000" cy="8120584"/>
          </a:xfrm>
          <a:prstGeom prst="rect">
            <a:avLst/>
          </a:prstGeom>
          <a:noFill/>
          <a:ln>
            <a:noFill/>
          </a:ln>
        </p:spPr>
      </p:pic>
      <p:sp>
        <p:nvSpPr>
          <p:cNvPr id="2863" name="Google Shape;2863;p252"/>
          <p:cNvSpPr/>
          <p:nvPr/>
        </p:nvSpPr>
        <p:spPr>
          <a:xfrm>
            <a:off x="12039600" y="6846408"/>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4" name="Google Shape;2864;p252"/>
          <p:cNvSpPr/>
          <p:nvPr/>
        </p:nvSpPr>
        <p:spPr>
          <a:xfrm>
            <a:off x="12039600" y="7581900"/>
            <a:ext cx="4419600" cy="4306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25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0" name="Google Shape;2870;p2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71" name="Google Shape;2871;p2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72" name="Google Shape;2872;p25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73" name="Google Shape;2873;p253"/>
          <p:cNvPicPr preferRelativeResize="0"/>
          <p:nvPr/>
        </p:nvPicPr>
        <p:blipFill rotWithShape="1">
          <a:blip r:embed="rId4">
            <a:alphaModFix/>
          </a:blip>
          <a:srcRect b="0" l="0" r="0" t="0"/>
          <a:stretch/>
        </p:blipFill>
        <p:spPr>
          <a:xfrm>
            <a:off x="2176471" y="3179673"/>
            <a:ext cx="13935058" cy="473084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25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9" name="Google Shape;2879;p2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80" name="Google Shape;2880;p2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81" name="Google Shape;2881;p25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82" name="Google Shape;2882;p254"/>
          <p:cNvPicPr preferRelativeResize="0"/>
          <p:nvPr/>
        </p:nvPicPr>
        <p:blipFill rotWithShape="1">
          <a:blip r:embed="rId4">
            <a:alphaModFix/>
          </a:blip>
          <a:srcRect b="0" l="0" r="0" t="0"/>
          <a:stretch/>
        </p:blipFill>
        <p:spPr>
          <a:xfrm>
            <a:off x="2402537" y="3467100"/>
            <a:ext cx="13482926" cy="458743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sp>
        <p:nvSpPr>
          <p:cNvPr id="2887" name="Google Shape;2887;p25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8" name="Google Shape;2888;p2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89" name="Google Shape;2889;p2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90" name="Google Shape;2890;p25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891" name="Google Shape;2891;p255"/>
          <p:cNvPicPr preferRelativeResize="0"/>
          <p:nvPr/>
        </p:nvPicPr>
        <p:blipFill rotWithShape="1">
          <a:blip r:embed="rId4">
            <a:alphaModFix/>
          </a:blip>
          <a:srcRect b="0" l="0" r="0" t="0"/>
          <a:stretch/>
        </p:blipFill>
        <p:spPr>
          <a:xfrm>
            <a:off x="4800600" y="2179229"/>
            <a:ext cx="8205105" cy="7307671"/>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25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97" name="Google Shape;2897;p2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898" name="Google Shape;2898;p2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899" name="Google Shape;2899;p25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900" name="Google Shape;2900;p256"/>
          <p:cNvPicPr preferRelativeResize="0"/>
          <p:nvPr/>
        </p:nvPicPr>
        <p:blipFill rotWithShape="1">
          <a:blip r:embed="rId4">
            <a:alphaModFix/>
          </a:blip>
          <a:srcRect b="0" l="0" r="0" t="0"/>
          <a:stretch/>
        </p:blipFill>
        <p:spPr>
          <a:xfrm>
            <a:off x="4858335" y="3086100"/>
            <a:ext cx="8468907" cy="5468113"/>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25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06" name="Google Shape;2906;p2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07" name="Google Shape;2907;p2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08" name="Google Shape;2908;p25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909" name="Google Shape;2909;p257"/>
          <p:cNvPicPr preferRelativeResize="0"/>
          <p:nvPr/>
        </p:nvPicPr>
        <p:blipFill rotWithShape="1">
          <a:blip r:embed="rId4">
            <a:alphaModFix/>
          </a:blip>
          <a:srcRect b="0" l="0" r="0" t="0"/>
          <a:stretch/>
        </p:blipFill>
        <p:spPr>
          <a:xfrm>
            <a:off x="5762153" y="2328469"/>
            <a:ext cx="6763694" cy="5630061"/>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25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15" name="Google Shape;2915;p2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16" name="Google Shape;2916;p2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17" name="Google Shape;2917;p25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ÖRNEKLER</a:t>
            </a:r>
            <a:endParaRPr/>
          </a:p>
        </p:txBody>
      </p:sp>
      <p:pic>
        <p:nvPicPr>
          <p:cNvPr id="2918" name="Google Shape;2918;p258"/>
          <p:cNvPicPr preferRelativeResize="0"/>
          <p:nvPr/>
        </p:nvPicPr>
        <p:blipFill rotWithShape="1">
          <a:blip r:embed="rId4">
            <a:alphaModFix/>
          </a:blip>
          <a:srcRect b="0" l="0" r="0" t="0"/>
          <a:stretch/>
        </p:blipFill>
        <p:spPr>
          <a:xfrm>
            <a:off x="4114800" y="2701512"/>
            <a:ext cx="9638795" cy="6016267"/>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259"/>
          <p:cNvSpPr txBox="1"/>
          <p:nvPr/>
        </p:nvSpPr>
        <p:spPr>
          <a:xfrm>
            <a:off x="9430703" y="4762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2924" name="Google Shape;2924;p25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9"/>
          <p:cNvSpPr txBox="1"/>
          <p:nvPr/>
        </p:nvSpPr>
        <p:spPr>
          <a:xfrm>
            <a:off x="1149817" y="3552707"/>
            <a:ext cx="5582475" cy="3186642"/>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CUBE </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ROLLUP </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GROUPING SETS</a:t>
            </a:r>
            <a:endParaRPr sz="4400">
              <a:solidFill>
                <a:srgbClr val="FFFFFF"/>
              </a:solidFill>
              <a:latin typeface="Arial"/>
              <a:ea typeface="Arial"/>
              <a:cs typeface="Arial"/>
              <a:sym typeface="Arial"/>
            </a:endParaRPr>
          </a:p>
        </p:txBody>
      </p:sp>
      <p:sp>
        <p:nvSpPr>
          <p:cNvPr id="2926" name="Google Shape;2926;p259"/>
          <p:cNvSpPr txBox="1"/>
          <p:nvPr/>
        </p:nvSpPr>
        <p:spPr>
          <a:xfrm>
            <a:off x="10713720" y="4845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ROLLUP</a:t>
            </a:r>
            <a:endParaRPr/>
          </a:p>
        </p:txBody>
      </p:sp>
      <p:sp>
        <p:nvSpPr>
          <p:cNvPr id="2927" name="Google Shape;2927;p259"/>
          <p:cNvSpPr txBox="1"/>
          <p:nvPr/>
        </p:nvSpPr>
        <p:spPr>
          <a:xfrm>
            <a:off x="9430703" y="6429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2928" name="Google Shape;2928;p259"/>
          <p:cNvCxnSpPr/>
          <p:nvPr/>
        </p:nvCxnSpPr>
        <p:spPr>
          <a:xfrm>
            <a:off x="9430703" y="5829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2929" name="Google Shape;2929;p259"/>
          <p:cNvSpPr txBox="1"/>
          <p:nvPr/>
        </p:nvSpPr>
        <p:spPr>
          <a:xfrm>
            <a:off x="10627833" y="65055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CUBE</a:t>
            </a:r>
            <a:endParaRPr/>
          </a:p>
        </p:txBody>
      </p:sp>
      <p:pic>
        <p:nvPicPr>
          <p:cNvPr id="2930" name="Google Shape;2930;p2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2931" name="Google Shape;2931;p259"/>
          <p:cNvCxnSpPr/>
          <p:nvPr/>
        </p:nvCxnSpPr>
        <p:spPr>
          <a:xfrm>
            <a:off x="9448800" y="7429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2932" name="Google Shape;2932;p259"/>
          <p:cNvSpPr txBox="1"/>
          <p:nvPr/>
        </p:nvSpPr>
        <p:spPr>
          <a:xfrm>
            <a:off x="9448800"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2933" name="Google Shape;2933;p259"/>
          <p:cNvSpPr txBox="1"/>
          <p:nvPr/>
        </p:nvSpPr>
        <p:spPr>
          <a:xfrm>
            <a:off x="10731817" y="3321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GROUPING SETS KAVRAMI</a:t>
            </a:r>
            <a:endParaRPr/>
          </a:p>
        </p:txBody>
      </p:sp>
      <p:cxnSp>
        <p:nvCxnSpPr>
          <p:cNvPr id="2934" name="Google Shape;2934;p259"/>
          <p:cNvCxnSpPr/>
          <p:nvPr/>
        </p:nvCxnSpPr>
        <p:spPr>
          <a:xfrm>
            <a:off x="9448800" y="43053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2935" name="Google Shape;2935;p259"/>
          <p:cNvCxnSpPr/>
          <p:nvPr/>
        </p:nvCxnSpPr>
        <p:spPr>
          <a:xfrm>
            <a:off x="1170805" y="4610100"/>
            <a:ext cx="5561487" cy="0"/>
          </a:xfrm>
          <a:prstGeom prst="straightConnector1">
            <a:avLst/>
          </a:prstGeom>
          <a:noFill/>
          <a:ln cap="rnd" cmpd="sng" w="9525">
            <a:solidFill>
              <a:srgbClr val="E6E6E6">
                <a:alpha val="40000"/>
              </a:srgbClr>
            </a:solidFill>
            <a:prstDash val="solid"/>
            <a:round/>
            <a:headEnd len="sm" w="sm" type="none"/>
            <a:tailEnd len="sm" w="sm" type="none"/>
          </a:ln>
        </p:spPr>
      </p:cxnSp>
      <p:cxnSp>
        <p:nvCxnSpPr>
          <p:cNvPr id="2936" name="Google Shape;2936;p259"/>
          <p:cNvCxnSpPr/>
          <p:nvPr/>
        </p:nvCxnSpPr>
        <p:spPr>
          <a:xfrm>
            <a:off x="1219200" y="5753100"/>
            <a:ext cx="5561487" cy="0"/>
          </a:xfrm>
          <a:prstGeom prst="straightConnector1">
            <a:avLst/>
          </a:prstGeom>
          <a:noFill/>
          <a:ln cap="rnd" cmpd="sng" w="9525">
            <a:solidFill>
              <a:srgbClr val="E6E6E6">
                <a:alpha val="40000"/>
              </a:srgbClr>
            </a:solidFill>
            <a:prstDash val="solid"/>
            <a:round/>
            <a:headEnd len="sm" w="sm" type="none"/>
            <a:tailEnd len="sm" w="sm" type="none"/>
          </a:ln>
        </p:spPr>
      </p:cxnSp>
      <p:cxnSp>
        <p:nvCxnSpPr>
          <p:cNvPr id="2937" name="Google Shape;2937;p259"/>
          <p:cNvCxnSpPr/>
          <p:nvPr/>
        </p:nvCxnSpPr>
        <p:spPr>
          <a:xfrm>
            <a:off x="1295400" y="6819900"/>
            <a:ext cx="5561487" cy="0"/>
          </a:xfrm>
          <a:prstGeom prst="straightConnector1">
            <a:avLst/>
          </a:prstGeom>
          <a:noFill/>
          <a:ln cap="rnd" cmpd="sng" w="9525">
            <a:solidFill>
              <a:srgbClr val="E6E6E6">
                <a:alpha val="40000"/>
              </a:srgbClr>
            </a:solidFill>
            <a:prstDash val="solid"/>
            <a:round/>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26"/>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374" name="Google Shape;374;p26"/>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NERELERDE KULLANILIR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75" name="Google Shape;375;p26"/>
          <p:cNvSpPr txBox="1"/>
          <p:nvPr/>
        </p:nvSpPr>
        <p:spPr>
          <a:xfrm>
            <a:off x="1366017" y="2019300"/>
            <a:ext cx="15555966" cy="1163395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Tüm bu sektörlerde verilerin hem güvenli bir şekilde tutulması hemde verilere en hızlı şekilde ulaşılması gerekmektedir. Dolayısıyla bu sektörlerde mutlaka bir İlişkisel Veri Tabanı Sistemi ve onu kullanabilen personeller olması gerekmektedir.</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Özetle büyük veri varsa ve bu verilerin güvenli bir şekilde saklanıp daha sonra da verilerin analizine ihtiyaç varsa SQL dilini kullanmak bir zorunluluktur.</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26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260"/>
          <p:cNvSpPr txBox="1"/>
          <p:nvPr/>
        </p:nvSpPr>
        <p:spPr>
          <a:xfrm>
            <a:off x="1524000" y="4457700"/>
            <a:ext cx="4630073" cy="113479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GROUPING SETS</a:t>
            </a:r>
            <a:endParaRPr/>
          </a:p>
        </p:txBody>
      </p:sp>
      <p:grpSp>
        <p:nvGrpSpPr>
          <p:cNvPr id="2944" name="Google Shape;2944;p260"/>
          <p:cNvGrpSpPr/>
          <p:nvPr/>
        </p:nvGrpSpPr>
        <p:grpSpPr>
          <a:xfrm>
            <a:off x="7449473" y="1832562"/>
            <a:ext cx="9793545" cy="5054998"/>
            <a:chOff x="-544789" y="3565190"/>
            <a:chExt cx="13058060" cy="6739997"/>
          </a:xfrm>
        </p:grpSpPr>
        <p:sp>
          <p:nvSpPr>
            <p:cNvPr id="2945" name="Google Shape;2945;p260"/>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GROUPING SETS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2946" name="Google Shape;2946;p260"/>
            <p:cNvSpPr txBox="1"/>
            <p:nvPr/>
          </p:nvSpPr>
          <p:spPr>
            <a:xfrm>
              <a:off x="-544789" y="6658974"/>
              <a:ext cx="13058060" cy="3646213"/>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GROUP BY ifadesi ile yapabilceğimiz tüm olası gruplamaları tek bir işlemde yapabilmemizi sağlayan sorgu yapısıdır.</a:t>
              </a:r>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p:txBody>
        </p:sp>
      </p:grpSp>
      <p:pic>
        <p:nvPicPr>
          <p:cNvPr id="2947" name="Google Shape;2947;p26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2948" name="Google Shape;2948;p260"/>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2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4" name="Google Shape;2954;p2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55" name="Google Shape;2955;p26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56" name="Google Shape;2956;p26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2957" name="Google Shape;2957;p261"/>
          <p:cNvPicPr preferRelativeResize="0"/>
          <p:nvPr/>
        </p:nvPicPr>
        <p:blipFill rotWithShape="1">
          <a:blip r:embed="rId4">
            <a:alphaModFix/>
          </a:blip>
          <a:srcRect b="0" l="0" r="0" t="0"/>
          <a:stretch/>
        </p:blipFill>
        <p:spPr>
          <a:xfrm>
            <a:off x="5179521" y="2324100"/>
            <a:ext cx="7928957" cy="7504462"/>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2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3" name="Google Shape;2963;p2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64" name="Google Shape;2964;p26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65" name="Google Shape;2965;p26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2966" name="Google Shape;2966;p262"/>
          <p:cNvPicPr preferRelativeResize="0"/>
          <p:nvPr/>
        </p:nvPicPr>
        <p:blipFill rotWithShape="1">
          <a:blip r:embed="rId4">
            <a:alphaModFix/>
          </a:blip>
          <a:srcRect b="0" l="0" r="0" t="0"/>
          <a:stretch/>
        </p:blipFill>
        <p:spPr>
          <a:xfrm>
            <a:off x="609600" y="2778796"/>
            <a:ext cx="4821845" cy="4028675"/>
          </a:xfrm>
          <a:prstGeom prst="rect">
            <a:avLst/>
          </a:prstGeom>
          <a:noFill/>
          <a:ln>
            <a:noFill/>
          </a:ln>
        </p:spPr>
      </p:pic>
      <p:pic>
        <p:nvPicPr>
          <p:cNvPr id="2967" name="Google Shape;2967;p262"/>
          <p:cNvPicPr preferRelativeResize="0"/>
          <p:nvPr/>
        </p:nvPicPr>
        <p:blipFill rotWithShape="1">
          <a:blip r:embed="rId5">
            <a:alphaModFix/>
          </a:blip>
          <a:srcRect b="0" l="0" r="0" t="0"/>
          <a:stretch/>
        </p:blipFill>
        <p:spPr>
          <a:xfrm>
            <a:off x="6172200" y="2997993"/>
            <a:ext cx="5296639" cy="3839111"/>
          </a:xfrm>
          <a:prstGeom prst="rect">
            <a:avLst/>
          </a:prstGeom>
          <a:noFill/>
          <a:ln>
            <a:noFill/>
          </a:ln>
        </p:spPr>
      </p:pic>
      <p:pic>
        <p:nvPicPr>
          <p:cNvPr id="2968" name="Google Shape;2968;p262"/>
          <p:cNvPicPr preferRelativeResize="0"/>
          <p:nvPr/>
        </p:nvPicPr>
        <p:blipFill rotWithShape="1">
          <a:blip r:embed="rId6">
            <a:alphaModFix/>
          </a:blip>
          <a:srcRect b="0" l="0" r="0" t="0"/>
          <a:stretch/>
        </p:blipFill>
        <p:spPr>
          <a:xfrm>
            <a:off x="12209594" y="2997993"/>
            <a:ext cx="5734850" cy="2619741"/>
          </a:xfrm>
          <a:prstGeom prst="rect">
            <a:avLst/>
          </a:prstGeom>
          <a:noFill/>
          <a:ln>
            <a:noFill/>
          </a:ln>
        </p:spPr>
      </p:pic>
      <p:pic>
        <p:nvPicPr>
          <p:cNvPr id="2969" name="Google Shape;2969;p262"/>
          <p:cNvPicPr preferRelativeResize="0"/>
          <p:nvPr/>
        </p:nvPicPr>
        <p:blipFill rotWithShape="1">
          <a:blip r:embed="rId7">
            <a:alphaModFix/>
          </a:blip>
          <a:srcRect b="0" l="0" r="0" t="0"/>
          <a:stretch/>
        </p:blipFill>
        <p:spPr>
          <a:xfrm>
            <a:off x="12209594" y="6497857"/>
            <a:ext cx="5010849" cy="2076740"/>
          </a:xfrm>
          <a:prstGeom prst="rect">
            <a:avLst/>
          </a:prstGeom>
          <a:noFill/>
          <a:ln>
            <a:noFill/>
          </a:ln>
        </p:spPr>
      </p:pic>
      <p:pic>
        <p:nvPicPr>
          <p:cNvPr id="2970" name="Google Shape;2970;p262"/>
          <p:cNvPicPr preferRelativeResize="0"/>
          <p:nvPr/>
        </p:nvPicPr>
        <p:blipFill rotWithShape="1">
          <a:blip r:embed="rId8">
            <a:alphaModFix/>
          </a:blip>
          <a:srcRect b="0" l="0" r="0" t="0"/>
          <a:stretch/>
        </p:blipFill>
        <p:spPr>
          <a:xfrm>
            <a:off x="5446685" y="2158987"/>
            <a:ext cx="6941823" cy="42890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sp>
        <p:nvSpPr>
          <p:cNvPr id="2975" name="Google Shape;2975;p2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6" name="Google Shape;2976;p2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77" name="Google Shape;2977;p2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78" name="Google Shape;2978;p26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2979" name="Google Shape;2979;p263"/>
          <p:cNvPicPr preferRelativeResize="0"/>
          <p:nvPr/>
        </p:nvPicPr>
        <p:blipFill rotWithShape="1">
          <a:blip r:embed="rId4">
            <a:alphaModFix/>
          </a:blip>
          <a:srcRect b="0" l="0" r="0" t="0"/>
          <a:stretch/>
        </p:blipFill>
        <p:spPr>
          <a:xfrm>
            <a:off x="2800878" y="1866900"/>
            <a:ext cx="13686933" cy="1447800"/>
          </a:xfrm>
          <a:prstGeom prst="rect">
            <a:avLst/>
          </a:prstGeom>
          <a:noFill/>
          <a:ln>
            <a:noFill/>
          </a:ln>
        </p:spPr>
      </p:pic>
      <p:pic>
        <p:nvPicPr>
          <p:cNvPr id="2980" name="Google Shape;2980;p263"/>
          <p:cNvPicPr preferRelativeResize="0"/>
          <p:nvPr/>
        </p:nvPicPr>
        <p:blipFill rotWithShape="1">
          <a:blip r:embed="rId5">
            <a:alphaModFix/>
          </a:blip>
          <a:srcRect b="0" l="0" r="0" t="0"/>
          <a:stretch/>
        </p:blipFill>
        <p:spPr>
          <a:xfrm>
            <a:off x="2800878" y="4018787"/>
            <a:ext cx="6354062" cy="5468113"/>
          </a:xfrm>
          <a:prstGeom prst="rect">
            <a:avLst/>
          </a:prstGeom>
          <a:noFill/>
          <a:ln>
            <a:noFill/>
          </a:ln>
        </p:spPr>
      </p:pic>
      <p:pic>
        <p:nvPicPr>
          <p:cNvPr id="2981" name="Google Shape;2981;p263"/>
          <p:cNvPicPr preferRelativeResize="0"/>
          <p:nvPr/>
        </p:nvPicPr>
        <p:blipFill rotWithShape="1">
          <a:blip r:embed="rId6">
            <a:alphaModFix/>
          </a:blip>
          <a:srcRect b="0" l="0" r="0" t="0"/>
          <a:stretch/>
        </p:blipFill>
        <p:spPr>
          <a:xfrm>
            <a:off x="10668000" y="3849123"/>
            <a:ext cx="5029902" cy="6001588"/>
          </a:xfrm>
          <a:prstGeom prst="rect">
            <a:avLst/>
          </a:prstGeom>
          <a:noFill/>
          <a:ln>
            <a:noFill/>
          </a:ln>
        </p:spPr>
      </p:pic>
      <p:pic>
        <p:nvPicPr>
          <p:cNvPr id="2982" name="Google Shape;2982;p263"/>
          <p:cNvPicPr preferRelativeResize="0"/>
          <p:nvPr/>
        </p:nvPicPr>
        <p:blipFill rotWithShape="1">
          <a:blip r:embed="rId7">
            <a:alphaModFix/>
          </a:blip>
          <a:srcRect b="0" l="0" r="0" t="0"/>
          <a:stretch/>
        </p:blipFill>
        <p:spPr>
          <a:xfrm>
            <a:off x="10684933" y="3265103"/>
            <a:ext cx="1786467" cy="537521"/>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2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8" name="Google Shape;2988;p2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89" name="Google Shape;2989;p2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90" name="Google Shape;2990;p26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2991" name="Google Shape;2991;p264"/>
          <p:cNvPicPr preferRelativeResize="0"/>
          <p:nvPr/>
        </p:nvPicPr>
        <p:blipFill rotWithShape="1">
          <a:blip r:embed="rId4">
            <a:alphaModFix/>
          </a:blip>
          <a:srcRect b="0" l="0" r="0" t="0"/>
          <a:stretch/>
        </p:blipFill>
        <p:spPr>
          <a:xfrm>
            <a:off x="2234105" y="2179229"/>
            <a:ext cx="13850902" cy="7196199"/>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26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7" name="Google Shape;2997;p2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2998" name="Google Shape;2998;p26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2999" name="Google Shape;2999;p26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3000" name="Google Shape;3000;p265"/>
          <p:cNvPicPr preferRelativeResize="0"/>
          <p:nvPr/>
        </p:nvPicPr>
        <p:blipFill rotWithShape="1">
          <a:blip r:embed="rId4">
            <a:alphaModFix/>
          </a:blip>
          <a:srcRect b="0" l="0" r="0" t="0"/>
          <a:stretch/>
        </p:blipFill>
        <p:spPr>
          <a:xfrm>
            <a:off x="685800" y="2350647"/>
            <a:ext cx="7952252" cy="3868339"/>
          </a:xfrm>
          <a:prstGeom prst="rect">
            <a:avLst/>
          </a:prstGeom>
          <a:noFill/>
          <a:ln>
            <a:noFill/>
          </a:ln>
        </p:spPr>
      </p:pic>
      <p:pic>
        <p:nvPicPr>
          <p:cNvPr id="3001" name="Google Shape;3001;p265"/>
          <p:cNvPicPr preferRelativeResize="0"/>
          <p:nvPr/>
        </p:nvPicPr>
        <p:blipFill rotWithShape="1">
          <a:blip r:embed="rId5">
            <a:alphaModFix/>
          </a:blip>
          <a:srcRect b="0" l="0" r="0" t="0"/>
          <a:stretch/>
        </p:blipFill>
        <p:spPr>
          <a:xfrm>
            <a:off x="10192869" y="2933700"/>
            <a:ext cx="4915586" cy="6049219"/>
          </a:xfrm>
          <a:prstGeom prst="rect">
            <a:avLst/>
          </a:prstGeom>
          <a:noFill/>
          <a:ln>
            <a:noFill/>
          </a:ln>
        </p:spPr>
      </p:pic>
      <p:pic>
        <p:nvPicPr>
          <p:cNvPr id="3002" name="Google Shape;3002;p265"/>
          <p:cNvPicPr preferRelativeResize="0"/>
          <p:nvPr/>
        </p:nvPicPr>
        <p:blipFill rotWithShape="1">
          <a:blip r:embed="rId6">
            <a:alphaModFix/>
          </a:blip>
          <a:srcRect b="0" l="0" r="0" t="0"/>
          <a:stretch/>
        </p:blipFill>
        <p:spPr>
          <a:xfrm>
            <a:off x="931333" y="6515100"/>
            <a:ext cx="4706007" cy="3248478"/>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26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8" name="Google Shape;3008;p2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09" name="Google Shape;3009;p26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10" name="Google Shape;3010;p26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GROUPING SETS</a:t>
            </a:r>
            <a:endParaRPr/>
          </a:p>
        </p:txBody>
      </p:sp>
      <p:pic>
        <p:nvPicPr>
          <p:cNvPr id="3011" name="Google Shape;3011;p266"/>
          <p:cNvPicPr preferRelativeResize="0"/>
          <p:nvPr/>
        </p:nvPicPr>
        <p:blipFill rotWithShape="1">
          <a:blip r:embed="rId4">
            <a:alphaModFix/>
          </a:blip>
          <a:srcRect b="0" l="0" r="0" t="0"/>
          <a:stretch/>
        </p:blipFill>
        <p:spPr>
          <a:xfrm>
            <a:off x="1066800" y="2646761"/>
            <a:ext cx="8860978" cy="6387172"/>
          </a:xfrm>
          <a:prstGeom prst="rect">
            <a:avLst/>
          </a:prstGeom>
          <a:noFill/>
          <a:ln>
            <a:noFill/>
          </a:ln>
        </p:spPr>
      </p:pic>
      <p:pic>
        <p:nvPicPr>
          <p:cNvPr id="3012" name="Google Shape;3012;p266"/>
          <p:cNvPicPr preferRelativeResize="0"/>
          <p:nvPr/>
        </p:nvPicPr>
        <p:blipFill rotWithShape="1">
          <a:blip r:embed="rId5">
            <a:alphaModFix/>
          </a:blip>
          <a:srcRect b="0" l="0" r="0" t="0"/>
          <a:stretch/>
        </p:blipFill>
        <p:spPr>
          <a:xfrm>
            <a:off x="10714866" y="3655194"/>
            <a:ext cx="5439534" cy="3696216"/>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26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8" name="Google Shape;3018;p2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19" name="Google Shape;3019;p26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20" name="Google Shape;3020;p26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21" name="Google Shape;3021;p267"/>
          <p:cNvPicPr preferRelativeResize="0"/>
          <p:nvPr/>
        </p:nvPicPr>
        <p:blipFill rotWithShape="1">
          <a:blip r:embed="rId4">
            <a:alphaModFix/>
          </a:blip>
          <a:srcRect b="0" l="0" r="0" t="0"/>
          <a:stretch/>
        </p:blipFill>
        <p:spPr>
          <a:xfrm>
            <a:off x="1066800" y="2685789"/>
            <a:ext cx="16388318" cy="5922192"/>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2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7" name="Google Shape;3027;p2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28" name="Google Shape;3028;p26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29" name="Google Shape;3029;p26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30" name="Google Shape;3030;p268"/>
          <p:cNvPicPr preferRelativeResize="0"/>
          <p:nvPr/>
        </p:nvPicPr>
        <p:blipFill rotWithShape="1">
          <a:blip r:embed="rId4">
            <a:alphaModFix/>
          </a:blip>
          <a:srcRect b="0" l="0" r="0" t="0"/>
          <a:stretch/>
        </p:blipFill>
        <p:spPr>
          <a:xfrm>
            <a:off x="3276600" y="2324100"/>
            <a:ext cx="10431502" cy="6969519"/>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2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6" name="Google Shape;3036;p2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37" name="Google Shape;3037;p26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38" name="Google Shape;3038;p26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39" name="Google Shape;3039;p269"/>
          <p:cNvPicPr preferRelativeResize="0"/>
          <p:nvPr/>
        </p:nvPicPr>
        <p:blipFill rotWithShape="1">
          <a:blip r:embed="rId4">
            <a:alphaModFix/>
          </a:blip>
          <a:srcRect b="0" l="0" r="0" t="0"/>
          <a:stretch/>
        </p:blipFill>
        <p:spPr>
          <a:xfrm>
            <a:off x="2971800" y="2626522"/>
            <a:ext cx="10724805" cy="62024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27"/>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382" name="Google Shape;382;p27"/>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NERELERDE KULLANILIR ?</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83" name="Google Shape;383;p27"/>
          <p:cNvSpPr txBox="1"/>
          <p:nvPr/>
        </p:nvSpPr>
        <p:spPr>
          <a:xfrm>
            <a:off x="1828800" y="2857500"/>
            <a:ext cx="15479766" cy="10341293"/>
          </a:xfrm>
          <a:prstGeom prst="rect">
            <a:avLst/>
          </a:prstGeom>
          <a:noFill/>
          <a:ln>
            <a:noFill/>
          </a:ln>
        </p:spPr>
        <p:txBody>
          <a:bodyPr anchorCtr="0" anchor="ctr" bIns="0" lIns="0" spcFirstLastPara="1" rIns="0" wrap="square" tIns="0">
            <a:spAutoFit/>
          </a:bodyPr>
          <a:lstStyle/>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Örneğin </a:t>
            </a:r>
            <a:r>
              <a:rPr b="1" i="0" lang="en-US" sz="3200" u="none" cap="none" strike="noStrike">
                <a:solidFill>
                  <a:srgbClr val="E46232"/>
                </a:solidFill>
                <a:latin typeface="Arial"/>
                <a:ea typeface="Arial"/>
                <a:cs typeface="Arial"/>
                <a:sym typeface="Arial"/>
              </a:rPr>
              <a:t>E- DEVLET </a:t>
            </a:r>
            <a:r>
              <a:rPr b="0" i="0" lang="en-US" sz="3200" u="none" cap="none" strike="noStrike">
                <a:solidFill>
                  <a:srgbClr val="161513"/>
                </a:solidFill>
                <a:latin typeface="Arial"/>
                <a:ea typeface="Arial"/>
                <a:cs typeface="Arial"/>
                <a:sym typeface="Arial"/>
              </a:rPr>
              <a:t>veri tabanı sistemleriyle ilgili oldukça güzel bir örnektir.</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 Kişi askerliğini yapmış mı,sabıka kaydı var mı, gelir vergisi borcu var mı gibi sorulara anında yanıt alabiliyoruz. </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Aslında biz E –DEVLET’e login olduğumuzda ve örneğin mezuniyet belgesini görmek istediğimizde alt metinde aslında SQL çalışmakatdır.Sistemden kullanıcının bilgisi alınır ve sorgular sayesinde kullanıcıya gösterilir.</a:t>
            </a:r>
            <a:endParaRPr/>
          </a:p>
          <a:p>
            <a:pPr indent="0" lvl="0" marL="0" marR="0" rtl="0" algn="l">
              <a:spcBef>
                <a:spcPts val="0"/>
              </a:spcBef>
              <a:spcAft>
                <a:spcPts val="0"/>
              </a:spcAft>
              <a:buClr>
                <a:srgbClr val="161513"/>
              </a:buClr>
              <a:buSzPts val="3200"/>
              <a:buFont typeface="Arial"/>
              <a:buNone/>
            </a:pPr>
            <a:r>
              <a:rPr b="0" i="0" lang="en-US" sz="3200" u="none" cap="none" strike="noStrike">
                <a:solidFill>
                  <a:srgbClr val="161513"/>
                </a:solidFill>
                <a:latin typeface="Arial"/>
                <a:ea typeface="Arial"/>
                <a:cs typeface="Arial"/>
                <a:sym typeface="Arial"/>
              </a:rPr>
              <a:t> </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2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5" name="Google Shape;3045;p2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46" name="Google Shape;3046;p27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47" name="Google Shape;3047;p27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48" name="Google Shape;3048;p270"/>
          <p:cNvPicPr preferRelativeResize="0"/>
          <p:nvPr/>
        </p:nvPicPr>
        <p:blipFill rotWithShape="1">
          <a:blip r:embed="rId4">
            <a:alphaModFix/>
          </a:blip>
          <a:srcRect b="0" l="0" r="0" t="0"/>
          <a:stretch/>
        </p:blipFill>
        <p:spPr>
          <a:xfrm>
            <a:off x="2286000" y="2285583"/>
            <a:ext cx="5486400" cy="7558709"/>
          </a:xfrm>
          <a:prstGeom prst="rect">
            <a:avLst/>
          </a:prstGeom>
          <a:noFill/>
          <a:ln>
            <a:noFill/>
          </a:ln>
        </p:spPr>
      </p:pic>
      <p:pic>
        <p:nvPicPr>
          <p:cNvPr id="3049" name="Google Shape;3049;p270"/>
          <p:cNvPicPr preferRelativeResize="0"/>
          <p:nvPr/>
        </p:nvPicPr>
        <p:blipFill rotWithShape="1">
          <a:blip r:embed="rId5">
            <a:alphaModFix/>
          </a:blip>
          <a:srcRect b="0" l="0" r="0" t="0"/>
          <a:stretch/>
        </p:blipFill>
        <p:spPr>
          <a:xfrm>
            <a:off x="9680099" y="2634061"/>
            <a:ext cx="5029200" cy="7210231"/>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p27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5" name="Google Shape;3055;p2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56" name="Google Shape;3056;p27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57" name="Google Shape;3057;p27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58" name="Google Shape;3058;p271"/>
          <p:cNvPicPr preferRelativeResize="0"/>
          <p:nvPr/>
        </p:nvPicPr>
        <p:blipFill rotWithShape="1">
          <a:blip r:embed="rId4">
            <a:alphaModFix/>
          </a:blip>
          <a:srcRect b="0" l="0" r="0" t="0"/>
          <a:stretch/>
        </p:blipFill>
        <p:spPr>
          <a:xfrm>
            <a:off x="3805729" y="2179229"/>
            <a:ext cx="4372511" cy="7735981"/>
          </a:xfrm>
          <a:prstGeom prst="rect">
            <a:avLst/>
          </a:prstGeom>
          <a:noFill/>
          <a:ln>
            <a:noFill/>
          </a:ln>
        </p:spPr>
      </p:pic>
      <p:pic>
        <p:nvPicPr>
          <p:cNvPr id="3059" name="Google Shape;3059;p271"/>
          <p:cNvPicPr preferRelativeResize="0"/>
          <p:nvPr/>
        </p:nvPicPr>
        <p:blipFill rotWithShape="1">
          <a:blip r:embed="rId5">
            <a:alphaModFix/>
          </a:blip>
          <a:srcRect b="0" l="0" r="0" t="0"/>
          <a:stretch/>
        </p:blipFill>
        <p:spPr>
          <a:xfrm>
            <a:off x="8995350" y="2179230"/>
            <a:ext cx="4521161" cy="7489726"/>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27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5" name="Google Shape;3065;p2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66" name="Google Shape;3066;p27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67" name="Google Shape;3067;p27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ROLLUP</a:t>
            </a:r>
            <a:endParaRPr/>
          </a:p>
        </p:txBody>
      </p:sp>
      <p:pic>
        <p:nvPicPr>
          <p:cNvPr id="3068" name="Google Shape;3068;p272"/>
          <p:cNvPicPr preferRelativeResize="0"/>
          <p:nvPr/>
        </p:nvPicPr>
        <p:blipFill rotWithShape="1">
          <a:blip r:embed="rId4">
            <a:alphaModFix/>
          </a:blip>
          <a:srcRect b="0" l="0" r="0" t="0"/>
          <a:stretch/>
        </p:blipFill>
        <p:spPr>
          <a:xfrm>
            <a:off x="3541677" y="2179230"/>
            <a:ext cx="5013327" cy="7903104"/>
          </a:xfrm>
          <a:prstGeom prst="rect">
            <a:avLst/>
          </a:prstGeom>
          <a:noFill/>
          <a:ln>
            <a:noFill/>
          </a:ln>
        </p:spPr>
      </p:pic>
      <p:pic>
        <p:nvPicPr>
          <p:cNvPr id="3069" name="Google Shape;3069;p272"/>
          <p:cNvPicPr preferRelativeResize="0"/>
          <p:nvPr/>
        </p:nvPicPr>
        <p:blipFill rotWithShape="1">
          <a:blip r:embed="rId5">
            <a:alphaModFix/>
          </a:blip>
          <a:srcRect b="0" l="0" r="0" t="0"/>
          <a:stretch/>
        </p:blipFill>
        <p:spPr>
          <a:xfrm>
            <a:off x="8915400" y="2165187"/>
            <a:ext cx="4086795" cy="8049748"/>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27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5" name="Google Shape;3075;p2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76" name="Google Shape;3076;p27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77" name="Google Shape;3077;p27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CUBE</a:t>
            </a:r>
            <a:endParaRPr/>
          </a:p>
        </p:txBody>
      </p:sp>
      <p:pic>
        <p:nvPicPr>
          <p:cNvPr id="3078" name="Google Shape;3078;p273"/>
          <p:cNvPicPr preferRelativeResize="0"/>
          <p:nvPr/>
        </p:nvPicPr>
        <p:blipFill rotWithShape="1">
          <a:blip r:embed="rId4">
            <a:alphaModFix/>
          </a:blip>
          <a:srcRect b="0" l="0" r="0" t="0"/>
          <a:stretch/>
        </p:blipFill>
        <p:spPr>
          <a:xfrm>
            <a:off x="3200400" y="2764322"/>
            <a:ext cx="12368031" cy="6531638"/>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27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4" name="Google Shape;3084;p2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85" name="Google Shape;3085;p27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86" name="Google Shape;3086;p27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CUBE</a:t>
            </a:r>
            <a:endParaRPr/>
          </a:p>
        </p:txBody>
      </p:sp>
      <p:pic>
        <p:nvPicPr>
          <p:cNvPr id="3087" name="Google Shape;3087;p274"/>
          <p:cNvPicPr preferRelativeResize="0"/>
          <p:nvPr/>
        </p:nvPicPr>
        <p:blipFill rotWithShape="1">
          <a:blip r:embed="rId4">
            <a:alphaModFix/>
          </a:blip>
          <a:srcRect b="0" l="0" r="0" t="0"/>
          <a:stretch/>
        </p:blipFill>
        <p:spPr>
          <a:xfrm>
            <a:off x="489209" y="2646761"/>
            <a:ext cx="9113525" cy="5733236"/>
          </a:xfrm>
          <a:prstGeom prst="rect">
            <a:avLst/>
          </a:prstGeom>
          <a:noFill/>
          <a:ln>
            <a:noFill/>
          </a:ln>
        </p:spPr>
      </p:pic>
      <p:pic>
        <p:nvPicPr>
          <p:cNvPr id="3088" name="Google Shape;3088;p274"/>
          <p:cNvPicPr preferRelativeResize="0"/>
          <p:nvPr/>
        </p:nvPicPr>
        <p:blipFill rotWithShape="1">
          <a:blip r:embed="rId5">
            <a:alphaModFix/>
          </a:blip>
          <a:srcRect b="0" l="0" r="0" t="0"/>
          <a:stretch/>
        </p:blipFill>
        <p:spPr>
          <a:xfrm>
            <a:off x="9602734" y="2737472"/>
            <a:ext cx="7696200" cy="597025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27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4" name="Google Shape;3094;p2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095" name="Google Shape;3095;p27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096" name="Google Shape;3096;p27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CUBE</a:t>
            </a:r>
            <a:endParaRPr/>
          </a:p>
        </p:txBody>
      </p:sp>
      <p:pic>
        <p:nvPicPr>
          <p:cNvPr id="3097" name="Google Shape;3097;p275"/>
          <p:cNvPicPr preferRelativeResize="0"/>
          <p:nvPr/>
        </p:nvPicPr>
        <p:blipFill rotWithShape="1">
          <a:blip r:embed="rId4">
            <a:alphaModFix/>
          </a:blip>
          <a:srcRect b="0" l="0" r="0" t="0"/>
          <a:stretch/>
        </p:blipFill>
        <p:spPr>
          <a:xfrm>
            <a:off x="381000" y="2964418"/>
            <a:ext cx="6440273" cy="5989272"/>
          </a:xfrm>
          <a:prstGeom prst="rect">
            <a:avLst/>
          </a:prstGeom>
          <a:noFill/>
          <a:ln>
            <a:noFill/>
          </a:ln>
        </p:spPr>
      </p:pic>
      <p:pic>
        <p:nvPicPr>
          <p:cNvPr id="3098" name="Google Shape;3098;p275"/>
          <p:cNvPicPr preferRelativeResize="0"/>
          <p:nvPr/>
        </p:nvPicPr>
        <p:blipFill rotWithShape="1">
          <a:blip r:embed="rId5">
            <a:alphaModFix/>
          </a:blip>
          <a:srcRect b="0" l="0" r="0" t="0"/>
          <a:stretch/>
        </p:blipFill>
        <p:spPr>
          <a:xfrm>
            <a:off x="6237552" y="3065649"/>
            <a:ext cx="5229177" cy="2733719"/>
          </a:xfrm>
          <a:prstGeom prst="rect">
            <a:avLst/>
          </a:prstGeom>
          <a:noFill/>
          <a:ln>
            <a:noFill/>
          </a:ln>
        </p:spPr>
      </p:pic>
      <p:pic>
        <p:nvPicPr>
          <p:cNvPr id="3099" name="Google Shape;3099;p275"/>
          <p:cNvPicPr preferRelativeResize="0"/>
          <p:nvPr/>
        </p:nvPicPr>
        <p:blipFill rotWithShape="1">
          <a:blip r:embed="rId6">
            <a:alphaModFix/>
          </a:blip>
          <a:srcRect b="0" l="0" r="0" t="0"/>
          <a:stretch/>
        </p:blipFill>
        <p:spPr>
          <a:xfrm>
            <a:off x="11811000" y="3233470"/>
            <a:ext cx="5638800" cy="5724453"/>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27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5" name="Google Shape;3105;p2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06" name="Google Shape;3106;p27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07" name="Google Shape;3107;p27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CUBE</a:t>
            </a:r>
            <a:endParaRPr/>
          </a:p>
        </p:txBody>
      </p:sp>
      <p:pic>
        <p:nvPicPr>
          <p:cNvPr id="3108" name="Google Shape;3108;p276"/>
          <p:cNvPicPr preferRelativeResize="0"/>
          <p:nvPr/>
        </p:nvPicPr>
        <p:blipFill rotWithShape="1">
          <a:blip r:embed="rId4">
            <a:alphaModFix/>
          </a:blip>
          <a:srcRect b="0" l="0" r="0" t="0"/>
          <a:stretch/>
        </p:blipFill>
        <p:spPr>
          <a:xfrm>
            <a:off x="5071648" y="2149596"/>
            <a:ext cx="8144703" cy="768713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2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4" name="Google Shape;3114;p2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15" name="Google Shape;3115;p27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16" name="Google Shape;3116;p27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CUBE</a:t>
            </a:r>
            <a:endParaRPr/>
          </a:p>
        </p:txBody>
      </p:sp>
      <p:pic>
        <p:nvPicPr>
          <p:cNvPr id="3117" name="Google Shape;3117;p277"/>
          <p:cNvPicPr preferRelativeResize="0"/>
          <p:nvPr/>
        </p:nvPicPr>
        <p:blipFill rotWithShape="1">
          <a:blip r:embed="rId4">
            <a:alphaModFix/>
          </a:blip>
          <a:srcRect b="0" l="0" r="0" t="0"/>
          <a:stretch/>
        </p:blipFill>
        <p:spPr>
          <a:xfrm>
            <a:off x="3124200" y="2646761"/>
            <a:ext cx="11365289" cy="6611539"/>
          </a:xfrm>
          <a:prstGeom prst="rect">
            <a:avLst/>
          </a:prstGeom>
          <a:noFill/>
          <a:ln>
            <a:noFill/>
          </a:ln>
        </p:spPr>
      </p:pic>
      <p:pic>
        <p:nvPicPr>
          <p:cNvPr id="3118" name="Google Shape;3118;p277"/>
          <p:cNvPicPr preferRelativeResize="0"/>
          <p:nvPr/>
        </p:nvPicPr>
        <p:blipFill rotWithShape="1">
          <a:blip r:embed="rId5">
            <a:alphaModFix/>
          </a:blip>
          <a:srcRect b="0" l="0" r="0" t="0"/>
          <a:stretch/>
        </p:blipFill>
        <p:spPr>
          <a:xfrm>
            <a:off x="9448800" y="3619500"/>
            <a:ext cx="4115374" cy="2772162"/>
          </a:xfrm>
          <a:prstGeom prst="rect">
            <a:avLst/>
          </a:prstGeom>
          <a:noFill/>
          <a:ln>
            <a:noFill/>
          </a:ln>
        </p:spPr>
      </p:pic>
      <p:pic>
        <p:nvPicPr>
          <p:cNvPr id="3119" name="Google Shape;3119;p277"/>
          <p:cNvPicPr preferRelativeResize="0"/>
          <p:nvPr/>
        </p:nvPicPr>
        <p:blipFill rotWithShape="1">
          <a:blip r:embed="rId5">
            <a:alphaModFix/>
          </a:blip>
          <a:srcRect b="0" l="0" r="0" t="0"/>
          <a:stretch/>
        </p:blipFill>
        <p:spPr>
          <a:xfrm>
            <a:off x="9457267" y="6599685"/>
            <a:ext cx="4115374" cy="2772162"/>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pic>
        <p:nvPicPr>
          <p:cNvPr id="3124" name="Google Shape;3124;p278"/>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3125" name="Google Shape;3125;p278"/>
          <p:cNvGrpSpPr/>
          <p:nvPr/>
        </p:nvGrpSpPr>
        <p:grpSpPr>
          <a:xfrm>
            <a:off x="-685800" y="7658100"/>
            <a:ext cx="18179346" cy="2227105"/>
            <a:chOff x="-7815647" y="3591291"/>
            <a:chExt cx="19041019" cy="2969476"/>
          </a:xfrm>
        </p:grpSpPr>
        <p:sp>
          <p:nvSpPr>
            <p:cNvPr id="3126" name="Google Shape;3126;p278"/>
            <p:cNvSpPr txBox="1"/>
            <p:nvPr/>
          </p:nvSpPr>
          <p:spPr>
            <a:xfrm>
              <a:off x="-7815647" y="3591291"/>
              <a:ext cx="14818798"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3127" name="Google Shape;3127;p278"/>
            <p:cNvSpPr txBox="1"/>
            <p:nvPr/>
          </p:nvSpPr>
          <p:spPr>
            <a:xfrm>
              <a:off x="-7097328" y="5765848"/>
              <a:ext cx="18322700" cy="794919"/>
            </a:xfrm>
            <a:prstGeom prst="rect">
              <a:avLst/>
            </a:prstGeom>
            <a:noFill/>
            <a:ln>
              <a:noFill/>
            </a:ln>
          </p:spPr>
          <p:txBody>
            <a:bodyPr anchorCtr="0" anchor="t" bIns="0" lIns="0" spcFirstLastPara="1" rIns="0" wrap="square" tIns="0">
              <a:spAutoFit/>
            </a:bodyPr>
            <a:lstStyle/>
            <a:p>
              <a:pPr indent="0" lvl="0" marL="0" marR="0" rtl="0" algn="r">
                <a:lnSpc>
                  <a:spcPct val="113750"/>
                </a:lnSpc>
                <a:spcBef>
                  <a:spcPts val="0"/>
                </a:spcBef>
                <a:spcAft>
                  <a:spcPts val="0"/>
                </a:spcAft>
                <a:buNone/>
              </a:pPr>
              <a:r>
                <a:rPr b="1" lang="en-US" sz="4000">
                  <a:solidFill>
                    <a:srgbClr val="E46232"/>
                  </a:solidFill>
                  <a:latin typeface="Arial"/>
                  <a:ea typeface="Arial"/>
                  <a:cs typeface="Arial"/>
                  <a:sym typeface="Arial"/>
                </a:rPr>
                <a:t>Küme Operatörleri : Union ve Union ALL</a:t>
              </a:r>
              <a:endParaRPr/>
            </a:p>
          </p:txBody>
        </p:sp>
      </p:gr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279"/>
          <p:cNvSpPr txBox="1"/>
          <p:nvPr/>
        </p:nvSpPr>
        <p:spPr>
          <a:xfrm>
            <a:off x="9430703"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3133" name="Google Shape;3133;p27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79"/>
          <p:cNvSpPr txBox="1"/>
          <p:nvPr/>
        </p:nvSpPr>
        <p:spPr>
          <a:xfrm>
            <a:off x="1149817" y="3552707"/>
            <a:ext cx="5582475" cy="3186642"/>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SYNTAX </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VE </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EXECUTION SIRASI</a:t>
            </a:r>
            <a:endParaRPr sz="4400">
              <a:solidFill>
                <a:srgbClr val="FFFFFF"/>
              </a:solidFill>
              <a:latin typeface="Arial"/>
              <a:ea typeface="Arial"/>
              <a:cs typeface="Arial"/>
              <a:sym typeface="Arial"/>
            </a:endParaRPr>
          </a:p>
        </p:txBody>
      </p:sp>
      <p:sp>
        <p:nvSpPr>
          <p:cNvPr id="3135" name="Google Shape;3135;p279"/>
          <p:cNvSpPr txBox="1"/>
          <p:nvPr/>
        </p:nvSpPr>
        <p:spPr>
          <a:xfrm>
            <a:off x="10515600" y="59126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EXECUTION SIRASI ( SQL SORGU İŞLEME SIRASI )</a:t>
            </a:r>
            <a:endParaRPr sz="2000">
              <a:solidFill>
                <a:srgbClr val="000000"/>
              </a:solidFill>
              <a:latin typeface="Arial"/>
              <a:ea typeface="Arial"/>
              <a:cs typeface="Arial"/>
              <a:sym typeface="Arial"/>
            </a:endParaRPr>
          </a:p>
        </p:txBody>
      </p:sp>
      <p:cxnSp>
        <p:nvCxnSpPr>
          <p:cNvPr id="3136" name="Google Shape;3136;p279"/>
          <p:cNvCxnSpPr/>
          <p:nvPr/>
        </p:nvCxnSpPr>
        <p:spPr>
          <a:xfrm>
            <a:off x="9430703" y="6896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3137" name="Google Shape;3137;p2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38" name="Google Shape;3138;p279"/>
          <p:cNvSpPr txBox="1"/>
          <p:nvPr/>
        </p:nvSpPr>
        <p:spPr>
          <a:xfrm>
            <a:off x="9448800"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3139" name="Google Shape;3139;p279"/>
          <p:cNvSpPr txBox="1"/>
          <p:nvPr/>
        </p:nvSpPr>
        <p:spPr>
          <a:xfrm>
            <a:off x="10515600" y="4411822"/>
            <a:ext cx="6136167" cy="438518"/>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SYNTAX SIRASI ( SORGU YAZIM SIRASI)</a:t>
            </a:r>
            <a:endParaRPr sz="2000">
              <a:solidFill>
                <a:srgbClr val="000000"/>
              </a:solidFill>
              <a:latin typeface="Arial"/>
              <a:ea typeface="Arial"/>
              <a:cs typeface="Arial"/>
              <a:sym typeface="Arial"/>
            </a:endParaRPr>
          </a:p>
        </p:txBody>
      </p:sp>
      <p:cxnSp>
        <p:nvCxnSpPr>
          <p:cNvPr id="3140" name="Google Shape;3140;p279"/>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28"/>
          <p:cNvPicPr preferRelativeResize="0"/>
          <p:nvPr/>
        </p:nvPicPr>
        <p:blipFill rotWithShape="1">
          <a:blip r:embed="rId3">
            <a:alphaModFix/>
          </a:blip>
          <a:srcRect b="0" l="0" r="0" t="0"/>
          <a:stretch/>
        </p:blipFill>
        <p:spPr>
          <a:xfrm>
            <a:off x="9829800" y="3086100"/>
            <a:ext cx="8001000" cy="5334000"/>
          </a:xfrm>
          <a:prstGeom prst="rect">
            <a:avLst/>
          </a:prstGeom>
          <a:noFill/>
          <a:ln>
            <a:noFill/>
          </a:ln>
        </p:spPr>
      </p:pic>
      <p:sp>
        <p:nvSpPr>
          <p:cNvPr id="390" name="Google Shape;390;p28"/>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SERVER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91" name="Google Shape;391;p28"/>
          <p:cNvSpPr txBox="1"/>
          <p:nvPr/>
        </p:nvSpPr>
        <p:spPr>
          <a:xfrm>
            <a:off x="838200" y="2095500"/>
            <a:ext cx="9601200" cy="13295948"/>
          </a:xfrm>
          <a:prstGeom prst="rect">
            <a:avLst/>
          </a:prstGeom>
          <a:noFill/>
          <a:ln>
            <a:noFill/>
          </a:ln>
        </p:spPr>
        <p:txBody>
          <a:bodyPr anchorCtr="0" anchor="ctr" bIns="0" lIns="0" spcFirstLastPara="1" rIns="0" wrap="square" tIns="0">
            <a:spAutoFit/>
          </a:bodyPr>
          <a:lstStyle/>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Veri Tabanlarını tanımlamak,yaratmak,yönetmek ve kullanmak için bir yazılıma ihtiyacımız olduğundan bahsetmiştik. Bu yazılımlara </a:t>
            </a:r>
            <a:r>
              <a:rPr b="0" i="0" lang="en-US" sz="3200" u="none" cap="none" strike="noStrike">
                <a:solidFill>
                  <a:srgbClr val="FF0000"/>
                </a:solidFill>
                <a:latin typeface="Arial"/>
                <a:ea typeface="Arial"/>
                <a:cs typeface="Arial"/>
                <a:sym typeface="Arial"/>
              </a:rPr>
              <a:t>DBMS</a:t>
            </a:r>
            <a:r>
              <a:rPr b="0" i="0" lang="en-US" sz="3200" u="none" cap="none" strike="noStrike">
                <a:solidFill>
                  <a:srgbClr val="161513"/>
                </a:solidFill>
                <a:latin typeface="Arial"/>
                <a:ea typeface="Arial"/>
                <a:cs typeface="Arial"/>
                <a:sym typeface="Arial"/>
              </a:rPr>
              <a:t> (</a:t>
            </a:r>
            <a:r>
              <a:rPr b="0" i="0" lang="en-US" sz="2800" u="none" cap="none" strike="noStrike">
                <a:solidFill>
                  <a:srgbClr val="FF0000"/>
                </a:solidFill>
                <a:latin typeface="Arial"/>
                <a:ea typeface="Arial"/>
                <a:cs typeface="Arial"/>
                <a:sym typeface="Arial"/>
              </a:rPr>
              <a:t>Database Management System</a:t>
            </a:r>
            <a:r>
              <a:rPr b="0" i="0" lang="en-US" sz="3200" u="none" cap="none" strike="noStrike">
                <a:solidFill>
                  <a:srgbClr val="161513"/>
                </a:solidFill>
                <a:latin typeface="Arial"/>
                <a:ea typeface="Arial"/>
                <a:cs typeface="Arial"/>
                <a:sym typeface="Arial"/>
              </a:rPr>
              <a:t>), yani Veri Tabanı Yönetim Sistemi, bunların ilişkisel olanına ise İlişkisel Veri Tabanı Yönetim Sistemleri adını vermiştik.</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i="0" lang="en-US" sz="3200" u="none" cap="none" strike="noStrike">
                <a:solidFill>
                  <a:srgbClr val="161513"/>
                </a:solidFill>
                <a:latin typeface="Arial"/>
                <a:ea typeface="Arial"/>
                <a:cs typeface="Arial"/>
                <a:sym typeface="Arial"/>
              </a:rPr>
              <a:t>Kursumuzda Microsoft’un bizlere sağlamış olduğu Microsoft SQL Server yazılımı diğer bir deyişle Veri Tabanı Yönetim Sistemi yazılımını kullanacağız. </a:t>
            </a:r>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i="0" sz="3200" u="none" cap="none" strike="noStrike">
              <a:solidFill>
                <a:srgbClr val="161513"/>
              </a:solidFill>
              <a:latin typeface="Arial"/>
              <a:ea typeface="Arial"/>
              <a:cs typeface="Arial"/>
              <a:sym typeface="A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28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46" name="Google Shape;3146;p2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47" name="Google Shape;3147;p28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48" name="Google Shape;3148;p280"/>
          <p:cNvSpPr txBox="1"/>
          <p:nvPr/>
        </p:nvSpPr>
        <p:spPr>
          <a:xfrm>
            <a:off x="4361417" y="800100"/>
            <a:ext cx="9565167" cy="4846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chemeClr val="lt1"/>
                </a:solidFill>
                <a:latin typeface="Arial"/>
                <a:ea typeface="Arial"/>
                <a:cs typeface="Arial"/>
                <a:sym typeface="Arial"/>
              </a:rPr>
              <a:t>SYNTAX SIRASI vs SORGU YÜRÜTME SIRASI</a:t>
            </a:r>
            <a:endParaRPr/>
          </a:p>
        </p:txBody>
      </p:sp>
      <p:sp>
        <p:nvSpPr>
          <p:cNvPr id="3149" name="Google Shape;3149;p280"/>
          <p:cNvSpPr txBox="1"/>
          <p:nvPr/>
        </p:nvSpPr>
        <p:spPr>
          <a:xfrm>
            <a:off x="1066800" y="4000500"/>
            <a:ext cx="1641282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SQL’de yazdığımız KOD’ların yazım sırası ile bu sorguların yürütülmesi </a:t>
            </a:r>
            <a:endParaRPr/>
          </a:p>
          <a:p>
            <a:pPr indent="0" lvl="0" marL="0" marR="0" rtl="0" algn="l">
              <a:spcBef>
                <a:spcPts val="0"/>
              </a:spcBef>
              <a:spcAft>
                <a:spcPts val="0"/>
              </a:spcAft>
              <a:buNone/>
            </a:pPr>
            <a:r>
              <a:rPr b="1" lang="en-US" sz="4400">
                <a:solidFill>
                  <a:schemeClr val="dk1"/>
                </a:solidFill>
                <a:latin typeface="Calibri"/>
                <a:ea typeface="Calibri"/>
                <a:cs typeface="Calibri"/>
                <a:sym typeface="Calibri"/>
              </a:rPr>
              <a:t>esnasında SQL’in uyguladığı sıra birbirinden farklıdır.</a:t>
            </a:r>
            <a:endParaRPr b="1" sz="4400">
              <a:solidFill>
                <a:schemeClr val="dk1"/>
              </a:solidFill>
              <a:latin typeface="Calibri"/>
              <a:ea typeface="Calibri"/>
              <a:cs typeface="Calibri"/>
              <a:sym typeface="Calibri"/>
            </a:endParaRPr>
          </a:p>
        </p:txBody>
      </p:sp>
      <p:sp>
        <p:nvSpPr>
          <p:cNvPr id="3150" name="Google Shape;3150;p280"/>
          <p:cNvSpPr txBox="1"/>
          <p:nvPr/>
        </p:nvSpPr>
        <p:spPr>
          <a:xfrm>
            <a:off x="937587" y="5875227"/>
            <a:ext cx="16412826"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Calibri"/>
                <a:ea typeface="Calibri"/>
                <a:cs typeface="Calibri"/>
                <a:sym typeface="Calibri"/>
              </a:rPr>
              <a:t>Yani SQL, sorgumuzun sonuçlarını karşımıza getirirken yazdığımızdan daha farklı bir yürütme sırası izler.</a:t>
            </a:r>
            <a:endParaRPr b="1" sz="4400">
              <a:solidFill>
                <a:schemeClr val="dk1"/>
              </a:solidFill>
              <a:latin typeface="Calibri"/>
              <a:ea typeface="Calibri"/>
              <a:cs typeface="Calibri"/>
              <a:sym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28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56" name="Google Shape;3156;p2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57" name="Google Shape;3157;p28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58" name="Google Shape;3158;p28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SYNTAX SIRASI</a:t>
            </a:r>
            <a:endParaRPr/>
          </a:p>
        </p:txBody>
      </p:sp>
      <p:pic>
        <p:nvPicPr>
          <p:cNvPr id="3159" name="Google Shape;3159;p281"/>
          <p:cNvPicPr preferRelativeResize="0"/>
          <p:nvPr/>
        </p:nvPicPr>
        <p:blipFill rotWithShape="1">
          <a:blip r:embed="rId4">
            <a:alphaModFix/>
          </a:blip>
          <a:srcRect b="0" l="0" r="0" t="0"/>
          <a:stretch/>
        </p:blipFill>
        <p:spPr>
          <a:xfrm>
            <a:off x="4858335" y="2608661"/>
            <a:ext cx="6672546" cy="6785639"/>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p28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65" name="Google Shape;3165;p2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66" name="Google Shape;3166;p28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67" name="Google Shape;3167;p28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168" name="Google Shape;3168;p282"/>
          <p:cNvPicPr preferRelativeResize="0"/>
          <p:nvPr/>
        </p:nvPicPr>
        <p:blipFill rotWithShape="1">
          <a:blip r:embed="rId4">
            <a:alphaModFix/>
          </a:blip>
          <a:srcRect b="0" l="0" r="0" t="0"/>
          <a:stretch/>
        </p:blipFill>
        <p:spPr>
          <a:xfrm>
            <a:off x="3048000" y="3499913"/>
            <a:ext cx="12926904" cy="3548186"/>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28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74" name="Google Shape;3174;p2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75" name="Google Shape;3175;p28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76" name="Google Shape;3176;p28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177" name="Google Shape;3177;p283"/>
          <p:cNvPicPr preferRelativeResize="0"/>
          <p:nvPr/>
        </p:nvPicPr>
        <p:blipFill rotWithShape="1">
          <a:blip r:embed="rId4">
            <a:alphaModFix/>
          </a:blip>
          <a:srcRect b="0" l="0" r="0" t="0"/>
          <a:stretch/>
        </p:blipFill>
        <p:spPr>
          <a:xfrm>
            <a:off x="3407545" y="3934100"/>
            <a:ext cx="10554887" cy="403894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
        <p:nvSpPr>
          <p:cNvPr id="3182" name="Google Shape;3182;p28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83" name="Google Shape;3183;p2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84" name="Google Shape;3184;p28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85" name="Google Shape;3185;p28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186" name="Google Shape;3186;p284"/>
          <p:cNvPicPr preferRelativeResize="0"/>
          <p:nvPr/>
        </p:nvPicPr>
        <p:blipFill rotWithShape="1">
          <a:blip r:embed="rId4">
            <a:alphaModFix/>
          </a:blip>
          <a:srcRect b="0" l="0" r="0" t="0"/>
          <a:stretch/>
        </p:blipFill>
        <p:spPr>
          <a:xfrm>
            <a:off x="4361417" y="2829687"/>
            <a:ext cx="9260341" cy="6086247"/>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28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92" name="Google Shape;3192;p2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193" name="Google Shape;3193;p28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194" name="Google Shape;3194;p28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195" name="Google Shape;3195;p285"/>
          <p:cNvPicPr preferRelativeResize="0"/>
          <p:nvPr/>
        </p:nvPicPr>
        <p:blipFill rotWithShape="1">
          <a:blip r:embed="rId4">
            <a:alphaModFix/>
          </a:blip>
          <a:srcRect b="0" l="0" r="0" t="0"/>
          <a:stretch/>
        </p:blipFill>
        <p:spPr>
          <a:xfrm>
            <a:off x="4572000" y="2857500"/>
            <a:ext cx="9448800" cy="6331014"/>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28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01" name="Google Shape;3201;p2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202" name="Google Shape;3202;p28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203" name="Google Shape;3203;p28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204" name="Google Shape;3204;p286"/>
          <p:cNvPicPr preferRelativeResize="0"/>
          <p:nvPr/>
        </p:nvPicPr>
        <p:blipFill rotWithShape="1">
          <a:blip r:embed="rId4">
            <a:alphaModFix/>
          </a:blip>
          <a:srcRect b="0" l="0" r="0" t="0"/>
          <a:stretch/>
        </p:blipFill>
        <p:spPr>
          <a:xfrm>
            <a:off x="3733800" y="2687577"/>
            <a:ext cx="11552089" cy="609600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28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10" name="Google Shape;3210;p2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211" name="Google Shape;3211;p28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3212" name="Google Shape;3212;p28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EXECUTION SIRASI</a:t>
            </a:r>
            <a:endParaRPr/>
          </a:p>
        </p:txBody>
      </p:sp>
      <p:pic>
        <p:nvPicPr>
          <p:cNvPr id="3213" name="Google Shape;3213;p287"/>
          <p:cNvPicPr preferRelativeResize="0"/>
          <p:nvPr/>
        </p:nvPicPr>
        <p:blipFill rotWithShape="1">
          <a:blip r:embed="rId4">
            <a:alphaModFix/>
          </a:blip>
          <a:srcRect b="0" l="0" r="0" t="0"/>
          <a:stretch/>
        </p:blipFill>
        <p:spPr>
          <a:xfrm>
            <a:off x="6629400" y="1860352"/>
            <a:ext cx="3810000" cy="8120584"/>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288"/>
          <p:cNvSpPr txBox="1"/>
          <p:nvPr/>
        </p:nvSpPr>
        <p:spPr>
          <a:xfrm>
            <a:off x="9396836" y="4418661"/>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3219" name="Google Shape;3219;p28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88"/>
          <p:cNvSpPr txBox="1"/>
          <p:nvPr/>
        </p:nvSpPr>
        <p:spPr>
          <a:xfrm>
            <a:off x="1149817" y="2991052"/>
            <a:ext cx="5582475" cy="4304896"/>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VERİ TABANI YAPISINI ANLAMAK</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&amp;</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JOIN’LER</a:t>
            </a:r>
            <a:endParaRPr sz="4400">
              <a:solidFill>
                <a:srgbClr val="FFFFFF"/>
              </a:solidFill>
              <a:latin typeface="Arial"/>
              <a:ea typeface="Arial"/>
              <a:cs typeface="Arial"/>
              <a:sym typeface="Arial"/>
            </a:endParaRPr>
          </a:p>
        </p:txBody>
      </p:sp>
      <p:sp>
        <p:nvSpPr>
          <p:cNvPr id="3221" name="Google Shape;3221;p288"/>
          <p:cNvSpPr txBox="1"/>
          <p:nvPr/>
        </p:nvSpPr>
        <p:spPr>
          <a:xfrm>
            <a:off x="10679853" y="4502036"/>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İLİŞKİ TÜRLERİ</a:t>
            </a:r>
            <a:endParaRPr/>
          </a:p>
        </p:txBody>
      </p:sp>
      <p:sp>
        <p:nvSpPr>
          <p:cNvPr id="3222" name="Google Shape;3222;p288"/>
          <p:cNvSpPr txBox="1"/>
          <p:nvPr/>
        </p:nvSpPr>
        <p:spPr>
          <a:xfrm>
            <a:off x="9430703" y="5688539"/>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3223" name="Google Shape;3223;p288"/>
          <p:cNvCxnSpPr/>
          <p:nvPr/>
        </p:nvCxnSpPr>
        <p:spPr>
          <a:xfrm>
            <a:off x="9307954" y="5307539"/>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3224" name="Google Shape;3224;p288"/>
          <p:cNvSpPr txBox="1"/>
          <p:nvPr/>
        </p:nvSpPr>
        <p:spPr>
          <a:xfrm>
            <a:off x="10627833" y="5764739"/>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JOIN TÜRLERİ</a:t>
            </a:r>
            <a:endParaRPr/>
          </a:p>
        </p:txBody>
      </p:sp>
      <p:pic>
        <p:nvPicPr>
          <p:cNvPr id="3225" name="Google Shape;3225;p2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3226" name="Google Shape;3226;p288"/>
          <p:cNvCxnSpPr/>
          <p:nvPr/>
        </p:nvCxnSpPr>
        <p:spPr>
          <a:xfrm>
            <a:off x="9448800" y="6688664"/>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3227" name="Google Shape;3227;p288"/>
          <p:cNvSpPr txBox="1"/>
          <p:nvPr/>
        </p:nvSpPr>
        <p:spPr>
          <a:xfrm>
            <a:off x="9396836" y="3162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3228" name="Google Shape;3228;p288"/>
          <p:cNvSpPr txBox="1"/>
          <p:nvPr/>
        </p:nvSpPr>
        <p:spPr>
          <a:xfrm>
            <a:off x="10679853" y="3245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DATABASE DIAGRAM</a:t>
            </a:r>
            <a:endParaRPr/>
          </a:p>
        </p:txBody>
      </p:sp>
      <p:cxnSp>
        <p:nvCxnSpPr>
          <p:cNvPr id="3229" name="Google Shape;3229;p288"/>
          <p:cNvCxnSpPr/>
          <p:nvPr/>
        </p:nvCxnSpPr>
        <p:spPr>
          <a:xfrm>
            <a:off x="9448800" y="4164539"/>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3230" name="Google Shape;3230;p288"/>
          <p:cNvSpPr txBox="1"/>
          <p:nvPr/>
        </p:nvSpPr>
        <p:spPr>
          <a:xfrm>
            <a:off x="9448800" y="7060139"/>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3231" name="Google Shape;3231;p288"/>
          <p:cNvSpPr txBox="1"/>
          <p:nvPr/>
        </p:nvSpPr>
        <p:spPr>
          <a:xfrm>
            <a:off x="10645930" y="6983939"/>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BİRDEN FAZLA TABLOYU JOINLEMEK</a:t>
            </a:r>
            <a:endParaRPr/>
          </a:p>
        </p:txBody>
      </p:sp>
      <p:cxnSp>
        <p:nvCxnSpPr>
          <p:cNvPr id="3232" name="Google Shape;3232;p288"/>
          <p:cNvCxnSpPr/>
          <p:nvPr/>
        </p:nvCxnSpPr>
        <p:spPr>
          <a:xfrm>
            <a:off x="9466897" y="8060264"/>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6" name="Shape 3236"/>
        <p:cNvGrpSpPr/>
        <p:nvPr/>
      </p:nvGrpSpPr>
      <p:grpSpPr>
        <a:xfrm>
          <a:off x="0" y="0"/>
          <a:ext cx="0" cy="0"/>
          <a:chOff x="0" y="0"/>
          <a:chExt cx="0" cy="0"/>
        </a:xfrm>
      </p:grpSpPr>
      <p:sp>
        <p:nvSpPr>
          <p:cNvPr id="3237" name="Google Shape;3237;p289"/>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238" name="Google Shape;3238;p289"/>
          <p:cNvPicPr preferRelativeResize="0"/>
          <p:nvPr/>
        </p:nvPicPr>
        <p:blipFill rotWithShape="1">
          <a:blip r:embed="rId3">
            <a:alphaModFix/>
          </a:blip>
          <a:srcRect b="0" l="0" r="0" t="0"/>
          <a:stretch/>
        </p:blipFill>
        <p:spPr>
          <a:xfrm>
            <a:off x="8382000" y="3514716"/>
            <a:ext cx="3302016" cy="1857384"/>
          </a:xfrm>
          <a:prstGeom prst="rect">
            <a:avLst/>
          </a:prstGeom>
          <a:noFill/>
          <a:ln>
            <a:noFill/>
          </a:ln>
        </p:spPr>
      </p:pic>
      <p:sp>
        <p:nvSpPr>
          <p:cNvPr id="3239" name="Google Shape;3239;p289"/>
          <p:cNvSpPr txBox="1"/>
          <p:nvPr/>
        </p:nvSpPr>
        <p:spPr>
          <a:xfrm>
            <a:off x="1149818" y="3229611"/>
            <a:ext cx="5582475"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DATABASE DIAGRAM</a:t>
            </a:r>
            <a:endParaRPr/>
          </a:p>
        </p:txBody>
      </p:sp>
      <p:sp>
        <p:nvSpPr>
          <p:cNvPr id="3240" name="Google Shape;3240;p289"/>
          <p:cNvSpPr txBox="1"/>
          <p:nvPr/>
        </p:nvSpPr>
        <p:spPr>
          <a:xfrm>
            <a:off x="10357520" y="39243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DATABASE DIAGRAM’I ANLAMAK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PK VE FK CONSTRAINT’LERİ </a:t>
            </a:r>
            <a:endParaRPr/>
          </a:p>
        </p:txBody>
      </p:sp>
      <p:cxnSp>
        <p:nvCxnSpPr>
          <p:cNvPr id="3241" name="Google Shape;3241;p289"/>
          <p:cNvCxnSpPr/>
          <p:nvPr/>
        </p:nvCxnSpPr>
        <p:spPr>
          <a:xfrm>
            <a:off x="9140046" y="5600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242" name="Google Shape;3242;p289"/>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29"/>
          <p:cNvPicPr preferRelativeResize="0"/>
          <p:nvPr/>
        </p:nvPicPr>
        <p:blipFill rotWithShape="1">
          <a:blip r:embed="rId3">
            <a:alphaModFix/>
          </a:blip>
          <a:srcRect b="0" l="0" r="0" t="0"/>
          <a:stretch/>
        </p:blipFill>
        <p:spPr>
          <a:xfrm>
            <a:off x="3631516" y="2175846"/>
            <a:ext cx="14731403" cy="8286414"/>
          </a:xfrm>
          <a:prstGeom prst="rect">
            <a:avLst/>
          </a:prstGeom>
          <a:noFill/>
          <a:ln>
            <a:noFill/>
          </a:ln>
        </p:spPr>
      </p:pic>
      <p:sp>
        <p:nvSpPr>
          <p:cNvPr id="397" name="Google Shape;397;p2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SERVER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399" name="Google Shape;399;p29"/>
          <p:cNvSpPr txBox="1"/>
          <p:nvPr/>
        </p:nvSpPr>
        <p:spPr>
          <a:xfrm>
            <a:off x="519442" y="1633339"/>
            <a:ext cx="18288000" cy="17697152"/>
          </a:xfrm>
          <a:prstGeom prst="rect">
            <a:avLst/>
          </a:prstGeom>
          <a:noFill/>
          <a:ln>
            <a:noFill/>
          </a:ln>
        </p:spPr>
        <p:txBody>
          <a:bodyPr anchorCtr="0" anchor="ctr" bIns="0" lIns="0" spcFirstLastPara="1" rIns="0" wrap="square" tIns="0">
            <a:spAutoFit/>
          </a:bodyPr>
          <a:lstStyle/>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4000"/>
              <a:buFont typeface="Arial"/>
              <a:buChar char="•"/>
            </a:pPr>
            <a:r>
              <a:rPr b="0" i="0" lang="en-US" sz="4000" u="none" cap="none" strike="noStrike">
                <a:solidFill>
                  <a:srgbClr val="161513"/>
                </a:solidFill>
                <a:latin typeface="Arial"/>
                <a:ea typeface="Arial"/>
                <a:cs typeface="Arial"/>
                <a:sym typeface="Arial"/>
              </a:rPr>
              <a:t>Diğer Veri Tabanı Sistmelerine örnek olarak aşağıdakileri gösterebiliriz.</a:t>
            </a:r>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42900" lvl="2" marL="1085850" marR="0" rtl="0" algn="l">
              <a:spcBef>
                <a:spcPts val="0"/>
              </a:spcBef>
              <a:spcAft>
                <a:spcPts val="0"/>
              </a:spcAft>
              <a:buClr>
                <a:schemeClr val="dk1"/>
              </a:buClr>
              <a:buSzPts val="5400"/>
              <a:buFont typeface="Arial"/>
              <a:buChar char="•"/>
            </a:pPr>
            <a:r>
              <a:rPr b="0" i="0" lang="en-US" sz="5400" u="none" cap="none" strike="noStrike">
                <a:solidFill>
                  <a:schemeClr val="dk1"/>
                </a:solidFill>
                <a:latin typeface="Arial"/>
                <a:ea typeface="Arial"/>
                <a:cs typeface="Arial"/>
                <a:sym typeface="Arial"/>
              </a:rPr>
              <a:t> MySQL</a:t>
            </a:r>
            <a:endParaRPr/>
          </a:p>
          <a:p>
            <a:pPr indent="0" lvl="2" marL="108585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342900" lvl="2" marL="1085850" marR="0" rtl="0" algn="l">
              <a:spcBef>
                <a:spcPts val="0"/>
              </a:spcBef>
              <a:spcAft>
                <a:spcPts val="0"/>
              </a:spcAft>
              <a:buClr>
                <a:schemeClr val="dk1"/>
              </a:buClr>
              <a:buSzPts val="5400"/>
              <a:buFont typeface="Arial"/>
              <a:buChar char="•"/>
            </a:pPr>
            <a:r>
              <a:rPr b="0" i="0" lang="en-US" sz="5400" u="none" cap="none" strike="noStrike">
                <a:solidFill>
                  <a:schemeClr val="dk1"/>
                </a:solidFill>
                <a:latin typeface="Arial"/>
                <a:ea typeface="Arial"/>
                <a:cs typeface="Arial"/>
                <a:sym typeface="Arial"/>
              </a:rPr>
              <a:t> Oracle</a:t>
            </a:r>
            <a:endParaRPr/>
          </a:p>
          <a:p>
            <a:pPr indent="0" lvl="2" marL="108585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342900" lvl="2" marL="1085850" marR="0" rtl="0" algn="l">
              <a:spcBef>
                <a:spcPts val="0"/>
              </a:spcBef>
              <a:spcAft>
                <a:spcPts val="0"/>
              </a:spcAft>
              <a:buClr>
                <a:schemeClr val="dk1"/>
              </a:buClr>
              <a:buSzPts val="5400"/>
              <a:buFont typeface="Arial"/>
              <a:buChar char="•"/>
            </a:pPr>
            <a:r>
              <a:rPr b="0" i="0" lang="en-US" sz="5400" u="none" cap="none" strike="noStrike">
                <a:solidFill>
                  <a:schemeClr val="dk1"/>
                </a:solidFill>
                <a:latin typeface="Arial"/>
                <a:ea typeface="Arial"/>
                <a:cs typeface="Arial"/>
                <a:sym typeface="Arial"/>
              </a:rPr>
              <a:t> PostgreSQL</a:t>
            </a:r>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a:p>
            <a:pPr indent="-317500" lvl="0" marL="571500" marR="0" rtl="0" algn="l">
              <a:spcBef>
                <a:spcPts val="0"/>
              </a:spcBef>
              <a:spcAft>
                <a:spcPts val="0"/>
              </a:spcAft>
              <a:buClr>
                <a:srgbClr val="161513"/>
              </a:buClr>
              <a:buSzPts val="4000"/>
              <a:buFont typeface="Arial"/>
              <a:buNone/>
            </a:pPr>
            <a:r>
              <a:t/>
            </a:r>
            <a:endParaRPr b="0" i="0" sz="4000" u="none" cap="none" strike="noStrike">
              <a:solidFill>
                <a:srgbClr val="161513"/>
              </a:solidFill>
              <a:latin typeface="Arial"/>
              <a:ea typeface="Arial"/>
              <a:cs typeface="Arial"/>
              <a:sym typeface="Arial"/>
            </a:endParaRPr>
          </a:p>
        </p:txBody>
      </p:sp>
      <p:pic>
        <p:nvPicPr>
          <p:cNvPr id="400" name="Google Shape;400;p29"/>
          <p:cNvPicPr preferRelativeResize="0"/>
          <p:nvPr/>
        </p:nvPicPr>
        <p:blipFill rotWithShape="1">
          <a:blip r:embed="rId4">
            <a:alphaModFix/>
          </a:blip>
          <a:srcRect b="0" l="0" r="0" t="0"/>
          <a:stretch/>
        </p:blipFill>
        <p:spPr>
          <a:xfrm>
            <a:off x="3581400" y="1941519"/>
            <a:ext cx="9005697" cy="5065704"/>
          </a:xfrm>
          <a:prstGeom prst="rect">
            <a:avLst/>
          </a:prstGeom>
          <a:noFill/>
          <a:ln>
            <a:noFill/>
          </a:ln>
        </p:spPr>
      </p:pic>
      <p:pic>
        <p:nvPicPr>
          <p:cNvPr descr="metin, siluet içeren bir resim&#10;&#10;Açıklama otomatik olarak oluşturuldu" id="401" name="Google Shape;401;p29"/>
          <p:cNvPicPr preferRelativeResize="0"/>
          <p:nvPr/>
        </p:nvPicPr>
        <p:blipFill rotWithShape="1">
          <a:blip r:embed="rId5">
            <a:alphaModFix/>
          </a:blip>
          <a:srcRect b="0" l="0" r="0" t="0"/>
          <a:stretch/>
        </p:blipFill>
        <p:spPr>
          <a:xfrm>
            <a:off x="9329444" y="5466537"/>
            <a:ext cx="9403080" cy="5289233"/>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290"/>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248" name="Google Shape;3248;p290"/>
          <p:cNvPicPr preferRelativeResize="0"/>
          <p:nvPr/>
        </p:nvPicPr>
        <p:blipFill rotWithShape="1">
          <a:blip r:embed="rId3">
            <a:alphaModFix/>
          </a:blip>
          <a:srcRect b="0" l="0" r="0" t="0"/>
          <a:stretch/>
        </p:blipFill>
        <p:spPr>
          <a:xfrm>
            <a:off x="8382000" y="2752716"/>
            <a:ext cx="3302016" cy="1857384"/>
          </a:xfrm>
          <a:prstGeom prst="rect">
            <a:avLst/>
          </a:prstGeom>
          <a:noFill/>
          <a:ln>
            <a:noFill/>
          </a:ln>
        </p:spPr>
      </p:pic>
      <p:sp>
        <p:nvSpPr>
          <p:cNvPr id="3249" name="Google Shape;3249;p290"/>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İLİŞKİ TÜRLERİ</a:t>
            </a:r>
            <a:endParaRPr/>
          </a:p>
        </p:txBody>
      </p:sp>
      <p:sp>
        <p:nvSpPr>
          <p:cNvPr id="3250" name="Google Shape;3250;p290"/>
          <p:cNvSpPr txBox="1"/>
          <p:nvPr/>
        </p:nvSpPr>
        <p:spPr>
          <a:xfrm>
            <a:off x="10357520" y="3323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BİRE - ÇOK</a:t>
            </a:r>
            <a:endParaRPr/>
          </a:p>
        </p:txBody>
      </p:sp>
      <p:cxnSp>
        <p:nvCxnSpPr>
          <p:cNvPr id="3251" name="Google Shape;3251;p290"/>
          <p:cNvCxnSpPr/>
          <p:nvPr/>
        </p:nvCxnSpPr>
        <p:spPr>
          <a:xfrm>
            <a:off x="9140046" y="4305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252" name="Google Shape;3252;p29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3253" name="Google Shape;3253;p290"/>
          <p:cNvPicPr preferRelativeResize="0"/>
          <p:nvPr/>
        </p:nvPicPr>
        <p:blipFill rotWithShape="1">
          <a:blip r:embed="rId3">
            <a:alphaModFix/>
          </a:blip>
          <a:srcRect b="0" l="0" r="0" t="0"/>
          <a:stretch/>
        </p:blipFill>
        <p:spPr>
          <a:xfrm>
            <a:off x="8382000" y="4352916"/>
            <a:ext cx="3302016" cy="1857384"/>
          </a:xfrm>
          <a:prstGeom prst="rect">
            <a:avLst/>
          </a:prstGeom>
          <a:noFill/>
          <a:ln>
            <a:noFill/>
          </a:ln>
        </p:spPr>
      </p:pic>
      <p:sp>
        <p:nvSpPr>
          <p:cNvPr id="3254" name="Google Shape;3254;p290"/>
          <p:cNvSpPr txBox="1"/>
          <p:nvPr/>
        </p:nvSpPr>
        <p:spPr>
          <a:xfrm>
            <a:off x="10357520" y="49239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BİRE - BİR</a:t>
            </a:r>
            <a:endParaRPr/>
          </a:p>
        </p:txBody>
      </p:sp>
      <p:cxnSp>
        <p:nvCxnSpPr>
          <p:cNvPr id="3255" name="Google Shape;3255;p290"/>
          <p:cNvCxnSpPr/>
          <p:nvPr/>
        </p:nvCxnSpPr>
        <p:spPr>
          <a:xfrm>
            <a:off x="9140046" y="5905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56" name="Google Shape;3256;p290"/>
          <p:cNvPicPr preferRelativeResize="0"/>
          <p:nvPr/>
        </p:nvPicPr>
        <p:blipFill rotWithShape="1">
          <a:blip r:embed="rId3">
            <a:alphaModFix/>
          </a:blip>
          <a:srcRect b="0" l="0" r="0" t="0"/>
          <a:stretch/>
        </p:blipFill>
        <p:spPr>
          <a:xfrm>
            <a:off x="8382000" y="5953116"/>
            <a:ext cx="3302016" cy="1857384"/>
          </a:xfrm>
          <a:prstGeom prst="rect">
            <a:avLst/>
          </a:prstGeom>
          <a:noFill/>
          <a:ln>
            <a:noFill/>
          </a:ln>
        </p:spPr>
      </p:pic>
      <p:sp>
        <p:nvSpPr>
          <p:cNvPr id="3257" name="Google Shape;3257;p290"/>
          <p:cNvSpPr txBox="1"/>
          <p:nvPr/>
        </p:nvSpPr>
        <p:spPr>
          <a:xfrm>
            <a:off x="10357520" y="6524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ÇOKA - ÇOK</a:t>
            </a:r>
            <a:endParaRPr/>
          </a:p>
        </p:txBody>
      </p:sp>
      <p:cxnSp>
        <p:nvCxnSpPr>
          <p:cNvPr id="3258" name="Google Shape;3258;p290"/>
          <p:cNvCxnSpPr/>
          <p:nvPr/>
        </p:nvCxnSpPr>
        <p:spPr>
          <a:xfrm>
            <a:off x="9140046" y="75057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291"/>
          <p:cNvSpPr/>
          <p:nvPr/>
        </p:nvSpPr>
        <p:spPr>
          <a:xfrm>
            <a:off x="7882111" y="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264" name="Google Shape;3264;p291"/>
          <p:cNvPicPr preferRelativeResize="0"/>
          <p:nvPr/>
        </p:nvPicPr>
        <p:blipFill rotWithShape="1">
          <a:blip r:embed="rId3">
            <a:alphaModFix/>
          </a:blip>
          <a:srcRect b="0" l="0" r="0" t="0"/>
          <a:stretch/>
        </p:blipFill>
        <p:spPr>
          <a:xfrm>
            <a:off x="8382000" y="114300"/>
            <a:ext cx="3302016" cy="1857384"/>
          </a:xfrm>
          <a:prstGeom prst="rect">
            <a:avLst/>
          </a:prstGeom>
          <a:noFill/>
          <a:ln>
            <a:noFill/>
          </a:ln>
        </p:spPr>
      </p:pic>
      <p:sp>
        <p:nvSpPr>
          <p:cNvPr id="3265" name="Google Shape;3265;p291"/>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JOIN TÜRLERİ</a:t>
            </a:r>
            <a:endParaRPr/>
          </a:p>
        </p:txBody>
      </p:sp>
      <p:sp>
        <p:nvSpPr>
          <p:cNvPr id="3266" name="Google Shape;3266;p291"/>
          <p:cNvSpPr txBox="1"/>
          <p:nvPr/>
        </p:nvSpPr>
        <p:spPr>
          <a:xfrm>
            <a:off x="10357520" y="6853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JOIN GENEL</a:t>
            </a:r>
            <a:endParaRPr/>
          </a:p>
        </p:txBody>
      </p:sp>
      <p:cxnSp>
        <p:nvCxnSpPr>
          <p:cNvPr id="3267" name="Google Shape;3267;p291"/>
          <p:cNvCxnSpPr/>
          <p:nvPr/>
        </p:nvCxnSpPr>
        <p:spPr>
          <a:xfrm>
            <a:off x="9140046" y="1485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268" name="Google Shape;3268;p29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3269" name="Google Shape;3269;p291"/>
          <p:cNvPicPr preferRelativeResize="0"/>
          <p:nvPr/>
        </p:nvPicPr>
        <p:blipFill rotWithShape="1">
          <a:blip r:embed="rId3">
            <a:alphaModFix/>
          </a:blip>
          <a:srcRect b="0" l="0" r="0" t="0"/>
          <a:stretch/>
        </p:blipFill>
        <p:spPr>
          <a:xfrm>
            <a:off x="8382000" y="1228716"/>
            <a:ext cx="3302016" cy="1857384"/>
          </a:xfrm>
          <a:prstGeom prst="rect">
            <a:avLst/>
          </a:prstGeom>
          <a:noFill/>
          <a:ln>
            <a:noFill/>
          </a:ln>
        </p:spPr>
      </p:pic>
      <p:sp>
        <p:nvSpPr>
          <p:cNvPr id="3270" name="Google Shape;3270;p291"/>
          <p:cNvSpPr txBox="1"/>
          <p:nvPr/>
        </p:nvSpPr>
        <p:spPr>
          <a:xfrm>
            <a:off x="10357520" y="17997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INNER JOIN</a:t>
            </a:r>
            <a:endParaRPr/>
          </a:p>
        </p:txBody>
      </p:sp>
      <p:cxnSp>
        <p:nvCxnSpPr>
          <p:cNvPr id="3271" name="Google Shape;3271;p291"/>
          <p:cNvCxnSpPr/>
          <p:nvPr/>
        </p:nvCxnSpPr>
        <p:spPr>
          <a:xfrm>
            <a:off x="9140046" y="2628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72" name="Google Shape;3272;p291"/>
          <p:cNvPicPr preferRelativeResize="0"/>
          <p:nvPr/>
        </p:nvPicPr>
        <p:blipFill rotWithShape="1">
          <a:blip r:embed="rId3">
            <a:alphaModFix/>
          </a:blip>
          <a:srcRect b="0" l="0" r="0" t="0"/>
          <a:stretch/>
        </p:blipFill>
        <p:spPr>
          <a:xfrm>
            <a:off x="8382000" y="2295516"/>
            <a:ext cx="3302016" cy="1857384"/>
          </a:xfrm>
          <a:prstGeom prst="rect">
            <a:avLst/>
          </a:prstGeom>
          <a:noFill/>
          <a:ln>
            <a:noFill/>
          </a:ln>
        </p:spPr>
      </p:pic>
      <p:sp>
        <p:nvSpPr>
          <p:cNvPr id="3273" name="Google Shape;3273;p291"/>
          <p:cNvSpPr txBox="1"/>
          <p:nvPr/>
        </p:nvSpPr>
        <p:spPr>
          <a:xfrm>
            <a:off x="10357520" y="2933416"/>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LEFT JOIN</a:t>
            </a:r>
            <a:endParaRPr/>
          </a:p>
        </p:txBody>
      </p:sp>
      <p:cxnSp>
        <p:nvCxnSpPr>
          <p:cNvPr id="3274" name="Google Shape;3274;p291"/>
          <p:cNvCxnSpPr/>
          <p:nvPr/>
        </p:nvCxnSpPr>
        <p:spPr>
          <a:xfrm>
            <a:off x="9140046" y="3771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75" name="Google Shape;3275;p291"/>
          <p:cNvPicPr preferRelativeResize="0"/>
          <p:nvPr/>
        </p:nvPicPr>
        <p:blipFill rotWithShape="1">
          <a:blip r:embed="rId3">
            <a:alphaModFix/>
          </a:blip>
          <a:srcRect b="0" l="0" r="0" t="0"/>
          <a:stretch/>
        </p:blipFill>
        <p:spPr>
          <a:xfrm>
            <a:off x="8382000" y="3543300"/>
            <a:ext cx="3302016" cy="1857384"/>
          </a:xfrm>
          <a:prstGeom prst="rect">
            <a:avLst/>
          </a:prstGeom>
          <a:noFill/>
          <a:ln>
            <a:noFill/>
          </a:ln>
        </p:spPr>
      </p:pic>
      <p:sp>
        <p:nvSpPr>
          <p:cNvPr id="3276" name="Google Shape;3276;p291"/>
          <p:cNvSpPr txBox="1"/>
          <p:nvPr/>
        </p:nvSpPr>
        <p:spPr>
          <a:xfrm>
            <a:off x="10357520" y="41619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RIGHT JOIN</a:t>
            </a:r>
            <a:endParaRPr/>
          </a:p>
        </p:txBody>
      </p:sp>
      <p:cxnSp>
        <p:nvCxnSpPr>
          <p:cNvPr id="3277" name="Google Shape;3277;p291"/>
          <p:cNvCxnSpPr/>
          <p:nvPr/>
        </p:nvCxnSpPr>
        <p:spPr>
          <a:xfrm>
            <a:off x="9140046"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78" name="Google Shape;3278;p291"/>
          <p:cNvPicPr preferRelativeResize="0"/>
          <p:nvPr/>
        </p:nvPicPr>
        <p:blipFill rotWithShape="1">
          <a:blip r:embed="rId3">
            <a:alphaModFix/>
          </a:blip>
          <a:srcRect b="0" l="0" r="0" t="0"/>
          <a:stretch/>
        </p:blipFill>
        <p:spPr>
          <a:xfrm>
            <a:off x="8382000" y="4657716"/>
            <a:ext cx="3302016" cy="1857384"/>
          </a:xfrm>
          <a:prstGeom prst="rect">
            <a:avLst/>
          </a:prstGeom>
          <a:noFill/>
          <a:ln>
            <a:noFill/>
          </a:ln>
        </p:spPr>
      </p:pic>
      <p:sp>
        <p:nvSpPr>
          <p:cNvPr id="3279" name="Google Shape;3279;p291"/>
          <p:cNvSpPr txBox="1"/>
          <p:nvPr/>
        </p:nvSpPr>
        <p:spPr>
          <a:xfrm>
            <a:off x="10357520" y="52480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FULL JOIN</a:t>
            </a:r>
            <a:endParaRPr/>
          </a:p>
        </p:txBody>
      </p:sp>
      <p:cxnSp>
        <p:nvCxnSpPr>
          <p:cNvPr id="3280" name="Google Shape;3280;p291"/>
          <p:cNvCxnSpPr/>
          <p:nvPr/>
        </p:nvCxnSpPr>
        <p:spPr>
          <a:xfrm>
            <a:off x="9140046" y="6134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81" name="Google Shape;3281;p291"/>
          <p:cNvPicPr preferRelativeResize="0"/>
          <p:nvPr/>
        </p:nvPicPr>
        <p:blipFill rotWithShape="1">
          <a:blip r:embed="rId3">
            <a:alphaModFix/>
          </a:blip>
          <a:srcRect b="0" l="0" r="0" t="0"/>
          <a:stretch/>
        </p:blipFill>
        <p:spPr>
          <a:xfrm>
            <a:off x="8382000" y="5905500"/>
            <a:ext cx="3302016" cy="1857384"/>
          </a:xfrm>
          <a:prstGeom prst="rect">
            <a:avLst/>
          </a:prstGeom>
          <a:noFill/>
          <a:ln>
            <a:noFill/>
          </a:ln>
        </p:spPr>
      </p:pic>
      <p:sp>
        <p:nvSpPr>
          <p:cNvPr id="3282" name="Google Shape;3282;p291"/>
          <p:cNvSpPr txBox="1"/>
          <p:nvPr/>
        </p:nvSpPr>
        <p:spPr>
          <a:xfrm>
            <a:off x="10357520" y="64765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CROSS JOIN</a:t>
            </a:r>
            <a:endParaRPr/>
          </a:p>
        </p:txBody>
      </p:sp>
      <p:cxnSp>
        <p:nvCxnSpPr>
          <p:cNvPr id="3283" name="Google Shape;3283;p291"/>
          <p:cNvCxnSpPr/>
          <p:nvPr/>
        </p:nvCxnSpPr>
        <p:spPr>
          <a:xfrm>
            <a:off x="9140046" y="7353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84" name="Google Shape;3284;p291"/>
          <p:cNvPicPr preferRelativeResize="0"/>
          <p:nvPr/>
        </p:nvPicPr>
        <p:blipFill rotWithShape="1">
          <a:blip r:embed="rId3">
            <a:alphaModFix/>
          </a:blip>
          <a:srcRect b="0" l="0" r="0" t="0"/>
          <a:stretch/>
        </p:blipFill>
        <p:spPr>
          <a:xfrm>
            <a:off x="8382000" y="7096116"/>
            <a:ext cx="3302016" cy="1857384"/>
          </a:xfrm>
          <a:prstGeom prst="rect">
            <a:avLst/>
          </a:prstGeom>
          <a:noFill/>
          <a:ln>
            <a:noFill/>
          </a:ln>
        </p:spPr>
      </p:pic>
      <p:sp>
        <p:nvSpPr>
          <p:cNvPr id="3285" name="Google Shape;3285;p291"/>
          <p:cNvSpPr txBox="1"/>
          <p:nvPr/>
        </p:nvSpPr>
        <p:spPr>
          <a:xfrm>
            <a:off x="10357520" y="7667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İLERİ JOIN</a:t>
            </a:r>
            <a:endParaRPr/>
          </a:p>
        </p:txBody>
      </p:sp>
      <p:cxnSp>
        <p:nvCxnSpPr>
          <p:cNvPr id="3286" name="Google Shape;3286;p291"/>
          <p:cNvCxnSpPr/>
          <p:nvPr/>
        </p:nvCxnSpPr>
        <p:spPr>
          <a:xfrm>
            <a:off x="9140046" y="854391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287" name="Google Shape;3287;p291"/>
          <p:cNvPicPr preferRelativeResize="0"/>
          <p:nvPr/>
        </p:nvPicPr>
        <p:blipFill rotWithShape="1">
          <a:blip r:embed="rId3">
            <a:alphaModFix/>
          </a:blip>
          <a:srcRect b="0" l="0" r="0" t="0"/>
          <a:stretch/>
        </p:blipFill>
        <p:spPr>
          <a:xfrm>
            <a:off x="8382000" y="8239116"/>
            <a:ext cx="3302016" cy="1857384"/>
          </a:xfrm>
          <a:prstGeom prst="rect">
            <a:avLst/>
          </a:prstGeom>
          <a:noFill/>
          <a:ln>
            <a:noFill/>
          </a:ln>
        </p:spPr>
      </p:pic>
      <p:sp>
        <p:nvSpPr>
          <p:cNvPr id="3288" name="Google Shape;3288;p291"/>
          <p:cNvSpPr txBox="1"/>
          <p:nvPr/>
        </p:nvSpPr>
        <p:spPr>
          <a:xfrm>
            <a:off x="10357520" y="8810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SELF JOIN</a:t>
            </a:r>
            <a:endParaRPr/>
          </a:p>
        </p:txBody>
      </p:sp>
      <p:cxnSp>
        <p:nvCxnSpPr>
          <p:cNvPr id="3289" name="Google Shape;3289;p291"/>
          <p:cNvCxnSpPr/>
          <p:nvPr/>
        </p:nvCxnSpPr>
        <p:spPr>
          <a:xfrm>
            <a:off x="9140046" y="9686916"/>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3" name="Shape 3293"/>
        <p:cNvGrpSpPr/>
        <p:nvPr/>
      </p:nvGrpSpPr>
      <p:grpSpPr>
        <a:xfrm>
          <a:off x="0" y="0"/>
          <a:ext cx="0" cy="0"/>
          <a:chOff x="0" y="0"/>
          <a:chExt cx="0" cy="0"/>
        </a:xfrm>
      </p:grpSpPr>
      <p:sp>
        <p:nvSpPr>
          <p:cNvPr id="3294" name="Google Shape;3294;p292"/>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295" name="Google Shape;3295;p292"/>
          <p:cNvPicPr preferRelativeResize="0"/>
          <p:nvPr/>
        </p:nvPicPr>
        <p:blipFill rotWithShape="1">
          <a:blip r:embed="rId3">
            <a:alphaModFix/>
          </a:blip>
          <a:srcRect b="0" l="0" r="0" t="0"/>
          <a:stretch/>
        </p:blipFill>
        <p:spPr>
          <a:xfrm>
            <a:off x="8382000" y="4352916"/>
            <a:ext cx="3302016" cy="1857384"/>
          </a:xfrm>
          <a:prstGeom prst="rect">
            <a:avLst/>
          </a:prstGeom>
          <a:noFill/>
          <a:ln>
            <a:noFill/>
          </a:ln>
        </p:spPr>
      </p:pic>
      <p:sp>
        <p:nvSpPr>
          <p:cNvPr id="3296" name="Google Shape;3296;p292"/>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JOIN’LER</a:t>
            </a:r>
            <a:endParaRPr/>
          </a:p>
        </p:txBody>
      </p:sp>
      <p:sp>
        <p:nvSpPr>
          <p:cNvPr id="3297" name="Google Shape;3297;p292"/>
          <p:cNvSpPr txBox="1"/>
          <p:nvPr/>
        </p:nvSpPr>
        <p:spPr>
          <a:xfrm>
            <a:off x="10357520" y="5000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BİRDEN FAZLA TABLOYU JOINLEMEK</a:t>
            </a:r>
            <a:endParaRPr/>
          </a:p>
        </p:txBody>
      </p:sp>
      <p:cxnSp>
        <p:nvCxnSpPr>
          <p:cNvPr id="3298" name="Google Shape;3298;p292"/>
          <p:cNvCxnSpPr/>
          <p:nvPr/>
        </p:nvCxnSpPr>
        <p:spPr>
          <a:xfrm>
            <a:off x="9140046" y="6438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299" name="Google Shape;3299;p292"/>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93"/>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305" name="Google Shape;3305;p293"/>
          <p:cNvPicPr preferRelativeResize="0"/>
          <p:nvPr/>
        </p:nvPicPr>
        <p:blipFill rotWithShape="1">
          <a:blip r:embed="rId3">
            <a:alphaModFix/>
          </a:blip>
          <a:srcRect b="0" l="0" r="0" t="0"/>
          <a:stretch/>
        </p:blipFill>
        <p:spPr>
          <a:xfrm>
            <a:off x="8382000" y="3514716"/>
            <a:ext cx="3302016" cy="1857384"/>
          </a:xfrm>
          <a:prstGeom prst="rect">
            <a:avLst/>
          </a:prstGeom>
          <a:noFill/>
          <a:ln>
            <a:noFill/>
          </a:ln>
        </p:spPr>
      </p:pic>
      <p:sp>
        <p:nvSpPr>
          <p:cNvPr id="3306" name="Google Shape;3306;p293"/>
          <p:cNvSpPr txBox="1"/>
          <p:nvPr/>
        </p:nvSpPr>
        <p:spPr>
          <a:xfrm>
            <a:off x="1149818" y="3229611"/>
            <a:ext cx="5582475" cy="251972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DATABASE DIAGRAM</a:t>
            </a:r>
            <a:endParaRPr/>
          </a:p>
        </p:txBody>
      </p:sp>
      <p:sp>
        <p:nvSpPr>
          <p:cNvPr id="3307" name="Google Shape;3307;p293"/>
          <p:cNvSpPr txBox="1"/>
          <p:nvPr/>
        </p:nvSpPr>
        <p:spPr>
          <a:xfrm>
            <a:off x="10357520" y="39243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DATABASE DIAGRAM’I ANLAMAK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PK VE FK CONSTRAINT’LERİ </a:t>
            </a:r>
            <a:endParaRPr/>
          </a:p>
        </p:txBody>
      </p:sp>
      <p:cxnSp>
        <p:nvCxnSpPr>
          <p:cNvPr id="3308" name="Google Shape;3308;p293"/>
          <p:cNvCxnSpPr/>
          <p:nvPr/>
        </p:nvCxnSpPr>
        <p:spPr>
          <a:xfrm>
            <a:off x="9140046" y="5600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309" name="Google Shape;3309;p29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sp>
        <p:nvSpPr>
          <p:cNvPr id="3314" name="Google Shape;3314;p29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5" name="Google Shape;3315;p2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316" name="Google Shape;3316;p29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17" name="Google Shape;3317;p294"/>
          <p:cNvPicPr preferRelativeResize="0"/>
          <p:nvPr/>
        </p:nvPicPr>
        <p:blipFill rotWithShape="1">
          <a:blip r:embed="rId4">
            <a:alphaModFix/>
          </a:blip>
          <a:srcRect b="0" l="0" r="0" t="0"/>
          <a:stretch/>
        </p:blipFill>
        <p:spPr>
          <a:xfrm>
            <a:off x="4141663" y="2646761"/>
            <a:ext cx="10004673" cy="2895600"/>
          </a:xfrm>
          <a:prstGeom prst="rect">
            <a:avLst/>
          </a:prstGeom>
          <a:noFill/>
          <a:ln>
            <a:noFill/>
          </a:ln>
        </p:spPr>
      </p:pic>
      <p:pic>
        <p:nvPicPr>
          <p:cNvPr id="3318" name="Google Shape;3318;p294"/>
          <p:cNvPicPr preferRelativeResize="0"/>
          <p:nvPr/>
        </p:nvPicPr>
        <p:blipFill rotWithShape="1">
          <a:blip r:embed="rId5">
            <a:alphaModFix/>
          </a:blip>
          <a:srcRect b="0" l="0" r="0" t="0"/>
          <a:stretch/>
        </p:blipFill>
        <p:spPr>
          <a:xfrm>
            <a:off x="3592794" y="6293560"/>
            <a:ext cx="9601200" cy="3327688"/>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9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4" name="Google Shape;3324;p2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325" name="Google Shape;3325;p29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26" name="Google Shape;3326;p295"/>
          <p:cNvPicPr preferRelativeResize="0"/>
          <p:nvPr/>
        </p:nvPicPr>
        <p:blipFill rotWithShape="1">
          <a:blip r:embed="rId4">
            <a:alphaModFix/>
          </a:blip>
          <a:srcRect b="0" l="0" r="0" t="0"/>
          <a:stretch/>
        </p:blipFill>
        <p:spPr>
          <a:xfrm>
            <a:off x="1208034" y="2179229"/>
            <a:ext cx="15933141" cy="2115739"/>
          </a:xfrm>
          <a:prstGeom prst="rect">
            <a:avLst/>
          </a:prstGeom>
          <a:noFill/>
          <a:ln>
            <a:noFill/>
          </a:ln>
        </p:spPr>
      </p:pic>
      <p:pic>
        <p:nvPicPr>
          <p:cNvPr id="3327" name="Google Shape;3327;p295"/>
          <p:cNvPicPr preferRelativeResize="0"/>
          <p:nvPr/>
        </p:nvPicPr>
        <p:blipFill rotWithShape="1">
          <a:blip r:embed="rId5">
            <a:alphaModFix/>
          </a:blip>
          <a:srcRect b="0" l="0" r="0" t="0"/>
          <a:stretch/>
        </p:blipFill>
        <p:spPr>
          <a:xfrm>
            <a:off x="393613" y="4793507"/>
            <a:ext cx="6507237" cy="4572000"/>
          </a:xfrm>
          <a:prstGeom prst="rect">
            <a:avLst/>
          </a:prstGeom>
          <a:noFill/>
          <a:ln>
            <a:noFill/>
          </a:ln>
        </p:spPr>
      </p:pic>
      <p:pic>
        <p:nvPicPr>
          <p:cNvPr id="3328" name="Google Shape;3328;p295"/>
          <p:cNvPicPr preferRelativeResize="0"/>
          <p:nvPr/>
        </p:nvPicPr>
        <p:blipFill rotWithShape="1">
          <a:blip r:embed="rId6">
            <a:alphaModFix/>
          </a:blip>
          <a:srcRect b="0" l="0" r="0" t="0"/>
          <a:stretch/>
        </p:blipFill>
        <p:spPr>
          <a:xfrm>
            <a:off x="6749100" y="4835795"/>
            <a:ext cx="3276600" cy="4651105"/>
          </a:xfrm>
          <a:prstGeom prst="rect">
            <a:avLst/>
          </a:prstGeom>
          <a:noFill/>
          <a:ln>
            <a:noFill/>
          </a:ln>
        </p:spPr>
      </p:pic>
      <p:pic>
        <p:nvPicPr>
          <p:cNvPr id="3329" name="Google Shape;3329;p295"/>
          <p:cNvPicPr preferRelativeResize="0"/>
          <p:nvPr/>
        </p:nvPicPr>
        <p:blipFill rotWithShape="1">
          <a:blip r:embed="rId7">
            <a:alphaModFix/>
          </a:blip>
          <a:srcRect b="0" l="0" r="0" t="0"/>
          <a:stretch/>
        </p:blipFill>
        <p:spPr>
          <a:xfrm>
            <a:off x="10411020" y="5226901"/>
            <a:ext cx="7483367" cy="192151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29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5" name="Google Shape;3335;p2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336" name="Google Shape;3336;p29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37" name="Google Shape;3337;p296"/>
          <p:cNvPicPr preferRelativeResize="0"/>
          <p:nvPr/>
        </p:nvPicPr>
        <p:blipFill rotWithShape="1">
          <a:blip r:embed="rId4">
            <a:alphaModFix/>
          </a:blip>
          <a:srcRect b="0" l="0" r="0" t="0"/>
          <a:stretch/>
        </p:blipFill>
        <p:spPr>
          <a:xfrm>
            <a:off x="489761" y="2288283"/>
            <a:ext cx="17308477" cy="1277444"/>
          </a:xfrm>
          <a:prstGeom prst="rect">
            <a:avLst/>
          </a:prstGeom>
          <a:noFill/>
          <a:ln>
            <a:noFill/>
          </a:ln>
        </p:spPr>
      </p:pic>
      <p:pic>
        <p:nvPicPr>
          <p:cNvPr id="3338" name="Google Shape;3338;p296"/>
          <p:cNvPicPr preferRelativeResize="0"/>
          <p:nvPr/>
        </p:nvPicPr>
        <p:blipFill rotWithShape="1">
          <a:blip r:embed="rId5">
            <a:alphaModFix/>
          </a:blip>
          <a:srcRect b="0" l="0" r="0" t="0"/>
          <a:stretch/>
        </p:blipFill>
        <p:spPr>
          <a:xfrm>
            <a:off x="4838098" y="3569716"/>
            <a:ext cx="8611802" cy="641122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2" name="Shape 3342"/>
        <p:cNvGrpSpPr/>
        <p:nvPr/>
      </p:nvGrpSpPr>
      <p:grpSpPr>
        <a:xfrm>
          <a:off x="0" y="0"/>
          <a:ext cx="0" cy="0"/>
          <a:chOff x="0" y="0"/>
          <a:chExt cx="0" cy="0"/>
        </a:xfrm>
      </p:grpSpPr>
      <p:sp>
        <p:nvSpPr>
          <p:cNvPr id="3343" name="Google Shape;3343;p29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9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45" name="Google Shape;3345;p297"/>
          <p:cNvPicPr preferRelativeResize="0"/>
          <p:nvPr/>
        </p:nvPicPr>
        <p:blipFill rotWithShape="1">
          <a:blip r:embed="rId3">
            <a:alphaModFix/>
          </a:blip>
          <a:srcRect b="0" l="0" r="0" t="0"/>
          <a:stretch/>
        </p:blipFill>
        <p:spPr>
          <a:xfrm>
            <a:off x="248889" y="1985533"/>
            <a:ext cx="7838688" cy="1045159"/>
          </a:xfrm>
          <a:prstGeom prst="rect">
            <a:avLst/>
          </a:prstGeom>
          <a:noFill/>
          <a:ln>
            <a:noFill/>
          </a:ln>
        </p:spPr>
      </p:pic>
      <p:pic>
        <p:nvPicPr>
          <p:cNvPr id="3346" name="Google Shape;3346;p297"/>
          <p:cNvPicPr preferRelativeResize="0"/>
          <p:nvPr/>
        </p:nvPicPr>
        <p:blipFill rotWithShape="1">
          <a:blip r:embed="rId4">
            <a:alphaModFix/>
          </a:blip>
          <a:srcRect b="0" l="0" r="0" t="0"/>
          <a:stretch/>
        </p:blipFill>
        <p:spPr>
          <a:xfrm>
            <a:off x="248889" y="3116171"/>
            <a:ext cx="7078063" cy="1667108"/>
          </a:xfrm>
          <a:prstGeom prst="rect">
            <a:avLst/>
          </a:prstGeom>
          <a:noFill/>
          <a:ln>
            <a:noFill/>
          </a:ln>
        </p:spPr>
      </p:pic>
      <p:pic>
        <p:nvPicPr>
          <p:cNvPr id="3347" name="Google Shape;3347;p297"/>
          <p:cNvPicPr preferRelativeResize="0"/>
          <p:nvPr/>
        </p:nvPicPr>
        <p:blipFill rotWithShape="1">
          <a:blip r:embed="rId5">
            <a:alphaModFix/>
          </a:blip>
          <a:srcRect b="0" l="0" r="0" t="0"/>
          <a:stretch/>
        </p:blipFill>
        <p:spPr>
          <a:xfrm>
            <a:off x="8915400" y="2998087"/>
            <a:ext cx="8918099" cy="2635850"/>
          </a:xfrm>
          <a:prstGeom prst="rect">
            <a:avLst/>
          </a:prstGeom>
          <a:noFill/>
          <a:ln>
            <a:noFill/>
          </a:ln>
        </p:spPr>
      </p:pic>
      <p:pic>
        <p:nvPicPr>
          <p:cNvPr id="3348" name="Google Shape;3348;p297"/>
          <p:cNvPicPr preferRelativeResize="0"/>
          <p:nvPr/>
        </p:nvPicPr>
        <p:blipFill rotWithShape="1">
          <a:blip r:embed="rId6">
            <a:alphaModFix/>
          </a:blip>
          <a:srcRect b="0" l="0" r="0" t="0"/>
          <a:stretch/>
        </p:blipFill>
        <p:spPr>
          <a:xfrm>
            <a:off x="9273795" y="2173181"/>
            <a:ext cx="7838688" cy="939787"/>
          </a:xfrm>
          <a:prstGeom prst="rect">
            <a:avLst/>
          </a:prstGeom>
          <a:noFill/>
          <a:ln>
            <a:noFill/>
          </a:ln>
        </p:spPr>
      </p:pic>
      <p:sp>
        <p:nvSpPr>
          <p:cNvPr id="3349" name="Google Shape;3349;p297"/>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0" name="Google Shape;3350;p297"/>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1" name="Google Shape;3351;p297"/>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52" name="Google Shape;3352;p297"/>
          <p:cNvPicPr preferRelativeResize="0"/>
          <p:nvPr/>
        </p:nvPicPr>
        <p:blipFill rotWithShape="1">
          <a:blip r:embed="rId7">
            <a:alphaModFix/>
          </a:blip>
          <a:srcRect b="0" l="0" r="0" t="0"/>
          <a:stretch/>
        </p:blipFill>
        <p:spPr>
          <a:xfrm>
            <a:off x="672460" y="5908666"/>
            <a:ext cx="17398106" cy="3810885"/>
          </a:xfrm>
          <a:prstGeom prst="rect">
            <a:avLst/>
          </a:prstGeom>
          <a:noFill/>
          <a:ln>
            <a:noFill/>
          </a:ln>
        </p:spPr>
      </p:pic>
      <p:pic>
        <p:nvPicPr>
          <p:cNvPr id="3353" name="Google Shape;3353;p297"/>
          <p:cNvPicPr preferRelativeResize="0"/>
          <p:nvPr/>
        </p:nvPicPr>
        <p:blipFill rotWithShape="1">
          <a:blip r:embed="rId8">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pic>
        <p:nvPicPr>
          <p:cNvPr id="3358" name="Google Shape;3358;p298"/>
          <p:cNvPicPr preferRelativeResize="0"/>
          <p:nvPr/>
        </p:nvPicPr>
        <p:blipFill rotWithShape="1">
          <a:blip r:embed="rId3">
            <a:alphaModFix/>
          </a:blip>
          <a:srcRect b="0" l="0" r="0" t="0"/>
          <a:stretch/>
        </p:blipFill>
        <p:spPr>
          <a:xfrm>
            <a:off x="102457" y="5972487"/>
            <a:ext cx="17575944" cy="3603495"/>
          </a:xfrm>
          <a:prstGeom prst="rect">
            <a:avLst/>
          </a:prstGeom>
          <a:noFill/>
          <a:ln>
            <a:noFill/>
          </a:ln>
        </p:spPr>
      </p:pic>
      <p:sp>
        <p:nvSpPr>
          <p:cNvPr id="3359" name="Google Shape;3359;p2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61" name="Google Shape;3361;p298"/>
          <p:cNvPicPr preferRelativeResize="0"/>
          <p:nvPr/>
        </p:nvPicPr>
        <p:blipFill rotWithShape="1">
          <a:blip r:embed="rId4">
            <a:alphaModFix/>
          </a:blip>
          <a:srcRect b="0" l="0" r="0" t="0"/>
          <a:stretch/>
        </p:blipFill>
        <p:spPr>
          <a:xfrm>
            <a:off x="248889" y="1985533"/>
            <a:ext cx="7838688" cy="1045159"/>
          </a:xfrm>
          <a:prstGeom prst="rect">
            <a:avLst/>
          </a:prstGeom>
          <a:noFill/>
          <a:ln>
            <a:noFill/>
          </a:ln>
        </p:spPr>
      </p:pic>
      <p:pic>
        <p:nvPicPr>
          <p:cNvPr id="3362" name="Google Shape;3362;p298"/>
          <p:cNvPicPr preferRelativeResize="0"/>
          <p:nvPr/>
        </p:nvPicPr>
        <p:blipFill rotWithShape="1">
          <a:blip r:embed="rId5">
            <a:alphaModFix/>
          </a:blip>
          <a:srcRect b="0" l="0" r="0" t="0"/>
          <a:stretch/>
        </p:blipFill>
        <p:spPr>
          <a:xfrm>
            <a:off x="248889" y="3116171"/>
            <a:ext cx="7078063" cy="1667108"/>
          </a:xfrm>
          <a:prstGeom prst="rect">
            <a:avLst/>
          </a:prstGeom>
          <a:noFill/>
          <a:ln>
            <a:noFill/>
          </a:ln>
        </p:spPr>
      </p:pic>
      <p:pic>
        <p:nvPicPr>
          <p:cNvPr id="3363" name="Google Shape;3363;p298"/>
          <p:cNvPicPr preferRelativeResize="0"/>
          <p:nvPr/>
        </p:nvPicPr>
        <p:blipFill rotWithShape="1">
          <a:blip r:embed="rId6">
            <a:alphaModFix/>
          </a:blip>
          <a:srcRect b="0" l="0" r="0" t="0"/>
          <a:stretch/>
        </p:blipFill>
        <p:spPr>
          <a:xfrm>
            <a:off x="8915400" y="2998087"/>
            <a:ext cx="8918099" cy="2635850"/>
          </a:xfrm>
          <a:prstGeom prst="rect">
            <a:avLst/>
          </a:prstGeom>
          <a:noFill/>
          <a:ln>
            <a:noFill/>
          </a:ln>
        </p:spPr>
      </p:pic>
      <p:pic>
        <p:nvPicPr>
          <p:cNvPr id="3364" name="Google Shape;3364;p298"/>
          <p:cNvPicPr preferRelativeResize="0"/>
          <p:nvPr/>
        </p:nvPicPr>
        <p:blipFill rotWithShape="1">
          <a:blip r:embed="rId7">
            <a:alphaModFix/>
          </a:blip>
          <a:srcRect b="0" l="0" r="0" t="0"/>
          <a:stretch/>
        </p:blipFill>
        <p:spPr>
          <a:xfrm>
            <a:off x="9273795" y="2173181"/>
            <a:ext cx="7838688" cy="939787"/>
          </a:xfrm>
          <a:prstGeom prst="rect">
            <a:avLst/>
          </a:prstGeom>
          <a:noFill/>
          <a:ln>
            <a:noFill/>
          </a:ln>
        </p:spPr>
      </p:pic>
      <p:sp>
        <p:nvSpPr>
          <p:cNvPr id="3365" name="Google Shape;3365;p298"/>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6" name="Google Shape;3366;p298"/>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7" name="Google Shape;3367;p298"/>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68" name="Google Shape;3368;p298"/>
          <p:cNvPicPr preferRelativeResize="0"/>
          <p:nvPr/>
        </p:nvPicPr>
        <p:blipFill rotWithShape="1">
          <a:blip r:embed="rId8">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pic>
        <p:nvPicPr>
          <p:cNvPr id="3373" name="Google Shape;3373;p299"/>
          <p:cNvPicPr preferRelativeResize="0"/>
          <p:nvPr/>
        </p:nvPicPr>
        <p:blipFill rotWithShape="1">
          <a:blip r:embed="rId3">
            <a:alphaModFix/>
          </a:blip>
          <a:srcRect b="0" l="0" r="0" t="0"/>
          <a:stretch/>
        </p:blipFill>
        <p:spPr>
          <a:xfrm>
            <a:off x="187491" y="6635286"/>
            <a:ext cx="17913018" cy="2635850"/>
          </a:xfrm>
          <a:prstGeom prst="rect">
            <a:avLst/>
          </a:prstGeom>
          <a:noFill/>
          <a:ln>
            <a:noFill/>
          </a:ln>
        </p:spPr>
      </p:pic>
      <p:sp>
        <p:nvSpPr>
          <p:cNvPr id="3374" name="Google Shape;3374;p2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9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76" name="Google Shape;3376;p299"/>
          <p:cNvPicPr preferRelativeResize="0"/>
          <p:nvPr/>
        </p:nvPicPr>
        <p:blipFill rotWithShape="1">
          <a:blip r:embed="rId4">
            <a:alphaModFix/>
          </a:blip>
          <a:srcRect b="0" l="0" r="0" t="0"/>
          <a:stretch/>
        </p:blipFill>
        <p:spPr>
          <a:xfrm>
            <a:off x="248889" y="1985533"/>
            <a:ext cx="7838688" cy="1045159"/>
          </a:xfrm>
          <a:prstGeom prst="rect">
            <a:avLst/>
          </a:prstGeom>
          <a:noFill/>
          <a:ln>
            <a:noFill/>
          </a:ln>
        </p:spPr>
      </p:pic>
      <p:pic>
        <p:nvPicPr>
          <p:cNvPr id="3377" name="Google Shape;3377;p299"/>
          <p:cNvPicPr preferRelativeResize="0"/>
          <p:nvPr/>
        </p:nvPicPr>
        <p:blipFill rotWithShape="1">
          <a:blip r:embed="rId5">
            <a:alphaModFix/>
          </a:blip>
          <a:srcRect b="0" l="0" r="0" t="0"/>
          <a:stretch/>
        </p:blipFill>
        <p:spPr>
          <a:xfrm>
            <a:off x="248889" y="3116171"/>
            <a:ext cx="7078063" cy="1667108"/>
          </a:xfrm>
          <a:prstGeom prst="rect">
            <a:avLst/>
          </a:prstGeom>
          <a:noFill/>
          <a:ln>
            <a:noFill/>
          </a:ln>
        </p:spPr>
      </p:pic>
      <p:pic>
        <p:nvPicPr>
          <p:cNvPr id="3378" name="Google Shape;3378;p299"/>
          <p:cNvPicPr preferRelativeResize="0"/>
          <p:nvPr/>
        </p:nvPicPr>
        <p:blipFill rotWithShape="1">
          <a:blip r:embed="rId6">
            <a:alphaModFix/>
          </a:blip>
          <a:srcRect b="0" l="0" r="0" t="0"/>
          <a:stretch/>
        </p:blipFill>
        <p:spPr>
          <a:xfrm>
            <a:off x="8915400" y="2998087"/>
            <a:ext cx="8918099" cy="2635850"/>
          </a:xfrm>
          <a:prstGeom prst="rect">
            <a:avLst/>
          </a:prstGeom>
          <a:noFill/>
          <a:ln>
            <a:noFill/>
          </a:ln>
        </p:spPr>
      </p:pic>
      <p:pic>
        <p:nvPicPr>
          <p:cNvPr id="3379" name="Google Shape;3379;p299"/>
          <p:cNvPicPr preferRelativeResize="0"/>
          <p:nvPr/>
        </p:nvPicPr>
        <p:blipFill rotWithShape="1">
          <a:blip r:embed="rId7">
            <a:alphaModFix/>
          </a:blip>
          <a:srcRect b="0" l="0" r="0" t="0"/>
          <a:stretch/>
        </p:blipFill>
        <p:spPr>
          <a:xfrm>
            <a:off x="9273795" y="2173181"/>
            <a:ext cx="7838688" cy="939787"/>
          </a:xfrm>
          <a:prstGeom prst="rect">
            <a:avLst/>
          </a:prstGeom>
          <a:noFill/>
          <a:ln>
            <a:noFill/>
          </a:ln>
        </p:spPr>
      </p:pic>
      <p:sp>
        <p:nvSpPr>
          <p:cNvPr id="3380" name="Google Shape;3380;p299"/>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1" name="Google Shape;3381;p299"/>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2" name="Google Shape;3382;p299"/>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83" name="Google Shape;3383;p299"/>
          <p:cNvPicPr preferRelativeResize="0"/>
          <p:nvPr/>
        </p:nvPicPr>
        <p:blipFill rotWithShape="1">
          <a:blip r:embed="rId8">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nvSpPr>
        <p:spPr>
          <a:xfrm>
            <a:off x="9430703" y="3848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08</a:t>
            </a:r>
            <a:endParaRPr/>
          </a:p>
        </p:txBody>
      </p:sp>
      <p:sp>
        <p:nvSpPr>
          <p:cNvPr id="122" name="Google Shape;122;p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1149817" y="4660708"/>
            <a:ext cx="5582475"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b="0" i="0" lang="en-US" sz="3600" u="none" cap="none" strike="noStrike">
                <a:solidFill>
                  <a:srgbClr val="FFFFFF"/>
                </a:solidFill>
                <a:latin typeface="Arial"/>
                <a:ea typeface="Arial"/>
                <a:cs typeface="Arial"/>
                <a:sym typeface="Arial"/>
              </a:rPr>
              <a:t>SQL NEDİR ?</a:t>
            </a:r>
            <a:endParaRPr/>
          </a:p>
        </p:txBody>
      </p:sp>
      <p:cxnSp>
        <p:nvCxnSpPr>
          <p:cNvPr id="124" name="Google Shape;124;p3"/>
          <p:cNvCxnSpPr/>
          <p:nvPr/>
        </p:nvCxnSpPr>
        <p:spPr>
          <a:xfrm>
            <a:off x="9430703" y="4914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25" name="Google Shape;125;p3"/>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26" name="Google Shape;126;p3"/>
          <p:cNvSpPr txBox="1"/>
          <p:nvPr/>
        </p:nvSpPr>
        <p:spPr>
          <a:xfrm>
            <a:off x="9448800" y="232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07</a:t>
            </a:r>
            <a:endParaRPr/>
          </a:p>
        </p:txBody>
      </p:sp>
      <p:cxnSp>
        <p:nvCxnSpPr>
          <p:cNvPr id="127" name="Google Shape;127;p3"/>
          <p:cNvCxnSpPr/>
          <p:nvPr/>
        </p:nvCxnSpPr>
        <p:spPr>
          <a:xfrm>
            <a:off x="9448800" y="33909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8" name="Google Shape;128;p3"/>
          <p:cNvSpPr txBox="1"/>
          <p:nvPr/>
        </p:nvSpPr>
        <p:spPr>
          <a:xfrm>
            <a:off x="9436417" y="5295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09</a:t>
            </a:r>
            <a:endParaRPr/>
          </a:p>
        </p:txBody>
      </p:sp>
      <p:cxnSp>
        <p:nvCxnSpPr>
          <p:cNvPr id="129" name="Google Shape;129;p3"/>
          <p:cNvCxnSpPr/>
          <p:nvPr/>
        </p:nvCxnSpPr>
        <p:spPr>
          <a:xfrm>
            <a:off x="9436417" y="6362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0" name="Google Shape;130;p3"/>
          <p:cNvSpPr txBox="1"/>
          <p:nvPr/>
        </p:nvSpPr>
        <p:spPr>
          <a:xfrm>
            <a:off x="9436417" y="6743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10</a:t>
            </a:r>
            <a:endParaRPr/>
          </a:p>
        </p:txBody>
      </p:sp>
      <p:cxnSp>
        <p:nvCxnSpPr>
          <p:cNvPr id="131" name="Google Shape;131;p3"/>
          <p:cNvCxnSpPr/>
          <p:nvPr/>
        </p:nvCxnSpPr>
        <p:spPr>
          <a:xfrm>
            <a:off x="9436417" y="7810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2" name="Google Shape;132;p3"/>
          <p:cNvSpPr txBox="1"/>
          <p:nvPr/>
        </p:nvSpPr>
        <p:spPr>
          <a:xfrm>
            <a:off x="9448800" y="876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06</a:t>
            </a:r>
            <a:endParaRPr/>
          </a:p>
        </p:txBody>
      </p:sp>
      <p:cxnSp>
        <p:nvCxnSpPr>
          <p:cNvPr id="133" name="Google Shape;133;p3"/>
          <p:cNvCxnSpPr/>
          <p:nvPr/>
        </p:nvCxnSpPr>
        <p:spPr>
          <a:xfrm>
            <a:off x="9448800" y="1943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4" name="Google Shape;134;p3"/>
          <p:cNvSpPr txBox="1"/>
          <p:nvPr/>
        </p:nvSpPr>
        <p:spPr>
          <a:xfrm>
            <a:off x="9448800" y="8267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500" u="none" cap="none" strike="noStrike">
                <a:solidFill>
                  <a:srgbClr val="E46232"/>
                </a:solidFill>
                <a:latin typeface="Arial"/>
                <a:ea typeface="Arial"/>
                <a:cs typeface="Arial"/>
                <a:sym typeface="Arial"/>
              </a:rPr>
              <a:t>11</a:t>
            </a:r>
            <a:endParaRPr/>
          </a:p>
        </p:txBody>
      </p:sp>
      <p:cxnSp>
        <p:nvCxnSpPr>
          <p:cNvPr id="135" name="Google Shape;135;p3"/>
          <p:cNvCxnSpPr/>
          <p:nvPr/>
        </p:nvCxnSpPr>
        <p:spPr>
          <a:xfrm>
            <a:off x="9448800" y="9334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36" name="Google Shape;136;p3"/>
          <p:cNvSpPr txBox="1"/>
          <p:nvPr/>
        </p:nvSpPr>
        <p:spPr>
          <a:xfrm>
            <a:off x="10350817" y="9525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VERİ TABANI YÖNETİM SİSTMELERİ FAYDALARI</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37" name="Google Shape;137;p3"/>
          <p:cNvSpPr txBox="1"/>
          <p:nvPr/>
        </p:nvSpPr>
        <p:spPr>
          <a:xfrm>
            <a:off x="10363200" y="2400300"/>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İLİŞKİSEL VERİ TABANI SİSTEMLERİ ( TABLO YAPISI )</a:t>
            </a:r>
            <a:endParaRPr/>
          </a:p>
        </p:txBody>
      </p:sp>
      <p:sp>
        <p:nvSpPr>
          <p:cNvPr id="138" name="Google Shape;138;p3"/>
          <p:cNvSpPr txBox="1"/>
          <p:nvPr/>
        </p:nvSpPr>
        <p:spPr>
          <a:xfrm>
            <a:off x="10363200" y="3877706"/>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SQL NEDİR ?</a:t>
            </a:r>
            <a:endParaRPr/>
          </a:p>
        </p:txBody>
      </p:sp>
      <p:sp>
        <p:nvSpPr>
          <p:cNvPr id="139" name="Google Shape;139;p3"/>
          <p:cNvSpPr txBox="1"/>
          <p:nvPr/>
        </p:nvSpPr>
        <p:spPr>
          <a:xfrm>
            <a:off x="10350817" y="5325506"/>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SQL NE İŞE YARAR VE NERELERDE KULLANILIR ?</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40" name="Google Shape;140;p3"/>
          <p:cNvSpPr txBox="1"/>
          <p:nvPr/>
        </p:nvSpPr>
        <p:spPr>
          <a:xfrm>
            <a:off x="10363200" y="68199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SQL SERVER NEDİR ?</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41" name="Google Shape;141;p3"/>
          <p:cNvSpPr txBox="1"/>
          <p:nvPr/>
        </p:nvSpPr>
        <p:spPr>
          <a:xfrm>
            <a:off x="10363200" y="8343900"/>
            <a:ext cx="6717983" cy="884794"/>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0" i="0" lang="en-US" sz="2000" u="none" cap="none" strike="noStrike">
                <a:solidFill>
                  <a:srgbClr val="000000"/>
                </a:solidFill>
                <a:latin typeface="Arial"/>
                <a:ea typeface="Arial"/>
                <a:cs typeface="Arial"/>
                <a:sym typeface="Arial"/>
              </a:rPr>
              <a:t>SQL SERVER MİMARİSİ </a:t>
            </a:r>
            <a:endParaRPr/>
          </a:p>
          <a:p>
            <a:pPr indent="0" lvl="0" marL="0" marR="0" rtl="0" algn="l">
              <a:lnSpc>
                <a:spcPct val="18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08" name="Google Shape;408;p30"/>
          <p:cNvSpPr txBox="1"/>
          <p:nvPr/>
        </p:nvSpPr>
        <p:spPr>
          <a:xfrm>
            <a:off x="228600" y="2652439"/>
            <a:ext cx="9601200" cy="14403943"/>
          </a:xfrm>
          <a:prstGeom prst="rect">
            <a:avLst/>
          </a:prstGeom>
          <a:noFill/>
          <a:ln>
            <a:noFill/>
          </a:ln>
        </p:spPr>
        <p:txBody>
          <a:bodyPr anchorCtr="0" anchor="ctr" bIns="0" lIns="0" spcFirstLastPara="1" rIns="0" wrap="square" tIns="0">
            <a:spAutoFit/>
          </a:bodyPr>
          <a:lstStyle/>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MS SQL SERVER mimarisi oldukça detaylı bir konu olmakla birlikte, kısaca SQL SERVER’ın işleyişi hakkında bilgi edinelim.</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MS SQL Server bir istemci-sunucu mimarisidir. Kısaca anlatmamız gerekirse SQL Server işlemi, bir istek gönderen istemci uygulamasıyla başlar. SQL Server, işlenen verilerle isteği kabul eder ve sonunda işler ve yanıtlar.</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p:txBody>
      </p:sp>
      <p:pic>
        <p:nvPicPr>
          <p:cNvPr id="409" name="Google Shape;409;p30"/>
          <p:cNvPicPr preferRelativeResize="0"/>
          <p:nvPr/>
        </p:nvPicPr>
        <p:blipFill rotWithShape="1">
          <a:blip r:embed="rId3">
            <a:alphaModFix/>
          </a:blip>
          <a:srcRect b="0" l="0" r="0" t="0"/>
          <a:stretch/>
        </p:blipFill>
        <p:spPr>
          <a:xfrm>
            <a:off x="10439400" y="3009900"/>
            <a:ext cx="7362648" cy="5506388"/>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3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0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390" name="Google Shape;3390;p300"/>
          <p:cNvPicPr preferRelativeResize="0"/>
          <p:nvPr/>
        </p:nvPicPr>
        <p:blipFill rotWithShape="1">
          <a:blip r:embed="rId3">
            <a:alphaModFix/>
          </a:blip>
          <a:srcRect b="0" l="0" r="0" t="0"/>
          <a:stretch/>
        </p:blipFill>
        <p:spPr>
          <a:xfrm>
            <a:off x="248889" y="1985533"/>
            <a:ext cx="7838688" cy="1045159"/>
          </a:xfrm>
          <a:prstGeom prst="rect">
            <a:avLst/>
          </a:prstGeom>
          <a:noFill/>
          <a:ln>
            <a:noFill/>
          </a:ln>
        </p:spPr>
      </p:pic>
      <p:pic>
        <p:nvPicPr>
          <p:cNvPr id="3391" name="Google Shape;3391;p300"/>
          <p:cNvPicPr preferRelativeResize="0"/>
          <p:nvPr/>
        </p:nvPicPr>
        <p:blipFill rotWithShape="1">
          <a:blip r:embed="rId4">
            <a:alphaModFix/>
          </a:blip>
          <a:srcRect b="0" l="0" r="0" t="0"/>
          <a:stretch/>
        </p:blipFill>
        <p:spPr>
          <a:xfrm>
            <a:off x="248889" y="3116171"/>
            <a:ext cx="7078063" cy="1667108"/>
          </a:xfrm>
          <a:prstGeom prst="rect">
            <a:avLst/>
          </a:prstGeom>
          <a:noFill/>
          <a:ln>
            <a:noFill/>
          </a:ln>
        </p:spPr>
      </p:pic>
      <p:pic>
        <p:nvPicPr>
          <p:cNvPr id="3392" name="Google Shape;3392;p300"/>
          <p:cNvPicPr preferRelativeResize="0"/>
          <p:nvPr/>
        </p:nvPicPr>
        <p:blipFill rotWithShape="1">
          <a:blip r:embed="rId5">
            <a:alphaModFix/>
          </a:blip>
          <a:srcRect b="0" l="0" r="0" t="0"/>
          <a:stretch/>
        </p:blipFill>
        <p:spPr>
          <a:xfrm>
            <a:off x="8915400" y="2998087"/>
            <a:ext cx="8918099" cy="2635850"/>
          </a:xfrm>
          <a:prstGeom prst="rect">
            <a:avLst/>
          </a:prstGeom>
          <a:noFill/>
          <a:ln>
            <a:noFill/>
          </a:ln>
        </p:spPr>
      </p:pic>
      <p:pic>
        <p:nvPicPr>
          <p:cNvPr id="3393" name="Google Shape;3393;p300"/>
          <p:cNvPicPr preferRelativeResize="0"/>
          <p:nvPr/>
        </p:nvPicPr>
        <p:blipFill rotWithShape="1">
          <a:blip r:embed="rId6">
            <a:alphaModFix/>
          </a:blip>
          <a:srcRect b="0" l="0" r="0" t="0"/>
          <a:stretch/>
        </p:blipFill>
        <p:spPr>
          <a:xfrm>
            <a:off x="9273795" y="2173181"/>
            <a:ext cx="7838688" cy="939787"/>
          </a:xfrm>
          <a:prstGeom prst="rect">
            <a:avLst/>
          </a:prstGeom>
          <a:noFill/>
          <a:ln>
            <a:noFill/>
          </a:ln>
        </p:spPr>
      </p:pic>
      <p:sp>
        <p:nvSpPr>
          <p:cNvPr id="3394" name="Google Shape;3394;p300"/>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5" name="Google Shape;3395;p300"/>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6" name="Google Shape;3396;p300"/>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97" name="Google Shape;3397;p300"/>
          <p:cNvPicPr preferRelativeResize="0"/>
          <p:nvPr/>
        </p:nvPicPr>
        <p:blipFill rotWithShape="1">
          <a:blip r:embed="rId7">
            <a:alphaModFix/>
          </a:blip>
          <a:srcRect b="0" l="0" r="0" t="0"/>
          <a:stretch/>
        </p:blipFill>
        <p:spPr>
          <a:xfrm>
            <a:off x="16154400" y="8703492"/>
            <a:ext cx="1916166" cy="1277444"/>
          </a:xfrm>
          <a:prstGeom prst="rect">
            <a:avLst/>
          </a:prstGeom>
          <a:noFill/>
          <a:ln>
            <a:noFill/>
          </a:ln>
        </p:spPr>
      </p:pic>
      <p:pic>
        <p:nvPicPr>
          <p:cNvPr id="3398" name="Google Shape;3398;p300"/>
          <p:cNvPicPr preferRelativeResize="0"/>
          <p:nvPr/>
        </p:nvPicPr>
        <p:blipFill rotWithShape="1">
          <a:blip r:embed="rId8">
            <a:alphaModFix/>
          </a:blip>
          <a:srcRect b="0" l="0" r="0" t="0"/>
          <a:stretch/>
        </p:blipFill>
        <p:spPr>
          <a:xfrm>
            <a:off x="2209800" y="6123556"/>
            <a:ext cx="11902007" cy="1045158"/>
          </a:xfrm>
          <a:prstGeom prst="rect">
            <a:avLst/>
          </a:prstGeom>
          <a:noFill/>
          <a:ln>
            <a:noFill/>
          </a:ln>
        </p:spPr>
      </p:pic>
      <p:pic>
        <p:nvPicPr>
          <p:cNvPr id="3399" name="Google Shape;3399;p300"/>
          <p:cNvPicPr preferRelativeResize="0"/>
          <p:nvPr/>
        </p:nvPicPr>
        <p:blipFill rotWithShape="1">
          <a:blip r:embed="rId9">
            <a:alphaModFix/>
          </a:blip>
          <a:srcRect b="0" l="0" r="0" t="0"/>
          <a:stretch/>
        </p:blipFill>
        <p:spPr>
          <a:xfrm>
            <a:off x="5413494" y="7007839"/>
            <a:ext cx="7720601" cy="3070793"/>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3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0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406" name="Google Shape;3406;p301"/>
          <p:cNvPicPr preferRelativeResize="0"/>
          <p:nvPr/>
        </p:nvPicPr>
        <p:blipFill rotWithShape="1">
          <a:blip r:embed="rId3">
            <a:alphaModFix/>
          </a:blip>
          <a:srcRect b="0" l="0" r="0" t="0"/>
          <a:stretch/>
        </p:blipFill>
        <p:spPr>
          <a:xfrm>
            <a:off x="248889" y="1985533"/>
            <a:ext cx="7838688" cy="1045159"/>
          </a:xfrm>
          <a:prstGeom prst="rect">
            <a:avLst/>
          </a:prstGeom>
          <a:noFill/>
          <a:ln>
            <a:noFill/>
          </a:ln>
        </p:spPr>
      </p:pic>
      <p:pic>
        <p:nvPicPr>
          <p:cNvPr id="3407" name="Google Shape;3407;p301"/>
          <p:cNvPicPr preferRelativeResize="0"/>
          <p:nvPr/>
        </p:nvPicPr>
        <p:blipFill rotWithShape="1">
          <a:blip r:embed="rId4">
            <a:alphaModFix/>
          </a:blip>
          <a:srcRect b="0" l="0" r="0" t="0"/>
          <a:stretch/>
        </p:blipFill>
        <p:spPr>
          <a:xfrm>
            <a:off x="248889" y="3116171"/>
            <a:ext cx="7078063" cy="1667108"/>
          </a:xfrm>
          <a:prstGeom prst="rect">
            <a:avLst/>
          </a:prstGeom>
          <a:noFill/>
          <a:ln>
            <a:noFill/>
          </a:ln>
        </p:spPr>
      </p:pic>
      <p:pic>
        <p:nvPicPr>
          <p:cNvPr id="3408" name="Google Shape;3408;p301"/>
          <p:cNvPicPr preferRelativeResize="0"/>
          <p:nvPr/>
        </p:nvPicPr>
        <p:blipFill rotWithShape="1">
          <a:blip r:embed="rId5">
            <a:alphaModFix/>
          </a:blip>
          <a:srcRect b="0" l="0" r="0" t="0"/>
          <a:stretch/>
        </p:blipFill>
        <p:spPr>
          <a:xfrm>
            <a:off x="8915400" y="2998087"/>
            <a:ext cx="8918099" cy="2635850"/>
          </a:xfrm>
          <a:prstGeom prst="rect">
            <a:avLst/>
          </a:prstGeom>
          <a:noFill/>
          <a:ln>
            <a:noFill/>
          </a:ln>
        </p:spPr>
      </p:pic>
      <p:pic>
        <p:nvPicPr>
          <p:cNvPr id="3409" name="Google Shape;3409;p301"/>
          <p:cNvPicPr preferRelativeResize="0"/>
          <p:nvPr/>
        </p:nvPicPr>
        <p:blipFill rotWithShape="1">
          <a:blip r:embed="rId6">
            <a:alphaModFix/>
          </a:blip>
          <a:srcRect b="0" l="0" r="0" t="0"/>
          <a:stretch/>
        </p:blipFill>
        <p:spPr>
          <a:xfrm>
            <a:off x="9273795" y="2173181"/>
            <a:ext cx="7838688" cy="939787"/>
          </a:xfrm>
          <a:prstGeom prst="rect">
            <a:avLst/>
          </a:prstGeom>
          <a:noFill/>
          <a:ln>
            <a:noFill/>
          </a:ln>
        </p:spPr>
      </p:pic>
      <p:sp>
        <p:nvSpPr>
          <p:cNvPr id="3410" name="Google Shape;3410;p301"/>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1" name="Google Shape;3411;p301"/>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2" name="Google Shape;3412;p301"/>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13" name="Google Shape;3413;p301"/>
          <p:cNvPicPr preferRelativeResize="0"/>
          <p:nvPr/>
        </p:nvPicPr>
        <p:blipFill rotWithShape="1">
          <a:blip r:embed="rId7">
            <a:alphaModFix/>
          </a:blip>
          <a:srcRect b="0" l="0" r="0" t="0"/>
          <a:stretch/>
        </p:blipFill>
        <p:spPr>
          <a:xfrm>
            <a:off x="16154400" y="8703492"/>
            <a:ext cx="1916166" cy="1277444"/>
          </a:xfrm>
          <a:prstGeom prst="rect">
            <a:avLst/>
          </a:prstGeom>
          <a:noFill/>
          <a:ln>
            <a:noFill/>
          </a:ln>
        </p:spPr>
      </p:pic>
      <p:pic>
        <p:nvPicPr>
          <p:cNvPr id="3414" name="Google Shape;3414;p301"/>
          <p:cNvPicPr preferRelativeResize="0"/>
          <p:nvPr/>
        </p:nvPicPr>
        <p:blipFill rotWithShape="1">
          <a:blip r:embed="rId8">
            <a:alphaModFix/>
          </a:blip>
          <a:srcRect b="0" l="0" r="0" t="0"/>
          <a:stretch/>
        </p:blipFill>
        <p:spPr>
          <a:xfrm>
            <a:off x="3479800" y="7236073"/>
            <a:ext cx="11298227" cy="2676899"/>
          </a:xfrm>
          <a:prstGeom prst="rect">
            <a:avLst/>
          </a:prstGeom>
          <a:noFill/>
          <a:ln>
            <a:noFill/>
          </a:ln>
        </p:spPr>
      </p:pic>
      <p:pic>
        <p:nvPicPr>
          <p:cNvPr id="3415" name="Google Shape;3415;p301"/>
          <p:cNvPicPr preferRelativeResize="0"/>
          <p:nvPr/>
        </p:nvPicPr>
        <p:blipFill rotWithShape="1">
          <a:blip r:embed="rId9">
            <a:alphaModFix/>
          </a:blip>
          <a:srcRect b="0" l="0" r="0" t="0"/>
          <a:stretch/>
        </p:blipFill>
        <p:spPr>
          <a:xfrm>
            <a:off x="2667000" y="5787204"/>
            <a:ext cx="12696312" cy="1531145"/>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30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0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422" name="Google Shape;3422;p3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3423" name="Google Shape;3423;p302"/>
          <p:cNvPicPr preferRelativeResize="0"/>
          <p:nvPr/>
        </p:nvPicPr>
        <p:blipFill rotWithShape="1">
          <a:blip r:embed="rId4">
            <a:alphaModFix/>
          </a:blip>
          <a:srcRect b="0" l="0" r="0" t="0"/>
          <a:stretch/>
        </p:blipFill>
        <p:spPr>
          <a:xfrm>
            <a:off x="6400800" y="4712368"/>
            <a:ext cx="11298227" cy="2676899"/>
          </a:xfrm>
          <a:prstGeom prst="rect">
            <a:avLst/>
          </a:prstGeom>
          <a:noFill/>
          <a:ln>
            <a:noFill/>
          </a:ln>
        </p:spPr>
      </p:pic>
      <p:pic>
        <p:nvPicPr>
          <p:cNvPr id="3424" name="Google Shape;3424;p302"/>
          <p:cNvPicPr preferRelativeResize="0"/>
          <p:nvPr/>
        </p:nvPicPr>
        <p:blipFill rotWithShape="1">
          <a:blip r:embed="rId5">
            <a:alphaModFix/>
          </a:blip>
          <a:srcRect b="0" l="0" r="0" t="0"/>
          <a:stretch/>
        </p:blipFill>
        <p:spPr>
          <a:xfrm>
            <a:off x="986409" y="2546922"/>
            <a:ext cx="16315181" cy="1967572"/>
          </a:xfrm>
          <a:prstGeom prst="rect">
            <a:avLst/>
          </a:prstGeom>
          <a:noFill/>
          <a:ln>
            <a:noFill/>
          </a:ln>
        </p:spPr>
      </p:pic>
      <p:pic>
        <p:nvPicPr>
          <p:cNvPr id="3425" name="Google Shape;3425;p302"/>
          <p:cNvPicPr preferRelativeResize="0"/>
          <p:nvPr/>
        </p:nvPicPr>
        <p:blipFill rotWithShape="1">
          <a:blip r:embed="rId6">
            <a:alphaModFix/>
          </a:blip>
          <a:srcRect b="0" l="0" r="0" t="0"/>
          <a:stretch/>
        </p:blipFill>
        <p:spPr>
          <a:xfrm>
            <a:off x="296196" y="7288639"/>
            <a:ext cx="8130441" cy="1846661"/>
          </a:xfrm>
          <a:prstGeom prst="rect">
            <a:avLst/>
          </a:prstGeom>
          <a:noFill/>
          <a:ln>
            <a:noFill/>
          </a:ln>
        </p:spPr>
      </p:pic>
      <p:sp>
        <p:nvSpPr>
          <p:cNvPr id="3426" name="Google Shape;3426;p302"/>
          <p:cNvSpPr/>
          <p:nvPr/>
        </p:nvSpPr>
        <p:spPr>
          <a:xfrm>
            <a:off x="1524000" y="8703492"/>
            <a:ext cx="6096000" cy="32620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0" name="Shape 3430"/>
        <p:cNvGrpSpPr/>
        <p:nvPr/>
      </p:nvGrpSpPr>
      <p:grpSpPr>
        <a:xfrm>
          <a:off x="0" y="0"/>
          <a:ext cx="0" cy="0"/>
          <a:chOff x="0" y="0"/>
          <a:chExt cx="0" cy="0"/>
        </a:xfrm>
      </p:grpSpPr>
      <p:sp>
        <p:nvSpPr>
          <p:cNvPr id="3431" name="Google Shape;3431;p30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0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433" name="Google Shape;3433;p3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3434" name="Google Shape;3434;p303"/>
          <p:cNvPicPr preferRelativeResize="0"/>
          <p:nvPr/>
        </p:nvPicPr>
        <p:blipFill rotWithShape="1">
          <a:blip r:embed="rId4">
            <a:alphaModFix/>
          </a:blip>
          <a:srcRect b="0" l="0" r="0" t="0"/>
          <a:stretch/>
        </p:blipFill>
        <p:spPr>
          <a:xfrm>
            <a:off x="4038600" y="2179229"/>
            <a:ext cx="8130441" cy="1846661"/>
          </a:xfrm>
          <a:prstGeom prst="rect">
            <a:avLst/>
          </a:prstGeom>
          <a:noFill/>
          <a:ln>
            <a:noFill/>
          </a:ln>
        </p:spPr>
      </p:pic>
      <p:sp>
        <p:nvSpPr>
          <p:cNvPr id="3435" name="Google Shape;3435;p303"/>
          <p:cNvSpPr/>
          <p:nvPr/>
        </p:nvSpPr>
        <p:spPr>
          <a:xfrm>
            <a:off x="5266404" y="3594082"/>
            <a:ext cx="6096000" cy="32620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36" name="Google Shape;3436;p303"/>
          <p:cNvPicPr preferRelativeResize="0"/>
          <p:nvPr/>
        </p:nvPicPr>
        <p:blipFill rotWithShape="1">
          <a:blip r:embed="rId5">
            <a:alphaModFix/>
          </a:blip>
          <a:srcRect b="0" l="0" r="0" t="0"/>
          <a:stretch/>
        </p:blipFill>
        <p:spPr>
          <a:xfrm>
            <a:off x="218410" y="6588321"/>
            <a:ext cx="5182323" cy="3038899"/>
          </a:xfrm>
          <a:prstGeom prst="rect">
            <a:avLst/>
          </a:prstGeom>
          <a:noFill/>
          <a:ln>
            <a:noFill/>
          </a:ln>
        </p:spPr>
      </p:pic>
      <p:pic>
        <p:nvPicPr>
          <p:cNvPr id="3437" name="Google Shape;3437;p303"/>
          <p:cNvPicPr preferRelativeResize="0"/>
          <p:nvPr/>
        </p:nvPicPr>
        <p:blipFill rotWithShape="1">
          <a:blip r:embed="rId6">
            <a:alphaModFix/>
          </a:blip>
          <a:srcRect b="0" l="0" r="0" t="0"/>
          <a:stretch/>
        </p:blipFill>
        <p:spPr>
          <a:xfrm>
            <a:off x="5877122" y="5494468"/>
            <a:ext cx="6163652" cy="4486468"/>
          </a:xfrm>
          <a:prstGeom prst="rect">
            <a:avLst/>
          </a:prstGeom>
          <a:noFill/>
          <a:ln>
            <a:noFill/>
          </a:ln>
        </p:spPr>
      </p:pic>
      <p:pic>
        <p:nvPicPr>
          <p:cNvPr id="3438" name="Google Shape;3438;p303"/>
          <p:cNvPicPr preferRelativeResize="0"/>
          <p:nvPr/>
        </p:nvPicPr>
        <p:blipFill rotWithShape="1">
          <a:blip r:embed="rId7">
            <a:alphaModFix/>
          </a:blip>
          <a:srcRect b="0" l="0" r="0" t="0"/>
          <a:stretch/>
        </p:blipFill>
        <p:spPr>
          <a:xfrm>
            <a:off x="12169041" y="6756490"/>
            <a:ext cx="5753903" cy="1962424"/>
          </a:xfrm>
          <a:prstGeom prst="rect">
            <a:avLst/>
          </a:prstGeom>
          <a:noFill/>
          <a:ln>
            <a:noFill/>
          </a:ln>
        </p:spPr>
      </p:pic>
      <p:pic>
        <p:nvPicPr>
          <p:cNvPr id="3439" name="Google Shape;3439;p303"/>
          <p:cNvPicPr preferRelativeResize="0"/>
          <p:nvPr/>
        </p:nvPicPr>
        <p:blipFill rotWithShape="1">
          <a:blip r:embed="rId8">
            <a:alphaModFix/>
          </a:blip>
          <a:srcRect b="0" l="0" r="0" t="0"/>
          <a:stretch/>
        </p:blipFill>
        <p:spPr>
          <a:xfrm>
            <a:off x="218410" y="4227942"/>
            <a:ext cx="17915031" cy="1386878"/>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p3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0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DATABASE DIAGRAM</a:t>
            </a:r>
            <a:endParaRPr/>
          </a:p>
        </p:txBody>
      </p:sp>
      <p:pic>
        <p:nvPicPr>
          <p:cNvPr id="3446" name="Google Shape;3446;p3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3447" name="Google Shape;3447;p304"/>
          <p:cNvPicPr preferRelativeResize="0"/>
          <p:nvPr/>
        </p:nvPicPr>
        <p:blipFill rotWithShape="1">
          <a:blip r:embed="rId4">
            <a:alphaModFix/>
          </a:blip>
          <a:srcRect b="0" l="0" r="0" t="0"/>
          <a:stretch/>
        </p:blipFill>
        <p:spPr>
          <a:xfrm>
            <a:off x="218410" y="6588321"/>
            <a:ext cx="5182323" cy="3038899"/>
          </a:xfrm>
          <a:prstGeom prst="rect">
            <a:avLst/>
          </a:prstGeom>
          <a:noFill/>
          <a:ln>
            <a:noFill/>
          </a:ln>
        </p:spPr>
      </p:pic>
      <p:pic>
        <p:nvPicPr>
          <p:cNvPr id="3448" name="Google Shape;3448;p304"/>
          <p:cNvPicPr preferRelativeResize="0"/>
          <p:nvPr/>
        </p:nvPicPr>
        <p:blipFill rotWithShape="1">
          <a:blip r:embed="rId5">
            <a:alphaModFix/>
          </a:blip>
          <a:srcRect b="0" l="0" r="0" t="0"/>
          <a:stretch/>
        </p:blipFill>
        <p:spPr>
          <a:xfrm>
            <a:off x="5877122" y="5494468"/>
            <a:ext cx="6163652" cy="4486468"/>
          </a:xfrm>
          <a:prstGeom prst="rect">
            <a:avLst/>
          </a:prstGeom>
          <a:noFill/>
          <a:ln>
            <a:noFill/>
          </a:ln>
        </p:spPr>
      </p:pic>
      <p:pic>
        <p:nvPicPr>
          <p:cNvPr id="3449" name="Google Shape;3449;p304"/>
          <p:cNvPicPr preferRelativeResize="0"/>
          <p:nvPr/>
        </p:nvPicPr>
        <p:blipFill rotWithShape="1">
          <a:blip r:embed="rId6">
            <a:alphaModFix/>
          </a:blip>
          <a:srcRect b="0" l="0" r="0" t="0"/>
          <a:stretch/>
        </p:blipFill>
        <p:spPr>
          <a:xfrm>
            <a:off x="12169041" y="6756490"/>
            <a:ext cx="5753903" cy="1962424"/>
          </a:xfrm>
          <a:prstGeom prst="rect">
            <a:avLst/>
          </a:prstGeom>
          <a:noFill/>
          <a:ln>
            <a:noFill/>
          </a:ln>
        </p:spPr>
      </p:pic>
      <p:pic>
        <p:nvPicPr>
          <p:cNvPr id="3450" name="Google Shape;3450;p304"/>
          <p:cNvPicPr preferRelativeResize="0"/>
          <p:nvPr/>
        </p:nvPicPr>
        <p:blipFill rotWithShape="1">
          <a:blip r:embed="rId7">
            <a:alphaModFix/>
          </a:blip>
          <a:srcRect b="0" l="0" r="0" t="0"/>
          <a:stretch/>
        </p:blipFill>
        <p:spPr>
          <a:xfrm>
            <a:off x="1104900" y="2123168"/>
            <a:ext cx="16078200" cy="2975050"/>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305"/>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456" name="Google Shape;3456;p305"/>
          <p:cNvPicPr preferRelativeResize="0"/>
          <p:nvPr/>
        </p:nvPicPr>
        <p:blipFill rotWithShape="1">
          <a:blip r:embed="rId3">
            <a:alphaModFix/>
          </a:blip>
          <a:srcRect b="0" l="0" r="0" t="0"/>
          <a:stretch/>
        </p:blipFill>
        <p:spPr>
          <a:xfrm>
            <a:off x="8382000" y="2752716"/>
            <a:ext cx="3302016" cy="1857384"/>
          </a:xfrm>
          <a:prstGeom prst="rect">
            <a:avLst/>
          </a:prstGeom>
          <a:noFill/>
          <a:ln>
            <a:noFill/>
          </a:ln>
        </p:spPr>
      </p:pic>
      <p:sp>
        <p:nvSpPr>
          <p:cNvPr id="3457" name="Google Shape;3457;p305"/>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İLİŞKİ TÜRLERİ</a:t>
            </a:r>
            <a:endParaRPr/>
          </a:p>
        </p:txBody>
      </p:sp>
      <p:sp>
        <p:nvSpPr>
          <p:cNvPr id="3458" name="Google Shape;3458;p305"/>
          <p:cNvSpPr txBox="1"/>
          <p:nvPr/>
        </p:nvSpPr>
        <p:spPr>
          <a:xfrm>
            <a:off x="10357520" y="33237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BİRE - ÇOK</a:t>
            </a:r>
            <a:endParaRPr/>
          </a:p>
        </p:txBody>
      </p:sp>
      <p:cxnSp>
        <p:nvCxnSpPr>
          <p:cNvPr id="3459" name="Google Shape;3459;p305"/>
          <p:cNvCxnSpPr/>
          <p:nvPr/>
        </p:nvCxnSpPr>
        <p:spPr>
          <a:xfrm>
            <a:off x="9140046" y="4305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460" name="Google Shape;3460;p305"/>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3461" name="Google Shape;3461;p305"/>
          <p:cNvPicPr preferRelativeResize="0"/>
          <p:nvPr/>
        </p:nvPicPr>
        <p:blipFill rotWithShape="1">
          <a:blip r:embed="rId3">
            <a:alphaModFix/>
          </a:blip>
          <a:srcRect b="0" l="0" r="0" t="0"/>
          <a:stretch/>
        </p:blipFill>
        <p:spPr>
          <a:xfrm>
            <a:off x="8382000" y="4352916"/>
            <a:ext cx="3302016" cy="1857384"/>
          </a:xfrm>
          <a:prstGeom prst="rect">
            <a:avLst/>
          </a:prstGeom>
          <a:noFill/>
          <a:ln>
            <a:noFill/>
          </a:ln>
        </p:spPr>
      </p:pic>
      <p:sp>
        <p:nvSpPr>
          <p:cNvPr id="3462" name="Google Shape;3462;p305"/>
          <p:cNvSpPr txBox="1"/>
          <p:nvPr/>
        </p:nvSpPr>
        <p:spPr>
          <a:xfrm>
            <a:off x="10357520" y="49239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BİRE - BİR</a:t>
            </a:r>
            <a:endParaRPr/>
          </a:p>
        </p:txBody>
      </p:sp>
      <p:cxnSp>
        <p:nvCxnSpPr>
          <p:cNvPr id="3463" name="Google Shape;3463;p305"/>
          <p:cNvCxnSpPr/>
          <p:nvPr/>
        </p:nvCxnSpPr>
        <p:spPr>
          <a:xfrm>
            <a:off x="9140046" y="5905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464" name="Google Shape;3464;p305"/>
          <p:cNvPicPr preferRelativeResize="0"/>
          <p:nvPr/>
        </p:nvPicPr>
        <p:blipFill rotWithShape="1">
          <a:blip r:embed="rId3">
            <a:alphaModFix/>
          </a:blip>
          <a:srcRect b="0" l="0" r="0" t="0"/>
          <a:stretch/>
        </p:blipFill>
        <p:spPr>
          <a:xfrm>
            <a:off x="8382000" y="5953116"/>
            <a:ext cx="3302016" cy="1857384"/>
          </a:xfrm>
          <a:prstGeom prst="rect">
            <a:avLst/>
          </a:prstGeom>
          <a:noFill/>
          <a:ln>
            <a:noFill/>
          </a:ln>
        </p:spPr>
      </p:pic>
      <p:sp>
        <p:nvSpPr>
          <p:cNvPr id="3465" name="Google Shape;3465;p305"/>
          <p:cNvSpPr txBox="1"/>
          <p:nvPr/>
        </p:nvSpPr>
        <p:spPr>
          <a:xfrm>
            <a:off x="10357520" y="65241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ÇOKA - ÇOK</a:t>
            </a:r>
            <a:endParaRPr/>
          </a:p>
        </p:txBody>
      </p:sp>
      <p:cxnSp>
        <p:nvCxnSpPr>
          <p:cNvPr id="3466" name="Google Shape;3466;p305"/>
          <p:cNvCxnSpPr/>
          <p:nvPr/>
        </p:nvCxnSpPr>
        <p:spPr>
          <a:xfrm>
            <a:off x="9140046" y="75057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0" name="Shape 3470"/>
        <p:cNvGrpSpPr/>
        <p:nvPr/>
      </p:nvGrpSpPr>
      <p:grpSpPr>
        <a:xfrm>
          <a:off x="0" y="0"/>
          <a:ext cx="0" cy="0"/>
          <a:chOff x="0" y="0"/>
          <a:chExt cx="0" cy="0"/>
        </a:xfrm>
      </p:grpSpPr>
      <p:pic>
        <p:nvPicPr>
          <p:cNvPr id="3471" name="Google Shape;3471;p306"/>
          <p:cNvPicPr preferRelativeResize="0"/>
          <p:nvPr/>
        </p:nvPicPr>
        <p:blipFill rotWithShape="1">
          <a:blip r:embed="rId3">
            <a:alphaModFix/>
          </a:blip>
          <a:srcRect b="0" l="0" r="0" t="0"/>
          <a:stretch/>
        </p:blipFill>
        <p:spPr>
          <a:xfrm>
            <a:off x="7543800" y="7362518"/>
            <a:ext cx="9040487" cy="2200582"/>
          </a:xfrm>
          <a:prstGeom prst="rect">
            <a:avLst/>
          </a:prstGeom>
          <a:noFill/>
          <a:ln>
            <a:noFill/>
          </a:ln>
        </p:spPr>
      </p:pic>
      <p:pic>
        <p:nvPicPr>
          <p:cNvPr id="3472" name="Google Shape;3472;p306"/>
          <p:cNvPicPr preferRelativeResize="0"/>
          <p:nvPr/>
        </p:nvPicPr>
        <p:blipFill rotWithShape="1">
          <a:blip r:embed="rId4">
            <a:alphaModFix/>
          </a:blip>
          <a:srcRect b="0" l="0" r="0" t="0"/>
          <a:stretch/>
        </p:blipFill>
        <p:spPr>
          <a:xfrm>
            <a:off x="762001" y="1918752"/>
            <a:ext cx="17104442" cy="5175191"/>
          </a:xfrm>
          <a:prstGeom prst="rect">
            <a:avLst/>
          </a:prstGeom>
          <a:noFill/>
          <a:ln>
            <a:noFill/>
          </a:ln>
        </p:spPr>
      </p:pic>
      <p:sp>
        <p:nvSpPr>
          <p:cNvPr id="3473" name="Google Shape;3473;p3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4" name="Google Shape;3474;p306"/>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
        <p:nvSpPr>
          <p:cNvPr id="3475" name="Google Shape;3475;p30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BİRE ÇOK İLİŞKİ</a:t>
            </a:r>
            <a:endParaRPr sz="6000">
              <a:solidFill>
                <a:schemeClr val="lt1"/>
              </a:solidFill>
              <a:latin typeface="Arial"/>
              <a:ea typeface="Arial"/>
              <a:cs typeface="Arial"/>
              <a:sym typeface="Arial"/>
            </a:endParaRPr>
          </a:p>
        </p:txBody>
      </p:sp>
      <p:grpSp>
        <p:nvGrpSpPr>
          <p:cNvPr id="3476" name="Google Shape;3476;p306"/>
          <p:cNvGrpSpPr/>
          <p:nvPr/>
        </p:nvGrpSpPr>
        <p:grpSpPr>
          <a:xfrm>
            <a:off x="241246" y="6932716"/>
            <a:ext cx="6778300" cy="2871064"/>
            <a:chOff x="2438400" y="3251847"/>
            <a:chExt cx="12870799" cy="5451645"/>
          </a:xfrm>
        </p:grpSpPr>
        <p:pic>
          <p:nvPicPr>
            <p:cNvPr id="3477" name="Google Shape;3477;p306"/>
            <p:cNvPicPr preferRelativeResize="0"/>
            <p:nvPr/>
          </p:nvPicPr>
          <p:blipFill rotWithShape="1">
            <a:blip r:embed="rId6">
              <a:alphaModFix/>
            </a:blip>
            <a:srcRect b="0" l="0" r="0" t="0"/>
            <a:stretch/>
          </p:blipFill>
          <p:spPr>
            <a:xfrm>
              <a:off x="2438400" y="3251847"/>
              <a:ext cx="12870799" cy="5451645"/>
            </a:xfrm>
            <a:prstGeom prst="rect">
              <a:avLst/>
            </a:prstGeom>
            <a:noFill/>
            <a:ln>
              <a:noFill/>
            </a:ln>
          </p:spPr>
        </p:pic>
        <p:cxnSp>
          <p:nvCxnSpPr>
            <p:cNvPr id="3478" name="Google Shape;3478;p306"/>
            <p:cNvCxnSpPr/>
            <p:nvPr/>
          </p:nvCxnSpPr>
          <p:spPr>
            <a:xfrm>
              <a:off x="8077200" y="5676900"/>
              <a:ext cx="914400" cy="0"/>
            </a:xfrm>
            <a:prstGeom prst="straightConnector1">
              <a:avLst/>
            </a:prstGeom>
            <a:noFill/>
            <a:ln cap="flat" cmpd="sng" w="38100">
              <a:solidFill>
                <a:srgbClr val="4A7DBA"/>
              </a:solidFill>
              <a:prstDash val="solid"/>
              <a:round/>
              <a:headEnd len="sm" w="sm" type="none"/>
              <a:tailEnd len="sm" w="sm" type="none"/>
            </a:ln>
          </p:spPr>
        </p:cxnSp>
        <p:cxnSp>
          <p:nvCxnSpPr>
            <p:cNvPr id="3479" name="Google Shape;3479;p306"/>
            <p:cNvCxnSpPr/>
            <p:nvPr/>
          </p:nvCxnSpPr>
          <p:spPr>
            <a:xfrm>
              <a:off x="8991600" y="5676900"/>
              <a:ext cx="0" cy="762000"/>
            </a:xfrm>
            <a:prstGeom prst="straightConnector1">
              <a:avLst/>
            </a:prstGeom>
            <a:noFill/>
            <a:ln cap="flat" cmpd="sng" w="38100">
              <a:solidFill>
                <a:srgbClr val="4A7DBA"/>
              </a:solidFill>
              <a:prstDash val="solid"/>
              <a:round/>
              <a:headEnd len="sm" w="sm" type="none"/>
              <a:tailEnd len="sm" w="sm" type="none"/>
            </a:ln>
          </p:spPr>
        </p:cxnSp>
        <p:cxnSp>
          <p:nvCxnSpPr>
            <p:cNvPr id="3480" name="Google Shape;3480;p306"/>
            <p:cNvCxnSpPr/>
            <p:nvPr/>
          </p:nvCxnSpPr>
          <p:spPr>
            <a:xfrm>
              <a:off x="8991600" y="6438900"/>
              <a:ext cx="533400" cy="0"/>
            </a:xfrm>
            <a:prstGeom prst="straightConnector1">
              <a:avLst/>
            </a:prstGeom>
            <a:noFill/>
            <a:ln cap="flat" cmpd="sng" w="38100">
              <a:solidFill>
                <a:srgbClr val="4A7DBA"/>
              </a:solidFill>
              <a:prstDash val="solid"/>
              <a:round/>
              <a:headEnd len="sm" w="sm" type="none"/>
              <a:tailEnd len="sm" w="sm" type="none"/>
            </a:ln>
          </p:spPr>
        </p:cxnSp>
      </p:grpSp>
      <p:sp>
        <p:nvSpPr>
          <p:cNvPr id="3481" name="Google Shape;3481;p306"/>
          <p:cNvSpPr/>
          <p:nvPr/>
        </p:nvSpPr>
        <p:spPr>
          <a:xfrm>
            <a:off x="8077200" y="8496300"/>
            <a:ext cx="6096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2" name="Google Shape;3482;p306"/>
          <p:cNvSpPr/>
          <p:nvPr/>
        </p:nvSpPr>
        <p:spPr>
          <a:xfrm>
            <a:off x="13487400" y="8496300"/>
            <a:ext cx="6858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83" name="Google Shape;3483;p306"/>
          <p:cNvSpPr/>
          <p:nvPr/>
        </p:nvSpPr>
        <p:spPr>
          <a:xfrm>
            <a:off x="13487400" y="9105900"/>
            <a:ext cx="6858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pic>
        <p:nvPicPr>
          <p:cNvPr id="3488" name="Google Shape;3488;p307"/>
          <p:cNvPicPr preferRelativeResize="0"/>
          <p:nvPr/>
        </p:nvPicPr>
        <p:blipFill rotWithShape="1">
          <a:blip r:embed="rId3">
            <a:alphaModFix/>
          </a:blip>
          <a:srcRect b="0" l="0" r="0" t="0"/>
          <a:stretch/>
        </p:blipFill>
        <p:spPr>
          <a:xfrm>
            <a:off x="1752601" y="2139478"/>
            <a:ext cx="14471158" cy="6966422"/>
          </a:xfrm>
          <a:prstGeom prst="rect">
            <a:avLst/>
          </a:prstGeom>
          <a:noFill/>
          <a:ln>
            <a:noFill/>
          </a:ln>
        </p:spPr>
      </p:pic>
      <p:sp>
        <p:nvSpPr>
          <p:cNvPr id="3489" name="Google Shape;3489;p307"/>
          <p:cNvSpPr/>
          <p:nvPr/>
        </p:nvSpPr>
        <p:spPr>
          <a:xfrm rot="-5400000">
            <a:off x="8211145" y="-8238775"/>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0" name="Google Shape;3490;p30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3491" name="Google Shape;3491;p30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BİRE ÇOK İLİŞKİ ÖRNEK</a:t>
            </a:r>
            <a:endParaRPr/>
          </a:p>
        </p:txBody>
      </p:sp>
      <p:sp>
        <p:nvSpPr>
          <p:cNvPr id="3492" name="Google Shape;3492;p307"/>
          <p:cNvSpPr/>
          <p:nvPr/>
        </p:nvSpPr>
        <p:spPr>
          <a:xfrm>
            <a:off x="2438400" y="4686300"/>
            <a:ext cx="685800" cy="457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3" name="Google Shape;3493;p307"/>
          <p:cNvSpPr/>
          <p:nvPr/>
        </p:nvSpPr>
        <p:spPr>
          <a:xfrm>
            <a:off x="14020800" y="4686300"/>
            <a:ext cx="762000" cy="990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308"/>
          <p:cNvSpPr/>
          <p:nvPr/>
        </p:nvSpPr>
        <p:spPr>
          <a:xfrm rot="-5400000">
            <a:off x="8211145" y="-8238775"/>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9" name="Google Shape;3499;p3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500" name="Google Shape;3500;p30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BİRE ÇOK İLİŞKİ ÖRNEK</a:t>
            </a:r>
            <a:endParaRPr/>
          </a:p>
        </p:txBody>
      </p:sp>
      <p:pic>
        <p:nvPicPr>
          <p:cNvPr id="3501" name="Google Shape;3501;p308"/>
          <p:cNvPicPr preferRelativeResize="0"/>
          <p:nvPr/>
        </p:nvPicPr>
        <p:blipFill rotWithShape="1">
          <a:blip r:embed="rId4">
            <a:alphaModFix/>
          </a:blip>
          <a:srcRect b="0" l="0" r="0" t="0"/>
          <a:stretch/>
        </p:blipFill>
        <p:spPr>
          <a:xfrm>
            <a:off x="248889" y="1985533"/>
            <a:ext cx="7838688" cy="1045159"/>
          </a:xfrm>
          <a:prstGeom prst="rect">
            <a:avLst/>
          </a:prstGeom>
          <a:noFill/>
          <a:ln>
            <a:noFill/>
          </a:ln>
        </p:spPr>
      </p:pic>
      <p:pic>
        <p:nvPicPr>
          <p:cNvPr id="3502" name="Google Shape;3502;p308"/>
          <p:cNvPicPr preferRelativeResize="0"/>
          <p:nvPr/>
        </p:nvPicPr>
        <p:blipFill rotWithShape="1">
          <a:blip r:embed="rId5">
            <a:alphaModFix/>
          </a:blip>
          <a:srcRect b="0" l="0" r="0" t="0"/>
          <a:stretch/>
        </p:blipFill>
        <p:spPr>
          <a:xfrm>
            <a:off x="248889" y="3116171"/>
            <a:ext cx="7078063" cy="1667108"/>
          </a:xfrm>
          <a:prstGeom prst="rect">
            <a:avLst/>
          </a:prstGeom>
          <a:noFill/>
          <a:ln>
            <a:noFill/>
          </a:ln>
        </p:spPr>
      </p:pic>
      <p:pic>
        <p:nvPicPr>
          <p:cNvPr id="3503" name="Google Shape;3503;p308"/>
          <p:cNvPicPr preferRelativeResize="0"/>
          <p:nvPr/>
        </p:nvPicPr>
        <p:blipFill rotWithShape="1">
          <a:blip r:embed="rId6">
            <a:alphaModFix/>
          </a:blip>
          <a:srcRect b="0" l="0" r="0" t="0"/>
          <a:stretch/>
        </p:blipFill>
        <p:spPr>
          <a:xfrm>
            <a:off x="8915400" y="2998087"/>
            <a:ext cx="8918099" cy="2635850"/>
          </a:xfrm>
          <a:prstGeom prst="rect">
            <a:avLst/>
          </a:prstGeom>
          <a:noFill/>
          <a:ln>
            <a:noFill/>
          </a:ln>
        </p:spPr>
      </p:pic>
      <p:pic>
        <p:nvPicPr>
          <p:cNvPr id="3504" name="Google Shape;3504;p308"/>
          <p:cNvPicPr preferRelativeResize="0"/>
          <p:nvPr/>
        </p:nvPicPr>
        <p:blipFill rotWithShape="1">
          <a:blip r:embed="rId7">
            <a:alphaModFix/>
          </a:blip>
          <a:srcRect b="0" l="0" r="0" t="0"/>
          <a:stretch/>
        </p:blipFill>
        <p:spPr>
          <a:xfrm>
            <a:off x="9273795" y="2173181"/>
            <a:ext cx="7838688" cy="939787"/>
          </a:xfrm>
          <a:prstGeom prst="rect">
            <a:avLst/>
          </a:prstGeom>
          <a:noFill/>
          <a:ln>
            <a:noFill/>
          </a:ln>
        </p:spPr>
      </p:pic>
      <p:sp>
        <p:nvSpPr>
          <p:cNvPr id="3505" name="Google Shape;3505;p308"/>
          <p:cNvSpPr/>
          <p:nvPr/>
        </p:nvSpPr>
        <p:spPr>
          <a:xfrm>
            <a:off x="914400" y="3390900"/>
            <a:ext cx="2590800"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6" name="Google Shape;3506;p308"/>
          <p:cNvSpPr/>
          <p:nvPr/>
        </p:nvSpPr>
        <p:spPr>
          <a:xfrm>
            <a:off x="12877800" y="3253535"/>
            <a:ext cx="22860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07" name="Google Shape;3507;p308"/>
          <p:cNvSpPr/>
          <p:nvPr/>
        </p:nvSpPr>
        <p:spPr>
          <a:xfrm>
            <a:off x="9525000" y="3238500"/>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08" name="Google Shape;3508;p308"/>
          <p:cNvPicPr preferRelativeResize="0"/>
          <p:nvPr/>
        </p:nvPicPr>
        <p:blipFill rotWithShape="1">
          <a:blip r:embed="rId8">
            <a:alphaModFix/>
          </a:blip>
          <a:srcRect b="0" l="0" r="0" t="0"/>
          <a:stretch/>
        </p:blipFill>
        <p:spPr>
          <a:xfrm>
            <a:off x="381000" y="5874581"/>
            <a:ext cx="9573523" cy="3807775"/>
          </a:xfrm>
          <a:prstGeom prst="rect">
            <a:avLst/>
          </a:prstGeom>
          <a:noFill/>
          <a:ln>
            <a:noFill/>
          </a:ln>
        </p:spPr>
      </p:pic>
      <p:sp>
        <p:nvSpPr>
          <p:cNvPr id="3509" name="Google Shape;3509;p308"/>
          <p:cNvSpPr/>
          <p:nvPr/>
        </p:nvSpPr>
        <p:spPr>
          <a:xfrm>
            <a:off x="3866117" y="7581900"/>
            <a:ext cx="533400" cy="533400"/>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0" name="Google Shape;3510;p308"/>
          <p:cNvSpPr/>
          <p:nvPr/>
        </p:nvSpPr>
        <p:spPr>
          <a:xfrm>
            <a:off x="5410200" y="7581900"/>
            <a:ext cx="533400" cy="533400"/>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11" name="Google Shape;3511;p308"/>
          <p:cNvCxnSpPr/>
          <p:nvPr/>
        </p:nvCxnSpPr>
        <p:spPr>
          <a:xfrm>
            <a:off x="4168233" y="8298118"/>
            <a:ext cx="0" cy="731582"/>
          </a:xfrm>
          <a:prstGeom prst="straightConnector1">
            <a:avLst/>
          </a:prstGeom>
          <a:noFill/>
          <a:ln cap="flat" cmpd="sng" w="76200">
            <a:solidFill>
              <a:srgbClr val="4A7DBA"/>
            </a:solidFill>
            <a:prstDash val="solid"/>
            <a:round/>
            <a:headEnd len="sm" w="sm" type="none"/>
            <a:tailEnd len="med" w="med" type="triangle"/>
          </a:ln>
        </p:spPr>
      </p:cxnSp>
      <p:cxnSp>
        <p:nvCxnSpPr>
          <p:cNvPr id="3512" name="Google Shape;3512;p308"/>
          <p:cNvCxnSpPr/>
          <p:nvPr/>
        </p:nvCxnSpPr>
        <p:spPr>
          <a:xfrm>
            <a:off x="5676900" y="8266567"/>
            <a:ext cx="0" cy="763133"/>
          </a:xfrm>
          <a:prstGeom prst="straightConnector1">
            <a:avLst/>
          </a:prstGeom>
          <a:noFill/>
          <a:ln cap="flat" cmpd="sng" w="76200">
            <a:solidFill>
              <a:srgbClr val="4A7DBA"/>
            </a:solidFill>
            <a:prstDash val="solid"/>
            <a:round/>
            <a:headEnd len="sm" w="sm" type="none"/>
            <a:tailEnd len="med" w="med" type="triangle"/>
          </a:ln>
        </p:spPr>
      </p:cxnSp>
      <p:sp>
        <p:nvSpPr>
          <p:cNvPr id="3513" name="Google Shape;3513;p308"/>
          <p:cNvSpPr txBox="1"/>
          <p:nvPr/>
        </p:nvSpPr>
        <p:spPr>
          <a:xfrm>
            <a:off x="3856590" y="9135978"/>
            <a:ext cx="60007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Bir</a:t>
            </a:r>
            <a:endParaRPr sz="2800">
              <a:solidFill>
                <a:schemeClr val="dk1"/>
              </a:solidFill>
              <a:latin typeface="Calibri"/>
              <a:ea typeface="Calibri"/>
              <a:cs typeface="Calibri"/>
              <a:sym typeface="Calibri"/>
            </a:endParaRPr>
          </a:p>
        </p:txBody>
      </p:sp>
      <p:sp>
        <p:nvSpPr>
          <p:cNvPr id="3514" name="Google Shape;3514;p308"/>
          <p:cNvSpPr txBox="1"/>
          <p:nvPr/>
        </p:nvSpPr>
        <p:spPr>
          <a:xfrm>
            <a:off x="5257800" y="9116080"/>
            <a:ext cx="7619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Çok</a:t>
            </a:r>
            <a:endParaRPr sz="2800">
              <a:solidFill>
                <a:schemeClr val="dk1"/>
              </a:solidFill>
              <a:latin typeface="Calibri"/>
              <a:ea typeface="Calibri"/>
              <a:cs typeface="Calibri"/>
              <a:sym typeface="Calibri"/>
            </a:endParaRPr>
          </a:p>
        </p:txBody>
      </p:sp>
      <p:sp>
        <p:nvSpPr>
          <p:cNvPr id="3515" name="Google Shape;3515;p308"/>
          <p:cNvSpPr txBox="1"/>
          <p:nvPr/>
        </p:nvSpPr>
        <p:spPr>
          <a:xfrm>
            <a:off x="10472737" y="6859035"/>
            <a:ext cx="7405355"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PhoneNumberType tablosundaki </a:t>
            </a:r>
            <a:r>
              <a:rPr b="1" lang="en-US" sz="2800">
                <a:solidFill>
                  <a:srgbClr val="FF0000"/>
                </a:solidFill>
                <a:latin typeface="Calibri"/>
                <a:ea typeface="Calibri"/>
                <a:cs typeface="Calibri"/>
                <a:sym typeface="Calibri"/>
              </a:rPr>
              <a:t>bir PhoneNumberTypeID</a:t>
            </a:r>
            <a:r>
              <a:rPr lang="en-US" sz="2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PersonPhone Tablosunda </a:t>
            </a:r>
            <a:r>
              <a:rPr b="1" lang="en-US" sz="2800">
                <a:solidFill>
                  <a:srgbClr val="0070C0"/>
                </a:solidFill>
                <a:latin typeface="Calibri"/>
                <a:ea typeface="Calibri"/>
                <a:cs typeface="Calibri"/>
                <a:sym typeface="Calibri"/>
              </a:rPr>
              <a:t>birden Çok BusinessEntityID tarafından </a:t>
            </a:r>
            <a:r>
              <a:rPr lang="en-US" sz="2800">
                <a:solidFill>
                  <a:schemeClr val="dk1"/>
                </a:solidFill>
                <a:latin typeface="Calibri"/>
                <a:ea typeface="Calibri"/>
                <a:cs typeface="Calibri"/>
                <a:sym typeface="Calibri"/>
              </a:rPr>
              <a:t>kullanılabilir.Ama Her BusinessEntity’nin bir adet PhoneNumberType Id’si vardır.</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9" name="Shape 3519"/>
        <p:cNvGrpSpPr/>
        <p:nvPr/>
      </p:nvGrpSpPr>
      <p:grpSpPr>
        <a:xfrm>
          <a:off x="0" y="0"/>
          <a:ext cx="0" cy="0"/>
          <a:chOff x="0" y="0"/>
          <a:chExt cx="0" cy="0"/>
        </a:xfrm>
      </p:grpSpPr>
      <p:sp>
        <p:nvSpPr>
          <p:cNvPr id="3520" name="Google Shape;3520;p3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1" name="Google Shape;3521;p3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522" name="Google Shape;3522;p30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BİRE BİR</a:t>
            </a:r>
            <a:endParaRPr sz="6000">
              <a:solidFill>
                <a:schemeClr val="lt1"/>
              </a:solidFill>
              <a:latin typeface="Arial"/>
              <a:ea typeface="Arial"/>
              <a:cs typeface="Arial"/>
              <a:sym typeface="Arial"/>
            </a:endParaRPr>
          </a:p>
        </p:txBody>
      </p:sp>
      <p:grpSp>
        <p:nvGrpSpPr>
          <p:cNvPr id="3523" name="Google Shape;3523;p309"/>
          <p:cNvGrpSpPr/>
          <p:nvPr/>
        </p:nvGrpSpPr>
        <p:grpSpPr>
          <a:xfrm>
            <a:off x="1600200" y="6832997"/>
            <a:ext cx="6317739" cy="3123715"/>
            <a:chOff x="3330999" y="3298008"/>
            <a:chExt cx="12440027" cy="6150792"/>
          </a:xfrm>
        </p:grpSpPr>
        <p:pic>
          <p:nvPicPr>
            <p:cNvPr id="3524" name="Google Shape;3524;p309"/>
            <p:cNvPicPr preferRelativeResize="0"/>
            <p:nvPr/>
          </p:nvPicPr>
          <p:blipFill rotWithShape="1">
            <a:blip r:embed="rId4">
              <a:alphaModFix/>
            </a:blip>
            <a:srcRect b="0" l="0" r="0" t="0"/>
            <a:stretch/>
          </p:blipFill>
          <p:spPr>
            <a:xfrm>
              <a:off x="3330999" y="3298008"/>
              <a:ext cx="12440027" cy="6150792"/>
            </a:xfrm>
            <a:prstGeom prst="rect">
              <a:avLst/>
            </a:prstGeom>
            <a:noFill/>
            <a:ln>
              <a:noFill/>
            </a:ln>
          </p:spPr>
        </p:pic>
        <p:cxnSp>
          <p:nvCxnSpPr>
            <p:cNvPr id="3525" name="Google Shape;3525;p309"/>
            <p:cNvCxnSpPr/>
            <p:nvPr/>
          </p:nvCxnSpPr>
          <p:spPr>
            <a:xfrm>
              <a:off x="8620917" y="5829300"/>
              <a:ext cx="1447800" cy="0"/>
            </a:xfrm>
            <a:prstGeom prst="straightConnector1">
              <a:avLst/>
            </a:prstGeom>
            <a:noFill/>
            <a:ln cap="flat" cmpd="sng" w="38100">
              <a:solidFill>
                <a:srgbClr val="4A7DBA"/>
              </a:solidFill>
              <a:prstDash val="solid"/>
              <a:round/>
              <a:headEnd len="sm" w="sm" type="none"/>
              <a:tailEnd len="sm" w="sm" type="none"/>
            </a:ln>
          </p:spPr>
        </p:cxnSp>
      </p:grpSp>
      <p:pic>
        <p:nvPicPr>
          <p:cNvPr id="3526" name="Google Shape;3526;p309"/>
          <p:cNvPicPr preferRelativeResize="0"/>
          <p:nvPr/>
        </p:nvPicPr>
        <p:blipFill rotWithShape="1">
          <a:blip r:embed="rId5">
            <a:alphaModFix/>
          </a:blip>
          <a:srcRect b="0" l="0" r="0" t="0"/>
          <a:stretch/>
        </p:blipFill>
        <p:spPr>
          <a:xfrm>
            <a:off x="2864930" y="1844521"/>
            <a:ext cx="12558140" cy="5007526"/>
          </a:xfrm>
          <a:prstGeom prst="rect">
            <a:avLst/>
          </a:prstGeom>
          <a:noFill/>
          <a:ln>
            <a:noFill/>
          </a:ln>
        </p:spPr>
      </p:pic>
      <p:pic>
        <p:nvPicPr>
          <p:cNvPr id="3527" name="Google Shape;3527;p309"/>
          <p:cNvPicPr preferRelativeResize="0"/>
          <p:nvPr/>
        </p:nvPicPr>
        <p:blipFill rotWithShape="1">
          <a:blip r:embed="rId6">
            <a:alphaModFix/>
          </a:blip>
          <a:srcRect b="0" l="0" r="0" t="0"/>
          <a:stretch/>
        </p:blipFill>
        <p:spPr>
          <a:xfrm>
            <a:off x="8077200" y="7188064"/>
            <a:ext cx="8459381" cy="209579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
        <p:nvSpPr>
          <p:cNvPr id="416" name="Google Shape;416;p31"/>
          <p:cNvSpPr txBox="1"/>
          <p:nvPr/>
        </p:nvSpPr>
        <p:spPr>
          <a:xfrm>
            <a:off x="304800" y="1714027"/>
            <a:ext cx="9601200" cy="14403943"/>
          </a:xfrm>
          <a:prstGeom prst="rect">
            <a:avLst/>
          </a:prstGeom>
          <a:noFill/>
          <a:ln>
            <a:noFill/>
          </a:ln>
        </p:spPr>
        <p:txBody>
          <a:bodyPr anchorCtr="0" anchor="ctr" bIns="0" lIns="0" spcFirstLastPara="1" rIns="0" wrap="square" tIns="0">
            <a:spAutoFit/>
          </a:bodyPr>
          <a:lstStyle/>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SQL Server, temel olarak 3 ana katmandan oluşur.</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SQL Server Network Interface (SNI).</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Database Engine.</a:t>
            </a:r>
            <a:endParaRPr/>
          </a:p>
          <a:p>
            <a:pPr indent="0" lvl="0" marL="0" marR="0" rtl="0" algn="l">
              <a:spcBef>
                <a:spcPts val="0"/>
              </a:spcBef>
              <a:spcAft>
                <a:spcPts val="0"/>
              </a:spcAft>
              <a:buClr>
                <a:srgbClr val="161513"/>
              </a:buClr>
              <a:buSzPts val="3600"/>
              <a:buFont typeface="Arial"/>
              <a:buNone/>
            </a:pPr>
            <a:r>
              <a:rPr b="0" i="0" lang="en-US" sz="3600" u="none" cap="none" strike="noStrike">
                <a:solidFill>
                  <a:srgbClr val="161513"/>
                </a:solidFill>
                <a:latin typeface="Arial"/>
                <a:ea typeface="Arial"/>
                <a:cs typeface="Arial"/>
                <a:sym typeface="Arial"/>
              </a:rPr>
              <a:t>    ( Relational Engine + Storage Engine )</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b="0" i="0" lang="en-US" sz="3600" u="none" cap="none" strike="noStrike">
                <a:solidFill>
                  <a:srgbClr val="161513"/>
                </a:solidFill>
                <a:latin typeface="Arial"/>
                <a:ea typeface="Arial"/>
                <a:cs typeface="Arial"/>
                <a:sym typeface="Arial"/>
              </a:rPr>
              <a:t>SQLOS</a:t>
            </a:r>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0" lvl="0" marL="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b="0" i="0" sz="3600" u="none" cap="none" strike="noStrike">
              <a:solidFill>
                <a:srgbClr val="161513"/>
              </a:solidFill>
              <a:latin typeface="Arial"/>
              <a:ea typeface="Arial"/>
              <a:cs typeface="Arial"/>
              <a:sym typeface="Arial"/>
            </a:endParaRPr>
          </a:p>
        </p:txBody>
      </p:sp>
      <p:pic>
        <p:nvPicPr>
          <p:cNvPr id="417" name="Google Shape;417;p31"/>
          <p:cNvPicPr preferRelativeResize="0"/>
          <p:nvPr/>
        </p:nvPicPr>
        <p:blipFill rotWithShape="1">
          <a:blip r:embed="rId3">
            <a:alphaModFix/>
          </a:blip>
          <a:srcRect b="0" l="0" r="0" t="0"/>
          <a:stretch/>
        </p:blipFill>
        <p:spPr>
          <a:xfrm>
            <a:off x="9523272" y="2483845"/>
            <a:ext cx="8734248" cy="6532182"/>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1" name="Shape 3531"/>
        <p:cNvGrpSpPr/>
        <p:nvPr/>
      </p:nvGrpSpPr>
      <p:grpSpPr>
        <a:xfrm>
          <a:off x="0" y="0"/>
          <a:ext cx="0" cy="0"/>
          <a:chOff x="0" y="0"/>
          <a:chExt cx="0" cy="0"/>
        </a:xfrm>
      </p:grpSpPr>
      <p:pic>
        <p:nvPicPr>
          <p:cNvPr id="3532" name="Google Shape;3532;p310"/>
          <p:cNvPicPr preferRelativeResize="0"/>
          <p:nvPr/>
        </p:nvPicPr>
        <p:blipFill rotWithShape="1">
          <a:blip r:embed="rId3">
            <a:alphaModFix/>
          </a:blip>
          <a:srcRect b="0" l="0" r="0" t="0"/>
          <a:stretch/>
        </p:blipFill>
        <p:spPr>
          <a:xfrm>
            <a:off x="217434" y="2156210"/>
            <a:ext cx="17723488" cy="6995018"/>
          </a:xfrm>
          <a:prstGeom prst="rect">
            <a:avLst/>
          </a:prstGeom>
          <a:noFill/>
          <a:ln>
            <a:noFill/>
          </a:ln>
        </p:spPr>
      </p:pic>
      <p:sp>
        <p:nvSpPr>
          <p:cNvPr id="3533" name="Google Shape;3533;p3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4" name="Google Shape;3534;p31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3535" name="Google Shape;3535;p310"/>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ÇOK – ÇOK ( ÇOKA – ÇOK )</a:t>
            </a:r>
            <a:endParaRPr sz="5400">
              <a:solidFill>
                <a:schemeClr val="lt1"/>
              </a:solidFill>
              <a:latin typeface="Arial"/>
              <a:ea typeface="Arial"/>
              <a:cs typeface="Arial"/>
              <a:sym typeface="Arial"/>
            </a:endParaRPr>
          </a:p>
        </p:txBody>
      </p:sp>
      <p:sp>
        <p:nvSpPr>
          <p:cNvPr id="3536" name="Google Shape;3536;p310"/>
          <p:cNvSpPr/>
          <p:nvPr/>
        </p:nvSpPr>
        <p:spPr>
          <a:xfrm>
            <a:off x="6400800" y="5448300"/>
            <a:ext cx="1295400" cy="1524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pic>
        <p:nvPicPr>
          <p:cNvPr id="3541" name="Google Shape;3541;p311"/>
          <p:cNvPicPr preferRelativeResize="0"/>
          <p:nvPr/>
        </p:nvPicPr>
        <p:blipFill rotWithShape="1">
          <a:blip r:embed="rId3">
            <a:alphaModFix/>
          </a:blip>
          <a:srcRect b="0" l="0" r="0" t="0"/>
          <a:stretch/>
        </p:blipFill>
        <p:spPr>
          <a:xfrm>
            <a:off x="3056883" y="2041217"/>
            <a:ext cx="12174234" cy="7939719"/>
          </a:xfrm>
          <a:prstGeom prst="rect">
            <a:avLst/>
          </a:prstGeom>
          <a:noFill/>
          <a:ln>
            <a:noFill/>
          </a:ln>
        </p:spPr>
      </p:pic>
      <p:sp>
        <p:nvSpPr>
          <p:cNvPr id="3542" name="Google Shape;3542;p3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3" name="Google Shape;3543;p31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3544" name="Google Shape;3544;p311"/>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ÇOK – ÇOK ( ÇOKA – ÇOK )</a:t>
            </a:r>
            <a:endParaRPr sz="5400">
              <a:solidFill>
                <a:schemeClr val="lt1"/>
              </a:solidFill>
              <a:latin typeface="Arial"/>
              <a:ea typeface="Arial"/>
              <a:cs typeface="Arial"/>
              <a:sym typeface="Arial"/>
            </a:endParaRPr>
          </a:p>
        </p:txBody>
      </p:sp>
      <p:pic>
        <p:nvPicPr>
          <p:cNvPr id="3545" name="Google Shape;3545;p311"/>
          <p:cNvPicPr preferRelativeResize="0"/>
          <p:nvPr/>
        </p:nvPicPr>
        <p:blipFill rotWithShape="1">
          <a:blip r:embed="rId5">
            <a:alphaModFix/>
          </a:blip>
          <a:srcRect b="0" l="0" r="0" t="0"/>
          <a:stretch/>
        </p:blipFill>
        <p:spPr>
          <a:xfrm>
            <a:off x="10439400" y="7224605"/>
            <a:ext cx="793507" cy="446348"/>
          </a:xfrm>
          <a:prstGeom prst="rect">
            <a:avLst/>
          </a:prstGeom>
          <a:noFill/>
          <a:ln>
            <a:noFill/>
          </a:ln>
        </p:spPr>
      </p:pic>
      <p:sp>
        <p:nvSpPr>
          <p:cNvPr id="3546" name="Google Shape;3546;p311"/>
          <p:cNvSpPr/>
          <p:nvPr/>
        </p:nvSpPr>
        <p:spPr>
          <a:xfrm>
            <a:off x="8610600" y="6286499"/>
            <a:ext cx="2514600" cy="13939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547" name="Google Shape;3547;p311"/>
          <p:cNvCxnSpPr/>
          <p:nvPr/>
        </p:nvCxnSpPr>
        <p:spPr>
          <a:xfrm flipH="1" rot="10800000">
            <a:off x="4495800" y="7447779"/>
            <a:ext cx="5562600" cy="819921"/>
          </a:xfrm>
          <a:prstGeom prst="straightConnector1">
            <a:avLst/>
          </a:prstGeom>
          <a:noFill/>
          <a:ln cap="flat" cmpd="sng" w="76200">
            <a:solidFill>
              <a:srgbClr val="4A7DBA"/>
            </a:solidFill>
            <a:prstDash val="solid"/>
            <a:round/>
            <a:headEnd len="sm" w="sm" type="none"/>
            <a:tailEnd len="med" w="med" type="triangle"/>
          </a:ln>
        </p:spPr>
      </p:cxnSp>
      <p:cxnSp>
        <p:nvCxnSpPr>
          <p:cNvPr id="3548" name="Google Shape;3548;p311"/>
          <p:cNvCxnSpPr/>
          <p:nvPr/>
        </p:nvCxnSpPr>
        <p:spPr>
          <a:xfrm>
            <a:off x="3276600" y="8572500"/>
            <a:ext cx="2057400" cy="0"/>
          </a:xfrm>
          <a:prstGeom prst="straightConnector1">
            <a:avLst/>
          </a:prstGeom>
          <a:noFill/>
          <a:ln cap="flat" cmpd="sng" w="76200">
            <a:solidFill>
              <a:srgbClr val="FF0000"/>
            </a:solidFill>
            <a:prstDash val="solid"/>
            <a:round/>
            <a:headEnd len="sm" w="sm" type="none"/>
            <a:tailEnd len="sm" w="sm" type="none"/>
          </a:ln>
        </p:spPr>
      </p:cxn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3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4" name="Google Shape;3554;p3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555" name="Google Shape;3555;p312"/>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ÇOK – ÇOK ( ÇOKA – ÇOK )</a:t>
            </a:r>
            <a:endParaRPr sz="5400">
              <a:solidFill>
                <a:schemeClr val="lt1"/>
              </a:solidFill>
              <a:latin typeface="Arial"/>
              <a:ea typeface="Arial"/>
              <a:cs typeface="Arial"/>
              <a:sym typeface="Arial"/>
            </a:endParaRPr>
          </a:p>
        </p:txBody>
      </p:sp>
      <p:pic>
        <p:nvPicPr>
          <p:cNvPr id="3556" name="Google Shape;3556;p312"/>
          <p:cNvPicPr preferRelativeResize="0"/>
          <p:nvPr/>
        </p:nvPicPr>
        <p:blipFill rotWithShape="1">
          <a:blip r:embed="rId4">
            <a:alphaModFix/>
          </a:blip>
          <a:srcRect b="0" l="0" r="0" t="0"/>
          <a:stretch/>
        </p:blipFill>
        <p:spPr>
          <a:xfrm>
            <a:off x="2799678" y="2476500"/>
            <a:ext cx="12688645" cy="7146767"/>
          </a:xfrm>
          <a:prstGeom prst="rect">
            <a:avLst/>
          </a:prstGeom>
          <a:noFill/>
          <a:ln>
            <a:noFill/>
          </a:ln>
        </p:spPr>
      </p:pic>
      <p:sp>
        <p:nvSpPr>
          <p:cNvPr id="3557" name="Google Shape;3557;p312"/>
          <p:cNvSpPr/>
          <p:nvPr/>
        </p:nvSpPr>
        <p:spPr>
          <a:xfrm>
            <a:off x="4419600" y="6210300"/>
            <a:ext cx="533400"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8" name="Google Shape;3558;p312"/>
          <p:cNvSpPr/>
          <p:nvPr/>
        </p:nvSpPr>
        <p:spPr>
          <a:xfrm>
            <a:off x="5943600" y="6515100"/>
            <a:ext cx="609600"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59" name="Google Shape;3559;p312"/>
          <p:cNvPicPr preferRelativeResize="0"/>
          <p:nvPr/>
        </p:nvPicPr>
        <p:blipFill rotWithShape="1">
          <a:blip r:embed="rId5">
            <a:alphaModFix/>
          </a:blip>
          <a:srcRect b="0" l="0" r="0" t="0"/>
          <a:stretch/>
        </p:blipFill>
        <p:spPr>
          <a:xfrm>
            <a:off x="7620000" y="5067300"/>
            <a:ext cx="10349600" cy="638741"/>
          </a:xfrm>
          <a:prstGeom prst="rect">
            <a:avLst/>
          </a:prstGeom>
          <a:noFill/>
          <a:ln>
            <a:noFill/>
          </a:ln>
        </p:spPr>
      </p:pic>
      <p:cxnSp>
        <p:nvCxnSpPr>
          <p:cNvPr id="3560" name="Google Shape;3560;p312"/>
          <p:cNvCxnSpPr/>
          <p:nvPr/>
        </p:nvCxnSpPr>
        <p:spPr>
          <a:xfrm>
            <a:off x="6019800" y="5372100"/>
            <a:ext cx="1371600" cy="0"/>
          </a:xfrm>
          <a:prstGeom prst="straightConnector1">
            <a:avLst/>
          </a:prstGeom>
          <a:noFill/>
          <a:ln cap="flat" cmpd="sng" w="76200">
            <a:solidFill>
              <a:srgbClr val="4A7DBA"/>
            </a:solidFill>
            <a:prstDash val="solid"/>
            <a:round/>
            <a:headEnd len="sm" w="sm" type="none"/>
            <a:tailEnd len="med" w="med" type="triangle"/>
          </a:ln>
        </p:spPr>
      </p:cxn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sp>
        <p:nvSpPr>
          <p:cNvPr id="3565" name="Google Shape;3565;p3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6" name="Google Shape;3566;p3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567" name="Google Shape;3567;p313"/>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ÇOK – ÇOK ( ÇOKA – ÇOK )</a:t>
            </a:r>
            <a:endParaRPr sz="5400">
              <a:solidFill>
                <a:schemeClr val="lt1"/>
              </a:solidFill>
              <a:latin typeface="Arial"/>
              <a:ea typeface="Arial"/>
              <a:cs typeface="Arial"/>
              <a:sym typeface="Arial"/>
            </a:endParaRPr>
          </a:p>
        </p:txBody>
      </p:sp>
      <p:pic>
        <p:nvPicPr>
          <p:cNvPr id="3568" name="Google Shape;3568;p313"/>
          <p:cNvPicPr preferRelativeResize="0"/>
          <p:nvPr/>
        </p:nvPicPr>
        <p:blipFill rotWithShape="1">
          <a:blip r:embed="rId4">
            <a:alphaModFix/>
          </a:blip>
          <a:srcRect b="0" l="0" r="0" t="0"/>
          <a:stretch/>
        </p:blipFill>
        <p:spPr>
          <a:xfrm>
            <a:off x="2514600" y="2073237"/>
            <a:ext cx="13003131" cy="7964849"/>
          </a:xfrm>
          <a:prstGeom prst="rect">
            <a:avLst/>
          </a:prstGeom>
          <a:noFill/>
          <a:ln>
            <a:noFill/>
          </a:ln>
        </p:spPr>
      </p:pic>
      <p:sp>
        <p:nvSpPr>
          <p:cNvPr id="3569" name="Google Shape;3569;p313"/>
          <p:cNvSpPr/>
          <p:nvPr/>
        </p:nvSpPr>
        <p:spPr>
          <a:xfrm>
            <a:off x="6096000" y="6819900"/>
            <a:ext cx="4343400" cy="685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3" name="Shape 3573"/>
        <p:cNvGrpSpPr/>
        <p:nvPr/>
      </p:nvGrpSpPr>
      <p:grpSpPr>
        <a:xfrm>
          <a:off x="0" y="0"/>
          <a:ext cx="0" cy="0"/>
          <a:chOff x="0" y="0"/>
          <a:chExt cx="0" cy="0"/>
        </a:xfrm>
      </p:grpSpPr>
      <p:sp>
        <p:nvSpPr>
          <p:cNvPr id="3574" name="Google Shape;3574;p314"/>
          <p:cNvSpPr/>
          <p:nvPr/>
        </p:nvSpPr>
        <p:spPr>
          <a:xfrm>
            <a:off x="7882111" y="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575" name="Google Shape;3575;p314"/>
          <p:cNvPicPr preferRelativeResize="0"/>
          <p:nvPr/>
        </p:nvPicPr>
        <p:blipFill rotWithShape="1">
          <a:blip r:embed="rId3">
            <a:alphaModFix/>
          </a:blip>
          <a:srcRect b="0" l="0" r="0" t="0"/>
          <a:stretch/>
        </p:blipFill>
        <p:spPr>
          <a:xfrm>
            <a:off x="8382000" y="114300"/>
            <a:ext cx="3302016" cy="1857384"/>
          </a:xfrm>
          <a:prstGeom prst="rect">
            <a:avLst/>
          </a:prstGeom>
          <a:noFill/>
          <a:ln>
            <a:noFill/>
          </a:ln>
        </p:spPr>
      </p:pic>
      <p:sp>
        <p:nvSpPr>
          <p:cNvPr id="3576" name="Google Shape;3576;p314"/>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JOIN TÜRLERİ</a:t>
            </a:r>
            <a:endParaRPr/>
          </a:p>
        </p:txBody>
      </p:sp>
      <p:sp>
        <p:nvSpPr>
          <p:cNvPr id="3577" name="Google Shape;3577;p314"/>
          <p:cNvSpPr txBox="1"/>
          <p:nvPr/>
        </p:nvSpPr>
        <p:spPr>
          <a:xfrm>
            <a:off x="10357520" y="6853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JOIN GENEL</a:t>
            </a:r>
            <a:endParaRPr/>
          </a:p>
        </p:txBody>
      </p:sp>
      <p:cxnSp>
        <p:nvCxnSpPr>
          <p:cNvPr id="3578" name="Google Shape;3578;p314"/>
          <p:cNvCxnSpPr/>
          <p:nvPr/>
        </p:nvCxnSpPr>
        <p:spPr>
          <a:xfrm>
            <a:off x="9140046" y="1485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579" name="Google Shape;3579;p31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3580" name="Google Shape;3580;p314"/>
          <p:cNvPicPr preferRelativeResize="0"/>
          <p:nvPr/>
        </p:nvPicPr>
        <p:blipFill rotWithShape="1">
          <a:blip r:embed="rId3">
            <a:alphaModFix/>
          </a:blip>
          <a:srcRect b="0" l="0" r="0" t="0"/>
          <a:stretch/>
        </p:blipFill>
        <p:spPr>
          <a:xfrm>
            <a:off x="8382000" y="1228716"/>
            <a:ext cx="3302016" cy="1857384"/>
          </a:xfrm>
          <a:prstGeom prst="rect">
            <a:avLst/>
          </a:prstGeom>
          <a:noFill/>
          <a:ln>
            <a:noFill/>
          </a:ln>
        </p:spPr>
      </p:pic>
      <p:sp>
        <p:nvSpPr>
          <p:cNvPr id="3581" name="Google Shape;3581;p314"/>
          <p:cNvSpPr txBox="1"/>
          <p:nvPr/>
        </p:nvSpPr>
        <p:spPr>
          <a:xfrm>
            <a:off x="10357520" y="17997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INNER JOIN</a:t>
            </a:r>
            <a:endParaRPr/>
          </a:p>
        </p:txBody>
      </p:sp>
      <p:cxnSp>
        <p:nvCxnSpPr>
          <p:cNvPr id="3582" name="Google Shape;3582;p314"/>
          <p:cNvCxnSpPr/>
          <p:nvPr/>
        </p:nvCxnSpPr>
        <p:spPr>
          <a:xfrm>
            <a:off x="9140046" y="2628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83" name="Google Shape;3583;p314"/>
          <p:cNvPicPr preferRelativeResize="0"/>
          <p:nvPr/>
        </p:nvPicPr>
        <p:blipFill rotWithShape="1">
          <a:blip r:embed="rId3">
            <a:alphaModFix/>
          </a:blip>
          <a:srcRect b="0" l="0" r="0" t="0"/>
          <a:stretch/>
        </p:blipFill>
        <p:spPr>
          <a:xfrm>
            <a:off x="8382000" y="2295516"/>
            <a:ext cx="3302016" cy="1857384"/>
          </a:xfrm>
          <a:prstGeom prst="rect">
            <a:avLst/>
          </a:prstGeom>
          <a:noFill/>
          <a:ln>
            <a:noFill/>
          </a:ln>
        </p:spPr>
      </p:pic>
      <p:sp>
        <p:nvSpPr>
          <p:cNvPr id="3584" name="Google Shape;3584;p314"/>
          <p:cNvSpPr txBox="1"/>
          <p:nvPr/>
        </p:nvSpPr>
        <p:spPr>
          <a:xfrm>
            <a:off x="10357520" y="2933416"/>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LEFT JOIN</a:t>
            </a:r>
            <a:endParaRPr/>
          </a:p>
        </p:txBody>
      </p:sp>
      <p:cxnSp>
        <p:nvCxnSpPr>
          <p:cNvPr id="3585" name="Google Shape;3585;p314"/>
          <p:cNvCxnSpPr/>
          <p:nvPr/>
        </p:nvCxnSpPr>
        <p:spPr>
          <a:xfrm>
            <a:off x="9140046" y="3771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86" name="Google Shape;3586;p314"/>
          <p:cNvPicPr preferRelativeResize="0"/>
          <p:nvPr/>
        </p:nvPicPr>
        <p:blipFill rotWithShape="1">
          <a:blip r:embed="rId3">
            <a:alphaModFix/>
          </a:blip>
          <a:srcRect b="0" l="0" r="0" t="0"/>
          <a:stretch/>
        </p:blipFill>
        <p:spPr>
          <a:xfrm>
            <a:off x="8382000" y="3543300"/>
            <a:ext cx="3302016" cy="1857384"/>
          </a:xfrm>
          <a:prstGeom prst="rect">
            <a:avLst/>
          </a:prstGeom>
          <a:noFill/>
          <a:ln>
            <a:noFill/>
          </a:ln>
        </p:spPr>
      </p:pic>
      <p:sp>
        <p:nvSpPr>
          <p:cNvPr id="3587" name="Google Shape;3587;p314"/>
          <p:cNvSpPr txBox="1"/>
          <p:nvPr/>
        </p:nvSpPr>
        <p:spPr>
          <a:xfrm>
            <a:off x="10357520" y="41619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RIGHT JOIN</a:t>
            </a:r>
            <a:endParaRPr/>
          </a:p>
        </p:txBody>
      </p:sp>
      <p:cxnSp>
        <p:nvCxnSpPr>
          <p:cNvPr id="3588" name="Google Shape;3588;p314"/>
          <p:cNvCxnSpPr/>
          <p:nvPr/>
        </p:nvCxnSpPr>
        <p:spPr>
          <a:xfrm>
            <a:off x="9140046"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89" name="Google Shape;3589;p314"/>
          <p:cNvPicPr preferRelativeResize="0"/>
          <p:nvPr/>
        </p:nvPicPr>
        <p:blipFill rotWithShape="1">
          <a:blip r:embed="rId3">
            <a:alphaModFix/>
          </a:blip>
          <a:srcRect b="0" l="0" r="0" t="0"/>
          <a:stretch/>
        </p:blipFill>
        <p:spPr>
          <a:xfrm>
            <a:off x="8382000" y="4657716"/>
            <a:ext cx="3302016" cy="1857384"/>
          </a:xfrm>
          <a:prstGeom prst="rect">
            <a:avLst/>
          </a:prstGeom>
          <a:noFill/>
          <a:ln>
            <a:noFill/>
          </a:ln>
        </p:spPr>
      </p:pic>
      <p:sp>
        <p:nvSpPr>
          <p:cNvPr id="3590" name="Google Shape;3590;p314"/>
          <p:cNvSpPr txBox="1"/>
          <p:nvPr/>
        </p:nvSpPr>
        <p:spPr>
          <a:xfrm>
            <a:off x="10357520" y="52480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FULL JOIN</a:t>
            </a:r>
            <a:endParaRPr/>
          </a:p>
        </p:txBody>
      </p:sp>
      <p:cxnSp>
        <p:nvCxnSpPr>
          <p:cNvPr id="3591" name="Google Shape;3591;p314"/>
          <p:cNvCxnSpPr/>
          <p:nvPr/>
        </p:nvCxnSpPr>
        <p:spPr>
          <a:xfrm>
            <a:off x="9140046" y="6134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92" name="Google Shape;3592;p314"/>
          <p:cNvPicPr preferRelativeResize="0"/>
          <p:nvPr/>
        </p:nvPicPr>
        <p:blipFill rotWithShape="1">
          <a:blip r:embed="rId3">
            <a:alphaModFix/>
          </a:blip>
          <a:srcRect b="0" l="0" r="0" t="0"/>
          <a:stretch/>
        </p:blipFill>
        <p:spPr>
          <a:xfrm>
            <a:off x="8382000" y="5905500"/>
            <a:ext cx="3302016" cy="1857384"/>
          </a:xfrm>
          <a:prstGeom prst="rect">
            <a:avLst/>
          </a:prstGeom>
          <a:noFill/>
          <a:ln>
            <a:noFill/>
          </a:ln>
        </p:spPr>
      </p:pic>
      <p:sp>
        <p:nvSpPr>
          <p:cNvPr id="3593" name="Google Shape;3593;p314"/>
          <p:cNvSpPr txBox="1"/>
          <p:nvPr/>
        </p:nvSpPr>
        <p:spPr>
          <a:xfrm>
            <a:off x="10357520" y="64765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CROSS JOIN</a:t>
            </a:r>
            <a:endParaRPr/>
          </a:p>
        </p:txBody>
      </p:sp>
      <p:cxnSp>
        <p:nvCxnSpPr>
          <p:cNvPr id="3594" name="Google Shape;3594;p314"/>
          <p:cNvCxnSpPr/>
          <p:nvPr/>
        </p:nvCxnSpPr>
        <p:spPr>
          <a:xfrm>
            <a:off x="9140046" y="7353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95" name="Google Shape;3595;p314"/>
          <p:cNvPicPr preferRelativeResize="0"/>
          <p:nvPr/>
        </p:nvPicPr>
        <p:blipFill rotWithShape="1">
          <a:blip r:embed="rId3">
            <a:alphaModFix/>
          </a:blip>
          <a:srcRect b="0" l="0" r="0" t="0"/>
          <a:stretch/>
        </p:blipFill>
        <p:spPr>
          <a:xfrm>
            <a:off x="8382000" y="7096116"/>
            <a:ext cx="3302016" cy="1857384"/>
          </a:xfrm>
          <a:prstGeom prst="rect">
            <a:avLst/>
          </a:prstGeom>
          <a:noFill/>
          <a:ln>
            <a:noFill/>
          </a:ln>
        </p:spPr>
      </p:pic>
      <p:sp>
        <p:nvSpPr>
          <p:cNvPr id="3596" name="Google Shape;3596;p314"/>
          <p:cNvSpPr txBox="1"/>
          <p:nvPr/>
        </p:nvSpPr>
        <p:spPr>
          <a:xfrm>
            <a:off x="10357520" y="7667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İLERİ JOIN</a:t>
            </a:r>
            <a:endParaRPr/>
          </a:p>
        </p:txBody>
      </p:sp>
      <p:cxnSp>
        <p:nvCxnSpPr>
          <p:cNvPr id="3597" name="Google Shape;3597;p314"/>
          <p:cNvCxnSpPr/>
          <p:nvPr/>
        </p:nvCxnSpPr>
        <p:spPr>
          <a:xfrm>
            <a:off x="9140046" y="854391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598" name="Google Shape;3598;p314"/>
          <p:cNvPicPr preferRelativeResize="0"/>
          <p:nvPr/>
        </p:nvPicPr>
        <p:blipFill rotWithShape="1">
          <a:blip r:embed="rId3">
            <a:alphaModFix/>
          </a:blip>
          <a:srcRect b="0" l="0" r="0" t="0"/>
          <a:stretch/>
        </p:blipFill>
        <p:spPr>
          <a:xfrm>
            <a:off x="8382000" y="8239116"/>
            <a:ext cx="3302016" cy="1857384"/>
          </a:xfrm>
          <a:prstGeom prst="rect">
            <a:avLst/>
          </a:prstGeom>
          <a:noFill/>
          <a:ln>
            <a:noFill/>
          </a:ln>
        </p:spPr>
      </p:pic>
      <p:sp>
        <p:nvSpPr>
          <p:cNvPr id="3599" name="Google Shape;3599;p314"/>
          <p:cNvSpPr txBox="1"/>
          <p:nvPr/>
        </p:nvSpPr>
        <p:spPr>
          <a:xfrm>
            <a:off x="10357520" y="8810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SELF JOIN</a:t>
            </a:r>
            <a:endParaRPr/>
          </a:p>
        </p:txBody>
      </p:sp>
      <p:cxnSp>
        <p:nvCxnSpPr>
          <p:cNvPr id="3600" name="Google Shape;3600;p314"/>
          <p:cNvCxnSpPr/>
          <p:nvPr/>
        </p:nvCxnSpPr>
        <p:spPr>
          <a:xfrm>
            <a:off x="9140046" y="9686916"/>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sp>
        <p:nvSpPr>
          <p:cNvPr id="3605" name="Google Shape;3605;p31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15"/>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07" name="Google Shape;3607;p315"/>
          <p:cNvGrpSpPr/>
          <p:nvPr/>
        </p:nvGrpSpPr>
        <p:grpSpPr>
          <a:xfrm>
            <a:off x="7467600" y="380392"/>
            <a:ext cx="9793545" cy="9088069"/>
            <a:chOff x="-609599" y="373063"/>
            <a:chExt cx="13058060" cy="12117426"/>
          </a:xfrm>
        </p:grpSpPr>
        <p:sp>
          <p:nvSpPr>
            <p:cNvPr id="3608" name="Google Shape;3608;p315"/>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09" name="Google Shape;3609;p315"/>
            <p:cNvSpPr txBox="1"/>
            <p:nvPr/>
          </p:nvSpPr>
          <p:spPr>
            <a:xfrm>
              <a:off x="-609599" y="2196302"/>
              <a:ext cx="13058060" cy="10294187"/>
            </a:xfrm>
            <a:prstGeom prst="rect">
              <a:avLst/>
            </a:prstGeom>
            <a:noFill/>
            <a:ln>
              <a:noFill/>
            </a:ln>
          </p:spPr>
          <p:txBody>
            <a:bodyPr anchorCtr="0" anchor="t" bIns="0" lIns="0" spcFirstLastPara="1" rIns="0" wrap="square" tIns="0">
              <a:spAutoFit/>
            </a:bodyPr>
            <a:lstStyle/>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Türkçe karşılığı eklemek veya birleştirmek olan join kavramı tablolarımızı birleştirme için SQL’de kullandığımız bir ifadedir.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Bugüne kadar gördüğümüz örneklerde hep tek tablo üzerinde çalıştık.</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Ancak bu dersimizden sonra SQL’de birden fazla tabloyla çalışabilme imkanına kavuşacağız.</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Tablolarımızı birleştirdikten sonra gene öğrendiğimiz tüm kavramları bu birleştirilmiş tablolarımıza uygulayabileceğiz.</a:t>
              </a:r>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p:txBody>
        </p:sp>
      </p:grpSp>
      <p:pic>
        <p:nvPicPr>
          <p:cNvPr id="3610" name="Google Shape;3610;p315"/>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11" name="Google Shape;3611;p315"/>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5" name="Shape 3615"/>
        <p:cNvGrpSpPr/>
        <p:nvPr/>
      </p:nvGrpSpPr>
      <p:grpSpPr>
        <a:xfrm>
          <a:off x="0" y="0"/>
          <a:ext cx="0" cy="0"/>
          <a:chOff x="0" y="0"/>
          <a:chExt cx="0" cy="0"/>
        </a:xfrm>
      </p:grpSpPr>
      <p:sp>
        <p:nvSpPr>
          <p:cNvPr id="3616" name="Google Shape;3616;p31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16"/>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18" name="Google Shape;3618;p316"/>
          <p:cNvGrpSpPr/>
          <p:nvPr/>
        </p:nvGrpSpPr>
        <p:grpSpPr>
          <a:xfrm>
            <a:off x="7467600" y="380392"/>
            <a:ext cx="9793545" cy="9088069"/>
            <a:chOff x="-609599" y="373063"/>
            <a:chExt cx="13058060" cy="12117426"/>
          </a:xfrm>
        </p:grpSpPr>
        <p:sp>
          <p:nvSpPr>
            <p:cNvPr id="3619" name="Google Shape;3619;p316"/>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20" name="Google Shape;3620;p316"/>
            <p:cNvSpPr txBox="1"/>
            <p:nvPr/>
          </p:nvSpPr>
          <p:spPr>
            <a:xfrm>
              <a:off x="-609599" y="2196302"/>
              <a:ext cx="13058060" cy="10294187"/>
            </a:xfrm>
            <a:prstGeom prst="rect">
              <a:avLst/>
            </a:prstGeom>
            <a:noFill/>
            <a:ln>
              <a:noFill/>
            </a:ln>
          </p:spPr>
          <p:txBody>
            <a:bodyPr anchorCtr="0" anchor="t" bIns="0" lIns="0" spcFirstLastPara="1" rIns="0" wrap="square" tIns="0">
              <a:spAutoFit/>
            </a:bodyPr>
            <a:lstStyle/>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Veri tabanları design edilirken veri tekrarının önüne geçmek için veriler kategorize edilmiş bir şekilde  ayrı ayrı tablolarda tutulur.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Dolayısıyla ihtiyacımız olan bilgiler tek bir tabloda yer almamaktadır.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Bilgilerimiz ve tablolarımız parçalara ayrılmıştır.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Parçalara ayrılan tablolar tek başlarına anlam ifade etmezler.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Örneğin bir tablomuzda kişilerin ID bilgileri yer alırken, gene ilgili kişilerin ad,soyad bilgileri başka tablolarda tutulabilir.</a:t>
              </a:r>
              <a:endParaRPr/>
            </a:p>
          </p:txBody>
        </p:sp>
      </p:grpSp>
      <p:pic>
        <p:nvPicPr>
          <p:cNvPr id="3621" name="Google Shape;3621;p31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22" name="Google Shape;3622;p316"/>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6" name="Shape 3626"/>
        <p:cNvGrpSpPr/>
        <p:nvPr/>
      </p:nvGrpSpPr>
      <p:grpSpPr>
        <a:xfrm>
          <a:off x="0" y="0"/>
          <a:ext cx="0" cy="0"/>
          <a:chOff x="0" y="0"/>
          <a:chExt cx="0" cy="0"/>
        </a:xfrm>
      </p:grpSpPr>
      <p:sp>
        <p:nvSpPr>
          <p:cNvPr id="3627" name="Google Shape;3627;p31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17"/>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29" name="Google Shape;3629;p317"/>
          <p:cNvGrpSpPr/>
          <p:nvPr/>
        </p:nvGrpSpPr>
        <p:grpSpPr>
          <a:xfrm>
            <a:off x="7467600" y="380392"/>
            <a:ext cx="9793545" cy="8536636"/>
            <a:chOff x="-609599" y="373063"/>
            <a:chExt cx="13058060" cy="11382182"/>
          </a:xfrm>
        </p:grpSpPr>
        <p:sp>
          <p:nvSpPr>
            <p:cNvPr id="3630" name="Google Shape;3630;p317"/>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31" name="Google Shape;3631;p317"/>
            <p:cNvSpPr txBox="1"/>
            <p:nvPr/>
          </p:nvSpPr>
          <p:spPr>
            <a:xfrm>
              <a:off x="-609599" y="2196302"/>
              <a:ext cx="13058060" cy="9558943"/>
            </a:xfrm>
            <a:prstGeom prst="rect">
              <a:avLst/>
            </a:prstGeom>
            <a:noFill/>
            <a:ln>
              <a:noFill/>
            </a:ln>
          </p:spPr>
          <p:txBody>
            <a:bodyPr anchorCtr="0" anchor="t" bIns="0" lIns="0" spcFirstLastPara="1" rIns="0" wrap="square" tIns="0">
              <a:spAutoFit/>
            </a:bodyPr>
            <a:lstStyle/>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Bu tip durumlarda bir kişiyle ilgili bilgiler 2 veya hatta bazen daha fazla tabloda yer alabilirler.</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Bir tabloda kişilerin ID bilgileri,diğer tabloda aynı kişilerin Ad,Soyad bilgileri, bir başka tabloda ise ilgili kişilerin aylık gelir gider bilgilerini görebiliriz.</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Dolayısyla ID = 1 olan kişinin,isim,soyad ve aylık yaptığı harcama bilgilerini görmek istediğimiz takdirde,toplamda 3 tablodan bilgi almamız gerekmektedir.</a:t>
              </a:r>
              <a:endParaRPr/>
            </a:p>
          </p:txBody>
        </p:sp>
      </p:grpSp>
      <p:pic>
        <p:nvPicPr>
          <p:cNvPr id="3632" name="Google Shape;3632;p31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33" name="Google Shape;3633;p317"/>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7" name="Shape 3637"/>
        <p:cNvGrpSpPr/>
        <p:nvPr/>
      </p:nvGrpSpPr>
      <p:grpSpPr>
        <a:xfrm>
          <a:off x="0" y="0"/>
          <a:ext cx="0" cy="0"/>
          <a:chOff x="0" y="0"/>
          <a:chExt cx="0" cy="0"/>
        </a:xfrm>
      </p:grpSpPr>
      <p:sp>
        <p:nvSpPr>
          <p:cNvPr id="3638" name="Google Shape;3638;p31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18"/>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40" name="Google Shape;3640;p318"/>
          <p:cNvGrpSpPr/>
          <p:nvPr/>
        </p:nvGrpSpPr>
        <p:grpSpPr>
          <a:xfrm>
            <a:off x="7620000" y="380392"/>
            <a:ext cx="9793545" cy="8926653"/>
            <a:chOff x="-406399" y="373063"/>
            <a:chExt cx="13058060" cy="11902204"/>
          </a:xfrm>
        </p:grpSpPr>
        <p:sp>
          <p:nvSpPr>
            <p:cNvPr id="3641" name="Google Shape;3641;p318"/>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42" name="Google Shape;3642;p318"/>
            <p:cNvSpPr txBox="1"/>
            <p:nvPr/>
          </p:nvSpPr>
          <p:spPr>
            <a:xfrm>
              <a:off x="-406399" y="1266354"/>
              <a:ext cx="13058060" cy="11008913"/>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Dolayısyla ilgili parçaların anlamlı olabilmesi için tablolarımızı birleştirme işlemine tabi tutmamız gereklidir.</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İşte JOIN ifadesini kullanılarak tablolarımızı sanal olarak birleştirilir ve parçalanmış verilerimizi anlamlı hale getirebiliriz.</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Peki tablolarımızı neye dayanarak birleştireceğiz ?</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Tablolarımız birleştirirken çoğu kez PK ve FK kolonlarından diğer bir ifadeyle ilişkisinden yararlanarak birleştirme işlemlerimizi yapacağız.</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grpSp>
      <p:pic>
        <p:nvPicPr>
          <p:cNvPr id="3643" name="Google Shape;3643;p31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44" name="Google Shape;3644;p318"/>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8" name="Shape 3648"/>
        <p:cNvGrpSpPr/>
        <p:nvPr/>
      </p:nvGrpSpPr>
      <p:grpSpPr>
        <a:xfrm>
          <a:off x="0" y="0"/>
          <a:ext cx="0" cy="0"/>
          <a:chOff x="0" y="0"/>
          <a:chExt cx="0" cy="0"/>
        </a:xfrm>
      </p:grpSpPr>
      <p:sp>
        <p:nvSpPr>
          <p:cNvPr id="3649" name="Google Shape;3649;p31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19"/>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51" name="Google Shape;3651;p319"/>
          <p:cNvGrpSpPr/>
          <p:nvPr/>
        </p:nvGrpSpPr>
        <p:grpSpPr>
          <a:xfrm>
            <a:off x="7620000" y="380392"/>
            <a:ext cx="9793545" cy="10029518"/>
            <a:chOff x="-406399" y="373063"/>
            <a:chExt cx="13058060" cy="13372691"/>
          </a:xfrm>
        </p:grpSpPr>
        <p:sp>
          <p:nvSpPr>
            <p:cNvPr id="3652" name="Google Shape;3652;p319"/>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53" name="Google Shape;3653;p319"/>
            <p:cNvSpPr txBox="1"/>
            <p:nvPr/>
          </p:nvSpPr>
          <p:spPr>
            <a:xfrm>
              <a:off x="-406399" y="1266354"/>
              <a:ext cx="13058060" cy="12479400"/>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Diğer bir ifadeyle iki tablo arasında birleştirme işlemlerimizi yapabilmek için bir köprü yani ortak bir kolon (sütun) bulmamız gerekecektir.</a:t>
              </a:r>
              <a:endParaRPr/>
            </a:p>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Bu köprüler çoğu kez resmi olarak tanımlanmış PK ve FK kolonları olacaktır.</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FK kısıtının tanımlanmış olması veri bütünlüğü açısından önemlidir.Çünkü biz bu kolona PK kolonunda olmayan bir veri insert ettiğimizde veri bütünlüğünü bozarız.Dolayısyla FK kısıtı tanımlayarak SQL’in bize böyle bir girişimde bulunduğumuzda hata vermesini sağlayabiliriz.Ve böylece veri bütünlüğünü sağlamış oluruz.</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grpSp>
      <p:pic>
        <p:nvPicPr>
          <p:cNvPr id="3654" name="Google Shape;3654;p319"/>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55" name="Google Shape;3655;p319"/>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424" name="Google Shape;424;p32"/>
          <p:cNvPicPr preferRelativeResize="0"/>
          <p:nvPr/>
        </p:nvPicPr>
        <p:blipFill rotWithShape="1">
          <a:blip r:embed="rId3">
            <a:alphaModFix/>
          </a:blip>
          <a:srcRect b="0" l="0" r="0" t="0"/>
          <a:stretch/>
        </p:blipFill>
        <p:spPr>
          <a:xfrm>
            <a:off x="9553752" y="2483845"/>
            <a:ext cx="8734248" cy="6532182"/>
          </a:xfrm>
          <a:prstGeom prst="rect">
            <a:avLst/>
          </a:prstGeom>
          <a:noFill/>
          <a:ln>
            <a:noFill/>
          </a:ln>
        </p:spPr>
      </p:pic>
      <p:sp>
        <p:nvSpPr>
          <p:cNvPr id="425" name="Google Shape;425;p32"/>
          <p:cNvSpPr txBox="1"/>
          <p:nvPr/>
        </p:nvSpPr>
        <p:spPr>
          <a:xfrm>
            <a:off x="990600" y="2047511"/>
            <a:ext cx="743344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rgbClr val="E46232"/>
                </a:solidFill>
                <a:latin typeface="Arial"/>
                <a:ea typeface="Arial"/>
                <a:cs typeface="Arial"/>
                <a:sym typeface="Arial"/>
              </a:rPr>
              <a:t> SQL Server Network Interface (SNI)</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26" name="Google Shape;426;p32"/>
          <p:cNvSpPr txBox="1"/>
          <p:nvPr/>
        </p:nvSpPr>
        <p:spPr>
          <a:xfrm>
            <a:off x="300857" y="2324100"/>
            <a:ext cx="9601200" cy="8863965"/>
          </a:xfrm>
          <a:prstGeom prst="rect">
            <a:avLst/>
          </a:prstGeom>
          <a:noFill/>
          <a:ln>
            <a:noFill/>
          </a:ln>
        </p:spPr>
        <p:txBody>
          <a:bodyPr anchorCtr="0" anchor="ctr" bIns="0" lIns="0" spcFirstLastPara="1" rIns="0" wrap="square" tIns="0">
            <a:spAutoFit/>
          </a:bodyPr>
          <a:lstStyle/>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lang="en-US" sz="3200" u="none">
                <a:solidFill>
                  <a:srgbClr val="161513"/>
                </a:solidFill>
                <a:latin typeface="Arial"/>
                <a:ea typeface="Arial"/>
                <a:cs typeface="Arial"/>
                <a:sym typeface="Arial"/>
              </a:rPr>
              <a:t>Bu katman, istemci ile sunucu arasındaki bağlantıyı sağlayan katmandır.</a:t>
            </a:r>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lang="en-US" sz="3200" u="none">
                <a:solidFill>
                  <a:srgbClr val="161513"/>
                </a:solidFill>
                <a:latin typeface="Arial"/>
                <a:ea typeface="Arial"/>
                <a:cs typeface="Arial"/>
                <a:sym typeface="Arial"/>
              </a:rPr>
              <a:t>İngilizcede istemciye Client,sunucuya ise Server denmektedir.</a:t>
            </a:r>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lang="en-US" sz="3200" u="none">
                <a:solidFill>
                  <a:srgbClr val="161513"/>
                </a:solidFill>
                <a:latin typeface="Arial"/>
                <a:ea typeface="Arial"/>
                <a:cs typeface="Arial"/>
                <a:sym typeface="Arial"/>
              </a:rPr>
              <a:t>SQL Server toplamda 4 protokolü desteklemekle birlikte, en yaygın kullanılan protocol TCP/IP’dır.</a:t>
            </a:r>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lang="en-US" sz="3200" u="none">
                <a:solidFill>
                  <a:srgbClr val="161513"/>
                </a:solidFill>
                <a:latin typeface="Arial"/>
                <a:ea typeface="Arial"/>
                <a:cs typeface="Arial"/>
                <a:sym typeface="Arial"/>
              </a:rPr>
              <a:t>TCP/IP’de</a:t>
            </a:r>
            <a:r>
              <a:rPr b="0" i="0" lang="en-US" sz="1200" u="none">
                <a:solidFill>
                  <a:srgbClr val="000000"/>
                </a:solidFill>
                <a:latin typeface="Helvetica Neue"/>
                <a:ea typeface="Helvetica Neue"/>
                <a:cs typeface="Helvetica Neue"/>
                <a:sym typeface="Helvetica Neue"/>
              </a:rPr>
              <a:t>  </a:t>
            </a:r>
            <a:r>
              <a:rPr b="0" lang="en-US" sz="3200" u="none">
                <a:solidFill>
                  <a:srgbClr val="161513"/>
                </a:solidFill>
                <a:latin typeface="Arial"/>
                <a:ea typeface="Arial"/>
                <a:cs typeface="Arial"/>
                <a:sym typeface="Arial"/>
              </a:rPr>
              <a:t>istemci, SQL Server’a bağlanırken bir IP ya da sunucu ismi ve port( Örnek : 10.53.53.23,1433 ) ile bağlantı sağlamaktadır.</a:t>
            </a:r>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200"/>
              <a:buFont typeface="Arial"/>
              <a:buChar char="•"/>
            </a:pPr>
            <a:r>
              <a:rPr b="0" lang="en-US" sz="3200" u="none">
                <a:solidFill>
                  <a:srgbClr val="161513"/>
                </a:solidFill>
                <a:latin typeface="Arial"/>
                <a:ea typeface="Arial"/>
                <a:cs typeface="Arial"/>
                <a:sym typeface="Arial"/>
              </a:rPr>
              <a:t>SQL Server için varsayılan portumuz 1433 ‘tür.</a:t>
            </a:r>
            <a:endParaRPr b="0" sz="3200" u="non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a:p>
            <a:pPr indent="-368300" lvl="0" marL="571500" marR="0" rtl="0" algn="l">
              <a:spcBef>
                <a:spcPts val="0"/>
              </a:spcBef>
              <a:spcAft>
                <a:spcPts val="0"/>
              </a:spcAft>
              <a:buClr>
                <a:srgbClr val="161513"/>
              </a:buClr>
              <a:buSzPts val="3200"/>
              <a:buFont typeface="Arial"/>
              <a:buNone/>
            </a:pPr>
            <a:r>
              <a:t/>
            </a:r>
            <a:endParaRPr b="0" sz="3200" u="none">
              <a:solidFill>
                <a:srgbClr val="161513"/>
              </a:solidFill>
              <a:latin typeface="Arial"/>
              <a:ea typeface="Arial"/>
              <a:cs typeface="Arial"/>
              <a:sym typeface="A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9" name="Shape 3659"/>
        <p:cNvGrpSpPr/>
        <p:nvPr/>
      </p:nvGrpSpPr>
      <p:grpSpPr>
        <a:xfrm>
          <a:off x="0" y="0"/>
          <a:ext cx="0" cy="0"/>
          <a:chOff x="0" y="0"/>
          <a:chExt cx="0" cy="0"/>
        </a:xfrm>
      </p:grpSpPr>
      <p:sp>
        <p:nvSpPr>
          <p:cNvPr id="3660" name="Google Shape;3660;p32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20"/>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62" name="Google Shape;3662;p320"/>
          <p:cNvGrpSpPr/>
          <p:nvPr/>
        </p:nvGrpSpPr>
        <p:grpSpPr>
          <a:xfrm>
            <a:off x="7620000" y="638770"/>
            <a:ext cx="9793545" cy="9000530"/>
            <a:chOff x="-406399" y="717567"/>
            <a:chExt cx="13058060" cy="12000706"/>
          </a:xfrm>
        </p:grpSpPr>
        <p:sp>
          <p:nvSpPr>
            <p:cNvPr id="3663" name="Google Shape;3663;p320"/>
            <p:cNvSpPr txBox="1"/>
            <p:nvPr/>
          </p:nvSpPr>
          <p:spPr>
            <a:xfrm>
              <a:off x="1" y="717567"/>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NEDİR ?</a:t>
              </a:r>
              <a:endParaRPr/>
            </a:p>
          </p:txBody>
        </p:sp>
        <p:sp>
          <p:nvSpPr>
            <p:cNvPr id="3664" name="Google Shape;3664;p320"/>
            <p:cNvSpPr txBox="1"/>
            <p:nvPr/>
          </p:nvSpPr>
          <p:spPr>
            <a:xfrm>
              <a:off x="-406399" y="1729879"/>
              <a:ext cx="13058060" cy="10988394"/>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Tablolarımızı joinleyebilmemiz için çoğu kez PK, FK kolonlarından yararlanırız ancak joinleme işlemini yapabilmemiz için bu zorunlu bir koşul değildir.</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Tablolarımız arasında ortak bir köprü bulmamız yeterli olacaktır ancak zaten hazır bir veri tabanında bulduğumuz bu köprüler yani iki tablo arasındaki ortak kolonlar zaten çoğu kez PK ve FK kolonları olacaktır.</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Bu ortak kolonları PK ve FK kolonları olması veri bütünlüğü açısından ekstra pozitif bir katkısı olmakla beraber, join işlemini yapabilmemiz için zorunlu değildir. </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Ortak kolonlarımızdaki veri tiplerinin aynı veri tipine dönüştürelebilir olması veya bir başka deyişle veri tiplerinin aynı olması yeterli olacaktır. </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3665" name="Google Shape;3665;p32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66" name="Google Shape;3666;p320"/>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0" name="Shape 3670"/>
        <p:cNvGrpSpPr/>
        <p:nvPr/>
      </p:nvGrpSpPr>
      <p:grpSpPr>
        <a:xfrm>
          <a:off x="0" y="0"/>
          <a:ext cx="0" cy="0"/>
          <a:chOff x="0" y="0"/>
          <a:chExt cx="0" cy="0"/>
        </a:xfrm>
      </p:grpSpPr>
      <p:sp>
        <p:nvSpPr>
          <p:cNvPr id="3671" name="Google Shape;3671;p32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21"/>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73" name="Google Shape;3673;p321"/>
          <p:cNvGrpSpPr/>
          <p:nvPr/>
        </p:nvGrpSpPr>
        <p:grpSpPr>
          <a:xfrm>
            <a:off x="7620000" y="952500"/>
            <a:ext cx="9793545" cy="1758023"/>
            <a:chOff x="-406399" y="373063"/>
            <a:chExt cx="13058060" cy="2344031"/>
          </a:xfrm>
        </p:grpSpPr>
        <p:sp>
          <p:nvSpPr>
            <p:cNvPr id="3674" name="Google Shape;3674;p321"/>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SYNTAX</a:t>
              </a:r>
              <a:endParaRPr/>
            </a:p>
          </p:txBody>
        </p:sp>
        <p:sp>
          <p:nvSpPr>
            <p:cNvPr id="3675" name="Google Shape;3675;p321"/>
            <p:cNvSpPr txBox="1"/>
            <p:nvPr/>
          </p:nvSpPr>
          <p:spPr>
            <a:xfrm>
              <a:off x="-406399" y="1266354"/>
              <a:ext cx="13058060" cy="1450740"/>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grpSp>
      <p:pic>
        <p:nvPicPr>
          <p:cNvPr id="3676" name="Google Shape;3676;p321"/>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677" name="Google Shape;3677;p321"/>
          <p:cNvPicPr preferRelativeResize="0"/>
          <p:nvPr/>
        </p:nvPicPr>
        <p:blipFill rotWithShape="1">
          <a:blip r:embed="rId4">
            <a:alphaModFix/>
          </a:blip>
          <a:srcRect b="0" l="0" r="0" t="0"/>
          <a:stretch/>
        </p:blipFill>
        <p:spPr>
          <a:xfrm>
            <a:off x="170527" y="4416896"/>
            <a:ext cx="3302016" cy="1857384"/>
          </a:xfrm>
          <a:prstGeom prst="rect">
            <a:avLst/>
          </a:prstGeom>
          <a:noFill/>
          <a:ln>
            <a:noFill/>
          </a:ln>
        </p:spPr>
      </p:pic>
      <p:pic>
        <p:nvPicPr>
          <p:cNvPr id="3678" name="Google Shape;3678;p321"/>
          <p:cNvPicPr preferRelativeResize="0"/>
          <p:nvPr/>
        </p:nvPicPr>
        <p:blipFill rotWithShape="1">
          <a:blip r:embed="rId5">
            <a:alphaModFix/>
          </a:blip>
          <a:srcRect b="0" l="0" r="0" t="0"/>
          <a:stretch/>
        </p:blipFill>
        <p:spPr>
          <a:xfrm>
            <a:off x="7391400" y="3399541"/>
            <a:ext cx="4831113" cy="3352551"/>
          </a:xfrm>
          <a:prstGeom prst="rect">
            <a:avLst/>
          </a:prstGeom>
          <a:noFill/>
          <a:ln>
            <a:noFill/>
          </a:ln>
        </p:spPr>
      </p:pic>
      <p:cxnSp>
        <p:nvCxnSpPr>
          <p:cNvPr id="3679" name="Google Shape;3679;p321"/>
          <p:cNvCxnSpPr/>
          <p:nvPr/>
        </p:nvCxnSpPr>
        <p:spPr>
          <a:xfrm rot="10800000">
            <a:off x="12516772" y="4512054"/>
            <a:ext cx="1905000" cy="0"/>
          </a:xfrm>
          <a:prstGeom prst="straightConnector1">
            <a:avLst/>
          </a:prstGeom>
          <a:noFill/>
          <a:ln cap="flat" cmpd="sng" w="76200">
            <a:solidFill>
              <a:srgbClr val="4A7DBA"/>
            </a:solidFill>
            <a:prstDash val="solid"/>
            <a:round/>
            <a:headEnd len="sm" w="sm" type="none"/>
            <a:tailEnd len="med" w="med" type="triangle"/>
          </a:ln>
        </p:spPr>
      </p:cxnSp>
      <p:cxnSp>
        <p:nvCxnSpPr>
          <p:cNvPr id="3680" name="Google Shape;3680;p321"/>
          <p:cNvCxnSpPr/>
          <p:nvPr/>
        </p:nvCxnSpPr>
        <p:spPr>
          <a:xfrm rot="10800000">
            <a:off x="10363200" y="4991100"/>
            <a:ext cx="1905000" cy="0"/>
          </a:xfrm>
          <a:prstGeom prst="straightConnector1">
            <a:avLst/>
          </a:prstGeom>
          <a:noFill/>
          <a:ln cap="flat" cmpd="sng" w="76200">
            <a:solidFill>
              <a:srgbClr val="4A7DBA"/>
            </a:solidFill>
            <a:prstDash val="solid"/>
            <a:round/>
            <a:headEnd len="sm" w="sm" type="none"/>
            <a:tailEnd len="med" w="med" type="triangle"/>
          </a:ln>
        </p:spPr>
      </p:cxnSp>
      <p:cxnSp>
        <p:nvCxnSpPr>
          <p:cNvPr id="3681" name="Google Shape;3681;p321"/>
          <p:cNvCxnSpPr/>
          <p:nvPr/>
        </p:nvCxnSpPr>
        <p:spPr>
          <a:xfrm rot="10800000">
            <a:off x="10363200" y="5448300"/>
            <a:ext cx="1905000" cy="0"/>
          </a:xfrm>
          <a:prstGeom prst="straightConnector1">
            <a:avLst/>
          </a:prstGeom>
          <a:noFill/>
          <a:ln cap="flat" cmpd="sng" w="76200">
            <a:solidFill>
              <a:srgbClr val="4A7DBA"/>
            </a:solidFill>
            <a:prstDash val="solid"/>
            <a:round/>
            <a:headEnd len="sm" w="sm" type="none"/>
            <a:tailEnd len="med" w="med" type="triangle"/>
          </a:ln>
        </p:spPr>
      </p:cxnSp>
      <p:cxnSp>
        <p:nvCxnSpPr>
          <p:cNvPr id="3682" name="Google Shape;3682;p321"/>
          <p:cNvCxnSpPr/>
          <p:nvPr/>
        </p:nvCxnSpPr>
        <p:spPr>
          <a:xfrm rot="10800000">
            <a:off x="10363200" y="5829300"/>
            <a:ext cx="1905000" cy="0"/>
          </a:xfrm>
          <a:prstGeom prst="straightConnector1">
            <a:avLst/>
          </a:prstGeom>
          <a:noFill/>
          <a:ln cap="flat" cmpd="sng" w="76200">
            <a:solidFill>
              <a:srgbClr val="4A7DBA"/>
            </a:solidFill>
            <a:prstDash val="solid"/>
            <a:round/>
            <a:headEnd len="sm" w="sm" type="none"/>
            <a:tailEnd len="med" w="med" type="triangle"/>
          </a:ln>
        </p:spPr>
      </p:cxnSp>
      <p:cxnSp>
        <p:nvCxnSpPr>
          <p:cNvPr id="3683" name="Google Shape;3683;p321"/>
          <p:cNvCxnSpPr/>
          <p:nvPr/>
        </p:nvCxnSpPr>
        <p:spPr>
          <a:xfrm rot="10800000">
            <a:off x="12496800" y="6286500"/>
            <a:ext cx="1905000" cy="0"/>
          </a:xfrm>
          <a:prstGeom prst="straightConnector1">
            <a:avLst/>
          </a:prstGeom>
          <a:noFill/>
          <a:ln cap="flat" cmpd="sng" w="76200">
            <a:solidFill>
              <a:srgbClr val="4A7DBA"/>
            </a:solidFill>
            <a:prstDash val="solid"/>
            <a:round/>
            <a:headEnd len="sm" w="sm" type="none"/>
            <a:tailEnd len="med" w="med" type="triangle"/>
          </a:ln>
        </p:spPr>
      </p:cxnSp>
      <p:sp>
        <p:nvSpPr>
          <p:cNvPr id="3684" name="Google Shape;3684;p321"/>
          <p:cNvSpPr txBox="1"/>
          <p:nvPr/>
        </p:nvSpPr>
        <p:spPr>
          <a:xfrm>
            <a:off x="14582775" y="4236901"/>
            <a:ext cx="3733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Normal Select İfademiz</a:t>
            </a:r>
            <a:endParaRPr b="1" sz="2000">
              <a:solidFill>
                <a:schemeClr val="dk1"/>
              </a:solidFill>
              <a:latin typeface="Calibri"/>
              <a:ea typeface="Calibri"/>
              <a:cs typeface="Calibri"/>
              <a:sym typeface="Calibri"/>
            </a:endParaRPr>
          </a:p>
        </p:txBody>
      </p:sp>
      <p:sp>
        <p:nvSpPr>
          <p:cNvPr id="3685" name="Google Shape;3685;p321"/>
          <p:cNvSpPr txBox="1"/>
          <p:nvPr/>
        </p:nvSpPr>
        <p:spPr>
          <a:xfrm>
            <a:off x="12516771" y="4729490"/>
            <a:ext cx="48311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Birleştireceğimiz 1.Tablomuz</a:t>
            </a:r>
            <a:endParaRPr b="1" sz="2000">
              <a:solidFill>
                <a:schemeClr val="dk1"/>
              </a:solidFill>
              <a:latin typeface="Calibri"/>
              <a:ea typeface="Calibri"/>
              <a:cs typeface="Calibri"/>
              <a:sym typeface="Calibri"/>
            </a:endParaRPr>
          </a:p>
        </p:txBody>
      </p:sp>
      <p:sp>
        <p:nvSpPr>
          <p:cNvPr id="3686" name="Google Shape;3686;p321"/>
          <p:cNvSpPr txBox="1"/>
          <p:nvPr/>
        </p:nvSpPr>
        <p:spPr>
          <a:xfrm>
            <a:off x="12496800" y="5534680"/>
            <a:ext cx="48311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Birleştireceğimiz 2.Tablomuz</a:t>
            </a:r>
            <a:endParaRPr b="1" sz="2000">
              <a:solidFill>
                <a:schemeClr val="dk1"/>
              </a:solidFill>
              <a:latin typeface="Calibri"/>
              <a:ea typeface="Calibri"/>
              <a:cs typeface="Calibri"/>
              <a:sym typeface="Calibri"/>
            </a:endParaRPr>
          </a:p>
        </p:txBody>
      </p:sp>
      <p:sp>
        <p:nvSpPr>
          <p:cNvPr id="3687" name="Google Shape;3687;p321"/>
          <p:cNvSpPr txBox="1"/>
          <p:nvPr/>
        </p:nvSpPr>
        <p:spPr>
          <a:xfrm>
            <a:off x="12496484" y="5132085"/>
            <a:ext cx="48311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Uygulayacağımız JOIN Türü</a:t>
            </a:r>
            <a:endParaRPr b="1" sz="2000">
              <a:solidFill>
                <a:schemeClr val="dk1"/>
              </a:solidFill>
              <a:latin typeface="Calibri"/>
              <a:ea typeface="Calibri"/>
              <a:cs typeface="Calibri"/>
              <a:sym typeface="Calibri"/>
            </a:endParaRPr>
          </a:p>
        </p:txBody>
      </p:sp>
      <p:sp>
        <p:nvSpPr>
          <p:cNvPr id="3688" name="Google Shape;3688;p321"/>
          <p:cNvSpPr txBox="1"/>
          <p:nvPr/>
        </p:nvSpPr>
        <p:spPr>
          <a:xfrm>
            <a:off x="14554200" y="5991880"/>
            <a:ext cx="3733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Ortak Kolonlarımızı Belirteceğiz</a:t>
            </a:r>
            <a:endParaRPr b="1" sz="2000">
              <a:solidFill>
                <a:schemeClr val="dk1"/>
              </a:solidFill>
              <a:latin typeface="Calibri"/>
              <a:ea typeface="Calibri"/>
              <a:cs typeface="Calibri"/>
              <a:sym typeface="Calibri"/>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pic>
        <p:nvPicPr>
          <p:cNvPr id="3693" name="Google Shape;3693;p322"/>
          <p:cNvPicPr preferRelativeResize="0"/>
          <p:nvPr/>
        </p:nvPicPr>
        <p:blipFill rotWithShape="1">
          <a:blip r:embed="rId3">
            <a:alphaModFix/>
          </a:blip>
          <a:srcRect b="0" l="0" r="0" t="0"/>
          <a:stretch/>
        </p:blipFill>
        <p:spPr>
          <a:xfrm>
            <a:off x="7368293" y="6417624"/>
            <a:ext cx="10642337" cy="3154843"/>
          </a:xfrm>
          <a:prstGeom prst="rect">
            <a:avLst/>
          </a:prstGeom>
          <a:noFill/>
          <a:ln>
            <a:noFill/>
          </a:ln>
        </p:spPr>
      </p:pic>
      <p:sp>
        <p:nvSpPr>
          <p:cNvPr id="3694" name="Google Shape;3694;p32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22"/>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JOIN GENEL</a:t>
            </a:r>
            <a:endParaRPr/>
          </a:p>
        </p:txBody>
      </p:sp>
      <p:grpSp>
        <p:nvGrpSpPr>
          <p:cNvPr id="3696" name="Google Shape;3696;p322"/>
          <p:cNvGrpSpPr/>
          <p:nvPr/>
        </p:nvGrpSpPr>
        <p:grpSpPr>
          <a:xfrm>
            <a:off x="7620000" y="952500"/>
            <a:ext cx="9793545" cy="1758023"/>
            <a:chOff x="-406399" y="373063"/>
            <a:chExt cx="13058060" cy="2344031"/>
          </a:xfrm>
        </p:grpSpPr>
        <p:sp>
          <p:nvSpPr>
            <p:cNvPr id="3697" name="Google Shape;3697;p322"/>
            <p:cNvSpPr txBox="1"/>
            <p:nvPr/>
          </p:nvSpPr>
          <p:spPr>
            <a:xfrm>
              <a:off x="1" y="373063"/>
              <a:ext cx="10892885" cy="12311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JOIN SYNTAX</a:t>
              </a:r>
              <a:endParaRPr/>
            </a:p>
          </p:txBody>
        </p:sp>
        <p:sp>
          <p:nvSpPr>
            <p:cNvPr id="3698" name="Google Shape;3698;p322"/>
            <p:cNvSpPr txBox="1"/>
            <p:nvPr/>
          </p:nvSpPr>
          <p:spPr>
            <a:xfrm>
              <a:off x="-406399" y="1266354"/>
              <a:ext cx="13058060" cy="1450740"/>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grpSp>
      <p:pic>
        <p:nvPicPr>
          <p:cNvPr id="3699" name="Google Shape;3699;p322"/>
          <p:cNvPicPr preferRelativeResize="0"/>
          <p:nvPr/>
        </p:nvPicPr>
        <p:blipFill rotWithShape="1">
          <a:blip r:embed="rId4">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3700" name="Google Shape;3700;p322"/>
          <p:cNvPicPr preferRelativeResize="0"/>
          <p:nvPr/>
        </p:nvPicPr>
        <p:blipFill rotWithShape="1">
          <a:blip r:embed="rId5">
            <a:alphaModFix/>
          </a:blip>
          <a:srcRect b="0" l="0" r="0" t="0"/>
          <a:stretch/>
        </p:blipFill>
        <p:spPr>
          <a:xfrm>
            <a:off x="170527" y="4416896"/>
            <a:ext cx="3302016" cy="1857384"/>
          </a:xfrm>
          <a:prstGeom prst="rect">
            <a:avLst/>
          </a:prstGeom>
          <a:noFill/>
          <a:ln>
            <a:noFill/>
          </a:ln>
        </p:spPr>
      </p:pic>
      <p:pic>
        <p:nvPicPr>
          <p:cNvPr id="3701" name="Google Shape;3701;p322"/>
          <p:cNvPicPr preferRelativeResize="0"/>
          <p:nvPr/>
        </p:nvPicPr>
        <p:blipFill rotWithShape="1">
          <a:blip r:embed="rId6">
            <a:alphaModFix/>
          </a:blip>
          <a:srcRect b="0" l="0" r="0" t="0"/>
          <a:stretch/>
        </p:blipFill>
        <p:spPr>
          <a:xfrm>
            <a:off x="9354472" y="1798564"/>
            <a:ext cx="6324600" cy="4388956"/>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sp>
        <p:nvSpPr>
          <p:cNvPr id="3706" name="Google Shape;3706;p3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2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grpSp>
        <p:nvGrpSpPr>
          <p:cNvPr id="3708" name="Google Shape;3708;p323"/>
          <p:cNvGrpSpPr/>
          <p:nvPr/>
        </p:nvGrpSpPr>
        <p:grpSpPr>
          <a:xfrm>
            <a:off x="423606" y="7951726"/>
            <a:ext cx="8200296" cy="1931429"/>
            <a:chOff x="248889" y="3116171"/>
            <a:chExt cx="7078063" cy="1667108"/>
          </a:xfrm>
        </p:grpSpPr>
        <p:pic>
          <p:nvPicPr>
            <p:cNvPr id="3709" name="Google Shape;3709;p323"/>
            <p:cNvPicPr preferRelativeResize="0"/>
            <p:nvPr/>
          </p:nvPicPr>
          <p:blipFill rotWithShape="1">
            <a:blip r:embed="rId3">
              <a:alphaModFix/>
            </a:blip>
            <a:srcRect b="0" l="0" r="0" t="0"/>
            <a:stretch/>
          </p:blipFill>
          <p:spPr>
            <a:xfrm>
              <a:off x="248889" y="3116171"/>
              <a:ext cx="7078063" cy="1667108"/>
            </a:xfrm>
            <a:prstGeom prst="rect">
              <a:avLst/>
            </a:prstGeom>
            <a:noFill/>
            <a:ln>
              <a:noFill/>
            </a:ln>
          </p:spPr>
        </p:pic>
        <p:sp>
          <p:nvSpPr>
            <p:cNvPr id="3710" name="Google Shape;3710;p323"/>
            <p:cNvSpPr/>
            <p:nvPr/>
          </p:nvSpPr>
          <p:spPr>
            <a:xfrm>
              <a:off x="914400" y="3390900"/>
              <a:ext cx="2520533"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711" name="Google Shape;3711;p323"/>
          <p:cNvGrpSpPr/>
          <p:nvPr/>
        </p:nvGrpSpPr>
        <p:grpSpPr>
          <a:xfrm>
            <a:off x="9772241" y="7669155"/>
            <a:ext cx="7697018" cy="2274945"/>
            <a:chOff x="8915400" y="2998087"/>
            <a:chExt cx="8918099" cy="2635850"/>
          </a:xfrm>
        </p:grpSpPr>
        <p:pic>
          <p:nvPicPr>
            <p:cNvPr id="3712" name="Google Shape;3712;p323"/>
            <p:cNvPicPr preferRelativeResize="0"/>
            <p:nvPr/>
          </p:nvPicPr>
          <p:blipFill rotWithShape="1">
            <a:blip r:embed="rId4">
              <a:alphaModFix/>
            </a:blip>
            <a:srcRect b="0" l="0" r="0" t="0"/>
            <a:stretch/>
          </p:blipFill>
          <p:spPr>
            <a:xfrm>
              <a:off x="8915400" y="2998087"/>
              <a:ext cx="8918099" cy="2635850"/>
            </a:xfrm>
            <a:prstGeom prst="rect">
              <a:avLst/>
            </a:prstGeom>
            <a:noFill/>
            <a:ln>
              <a:noFill/>
            </a:ln>
          </p:spPr>
        </p:pic>
        <p:sp>
          <p:nvSpPr>
            <p:cNvPr id="3713" name="Google Shape;3713;p323"/>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4" name="Google Shape;3714;p323"/>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15" name="Google Shape;3715;p323"/>
          <p:cNvPicPr preferRelativeResize="0"/>
          <p:nvPr/>
        </p:nvPicPr>
        <p:blipFill rotWithShape="1">
          <a:blip r:embed="rId5">
            <a:alphaModFix/>
          </a:blip>
          <a:srcRect b="0" l="0" r="0" t="0"/>
          <a:stretch/>
        </p:blipFill>
        <p:spPr>
          <a:xfrm>
            <a:off x="423606" y="6915980"/>
            <a:ext cx="7791720" cy="653419"/>
          </a:xfrm>
          <a:prstGeom prst="rect">
            <a:avLst/>
          </a:prstGeom>
          <a:noFill/>
          <a:ln>
            <a:noFill/>
          </a:ln>
        </p:spPr>
      </p:pic>
      <p:pic>
        <p:nvPicPr>
          <p:cNvPr id="3716" name="Google Shape;3716;p323"/>
          <p:cNvPicPr preferRelativeResize="0"/>
          <p:nvPr/>
        </p:nvPicPr>
        <p:blipFill rotWithShape="1">
          <a:blip r:embed="rId6">
            <a:alphaModFix/>
          </a:blip>
          <a:srcRect b="0" l="0" r="0" t="0"/>
          <a:stretch/>
        </p:blipFill>
        <p:spPr>
          <a:xfrm>
            <a:off x="8763000" y="7041525"/>
            <a:ext cx="9601200" cy="499555"/>
          </a:xfrm>
          <a:prstGeom prst="rect">
            <a:avLst/>
          </a:prstGeom>
          <a:noFill/>
          <a:ln>
            <a:noFill/>
          </a:ln>
        </p:spPr>
      </p:pic>
      <p:pic>
        <p:nvPicPr>
          <p:cNvPr id="3717" name="Google Shape;3717;p323"/>
          <p:cNvPicPr preferRelativeResize="0"/>
          <p:nvPr/>
        </p:nvPicPr>
        <p:blipFill rotWithShape="1">
          <a:blip r:embed="rId7">
            <a:alphaModFix/>
          </a:blip>
          <a:srcRect b="0" l="0" r="0" t="0"/>
          <a:stretch/>
        </p:blipFill>
        <p:spPr>
          <a:xfrm>
            <a:off x="1752600" y="2096486"/>
            <a:ext cx="15246883" cy="4494814"/>
          </a:xfrm>
          <a:prstGeom prst="rect">
            <a:avLst/>
          </a:prstGeom>
          <a:noFill/>
          <a:ln>
            <a:noFill/>
          </a:ln>
        </p:spPr>
      </p:pic>
      <p:sp>
        <p:nvSpPr>
          <p:cNvPr id="3718" name="Google Shape;3718;p323"/>
          <p:cNvSpPr/>
          <p:nvPr/>
        </p:nvSpPr>
        <p:spPr>
          <a:xfrm>
            <a:off x="4191000" y="8267700"/>
            <a:ext cx="990600" cy="1613142"/>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sp>
        <p:nvSpPr>
          <p:cNvPr id="3723" name="Google Shape;3723;p32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2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pic>
        <p:nvPicPr>
          <p:cNvPr id="3725" name="Google Shape;3725;p324"/>
          <p:cNvPicPr preferRelativeResize="0"/>
          <p:nvPr/>
        </p:nvPicPr>
        <p:blipFill rotWithShape="1">
          <a:blip r:embed="rId3">
            <a:alphaModFix/>
          </a:blip>
          <a:srcRect b="0" l="0" r="0" t="0"/>
          <a:stretch/>
        </p:blipFill>
        <p:spPr>
          <a:xfrm>
            <a:off x="1130790" y="7821228"/>
            <a:ext cx="7366036" cy="1754390"/>
          </a:xfrm>
          <a:prstGeom prst="rect">
            <a:avLst/>
          </a:prstGeom>
          <a:noFill/>
          <a:ln>
            <a:noFill/>
          </a:ln>
        </p:spPr>
      </p:pic>
      <p:pic>
        <p:nvPicPr>
          <p:cNvPr id="3726" name="Google Shape;3726;p324"/>
          <p:cNvPicPr preferRelativeResize="0"/>
          <p:nvPr/>
        </p:nvPicPr>
        <p:blipFill rotWithShape="1">
          <a:blip r:embed="rId4">
            <a:alphaModFix/>
          </a:blip>
          <a:srcRect b="0" l="0" r="0" t="0"/>
          <a:stretch/>
        </p:blipFill>
        <p:spPr>
          <a:xfrm>
            <a:off x="9606253" y="7368707"/>
            <a:ext cx="5163389" cy="2659432"/>
          </a:xfrm>
          <a:prstGeom prst="rect">
            <a:avLst/>
          </a:prstGeom>
          <a:noFill/>
          <a:ln>
            <a:noFill/>
          </a:ln>
        </p:spPr>
      </p:pic>
      <p:pic>
        <p:nvPicPr>
          <p:cNvPr id="3727" name="Google Shape;3727;p324"/>
          <p:cNvPicPr preferRelativeResize="0"/>
          <p:nvPr/>
        </p:nvPicPr>
        <p:blipFill rotWithShape="1">
          <a:blip r:embed="rId5">
            <a:alphaModFix/>
          </a:blip>
          <a:srcRect b="0" l="0" r="0" t="0"/>
          <a:stretch/>
        </p:blipFill>
        <p:spPr>
          <a:xfrm>
            <a:off x="2344674" y="1944190"/>
            <a:ext cx="13981619" cy="2354671"/>
          </a:xfrm>
          <a:prstGeom prst="rect">
            <a:avLst/>
          </a:prstGeom>
          <a:noFill/>
          <a:ln>
            <a:noFill/>
          </a:ln>
        </p:spPr>
      </p:pic>
      <p:grpSp>
        <p:nvGrpSpPr>
          <p:cNvPr id="3728" name="Google Shape;3728;p324"/>
          <p:cNvGrpSpPr/>
          <p:nvPr/>
        </p:nvGrpSpPr>
        <p:grpSpPr>
          <a:xfrm>
            <a:off x="705106" y="5143500"/>
            <a:ext cx="6533894" cy="1538939"/>
            <a:chOff x="248889" y="3116171"/>
            <a:chExt cx="7078063" cy="1667108"/>
          </a:xfrm>
        </p:grpSpPr>
        <p:pic>
          <p:nvPicPr>
            <p:cNvPr id="3729" name="Google Shape;3729;p324"/>
            <p:cNvPicPr preferRelativeResize="0"/>
            <p:nvPr/>
          </p:nvPicPr>
          <p:blipFill rotWithShape="1">
            <a:blip r:embed="rId6">
              <a:alphaModFix/>
            </a:blip>
            <a:srcRect b="0" l="0" r="0" t="0"/>
            <a:stretch/>
          </p:blipFill>
          <p:spPr>
            <a:xfrm>
              <a:off x="248889" y="3116171"/>
              <a:ext cx="7078063" cy="1667108"/>
            </a:xfrm>
            <a:prstGeom prst="rect">
              <a:avLst/>
            </a:prstGeom>
            <a:noFill/>
            <a:ln>
              <a:noFill/>
            </a:ln>
          </p:spPr>
        </p:pic>
        <p:sp>
          <p:nvSpPr>
            <p:cNvPr id="3730" name="Google Shape;3730;p324"/>
            <p:cNvSpPr/>
            <p:nvPr/>
          </p:nvSpPr>
          <p:spPr>
            <a:xfrm>
              <a:off x="914400" y="3390900"/>
              <a:ext cx="2520533"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31" name="Google Shape;3731;p324"/>
          <p:cNvPicPr preferRelativeResize="0"/>
          <p:nvPr/>
        </p:nvPicPr>
        <p:blipFill rotWithShape="1">
          <a:blip r:embed="rId7">
            <a:alphaModFix/>
          </a:blip>
          <a:srcRect b="0" l="0" r="0" t="0"/>
          <a:stretch/>
        </p:blipFill>
        <p:spPr>
          <a:xfrm>
            <a:off x="705106" y="4375871"/>
            <a:ext cx="7791720" cy="653419"/>
          </a:xfrm>
          <a:prstGeom prst="rect">
            <a:avLst/>
          </a:prstGeom>
          <a:noFill/>
          <a:ln>
            <a:noFill/>
          </a:ln>
        </p:spPr>
      </p:pic>
      <p:sp>
        <p:nvSpPr>
          <p:cNvPr id="3732" name="Google Shape;3732;p324"/>
          <p:cNvSpPr/>
          <p:nvPr/>
        </p:nvSpPr>
        <p:spPr>
          <a:xfrm>
            <a:off x="3657600" y="5372100"/>
            <a:ext cx="848605" cy="1381911"/>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33" name="Google Shape;3733;p324"/>
          <p:cNvGrpSpPr/>
          <p:nvPr/>
        </p:nvGrpSpPr>
        <p:grpSpPr>
          <a:xfrm>
            <a:off x="9144000" y="5143500"/>
            <a:ext cx="6011114" cy="1776656"/>
            <a:chOff x="8915400" y="2998087"/>
            <a:chExt cx="8918099" cy="2635850"/>
          </a:xfrm>
        </p:grpSpPr>
        <p:pic>
          <p:nvPicPr>
            <p:cNvPr id="3734" name="Google Shape;3734;p324"/>
            <p:cNvPicPr preferRelativeResize="0"/>
            <p:nvPr/>
          </p:nvPicPr>
          <p:blipFill rotWithShape="1">
            <a:blip r:embed="rId8">
              <a:alphaModFix/>
            </a:blip>
            <a:srcRect b="0" l="0" r="0" t="0"/>
            <a:stretch/>
          </p:blipFill>
          <p:spPr>
            <a:xfrm>
              <a:off x="8915400" y="2998087"/>
              <a:ext cx="8918099" cy="2635850"/>
            </a:xfrm>
            <a:prstGeom prst="rect">
              <a:avLst/>
            </a:prstGeom>
            <a:noFill/>
            <a:ln>
              <a:noFill/>
            </a:ln>
          </p:spPr>
        </p:pic>
        <p:sp>
          <p:nvSpPr>
            <p:cNvPr id="3735" name="Google Shape;3735;p324"/>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6" name="Google Shape;3736;p324"/>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37" name="Google Shape;3737;p324"/>
          <p:cNvPicPr preferRelativeResize="0"/>
          <p:nvPr/>
        </p:nvPicPr>
        <p:blipFill rotWithShape="1">
          <a:blip r:embed="rId9">
            <a:alphaModFix/>
          </a:blip>
          <a:srcRect b="0" l="0" r="0" t="0"/>
          <a:stretch/>
        </p:blipFill>
        <p:spPr>
          <a:xfrm>
            <a:off x="8781935" y="4515870"/>
            <a:ext cx="9601200" cy="499555"/>
          </a:xfrm>
          <a:prstGeom prst="rect">
            <a:avLst/>
          </a:prstGeom>
          <a:noFill/>
          <a:ln>
            <a:noFill/>
          </a:ln>
        </p:spPr>
      </p:pic>
      <p:pic>
        <p:nvPicPr>
          <p:cNvPr id="3738" name="Google Shape;3738;p324"/>
          <p:cNvPicPr preferRelativeResize="0"/>
          <p:nvPr/>
        </p:nvPicPr>
        <p:blipFill rotWithShape="1">
          <a:blip r:embed="rId10">
            <a:alphaModFix/>
          </a:blip>
          <a:srcRect b="0" l="0" r="0" t="0"/>
          <a:stretch/>
        </p:blipFill>
        <p:spPr>
          <a:xfrm>
            <a:off x="16094464" y="8829739"/>
            <a:ext cx="1916166" cy="1277444"/>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2" name="Shape 3742"/>
        <p:cNvGrpSpPr/>
        <p:nvPr/>
      </p:nvGrpSpPr>
      <p:grpSpPr>
        <a:xfrm>
          <a:off x="0" y="0"/>
          <a:ext cx="0" cy="0"/>
          <a:chOff x="0" y="0"/>
          <a:chExt cx="0" cy="0"/>
        </a:xfrm>
      </p:grpSpPr>
      <p:sp>
        <p:nvSpPr>
          <p:cNvPr id="3743" name="Google Shape;3743;p32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2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pic>
        <p:nvPicPr>
          <p:cNvPr id="3745" name="Google Shape;3745;p325"/>
          <p:cNvPicPr preferRelativeResize="0"/>
          <p:nvPr/>
        </p:nvPicPr>
        <p:blipFill rotWithShape="1">
          <a:blip r:embed="rId3">
            <a:alphaModFix/>
          </a:blip>
          <a:srcRect b="0" l="0" r="0" t="0"/>
          <a:stretch/>
        </p:blipFill>
        <p:spPr>
          <a:xfrm>
            <a:off x="2670603" y="5143500"/>
            <a:ext cx="6285453" cy="4561201"/>
          </a:xfrm>
          <a:prstGeom prst="rect">
            <a:avLst/>
          </a:prstGeom>
          <a:noFill/>
          <a:ln>
            <a:noFill/>
          </a:ln>
        </p:spPr>
      </p:pic>
      <p:pic>
        <p:nvPicPr>
          <p:cNvPr id="3746" name="Google Shape;3746;p325"/>
          <p:cNvPicPr preferRelativeResize="0"/>
          <p:nvPr/>
        </p:nvPicPr>
        <p:blipFill rotWithShape="1">
          <a:blip r:embed="rId4">
            <a:alphaModFix/>
          </a:blip>
          <a:srcRect b="0" l="0" r="0" t="0"/>
          <a:stretch/>
        </p:blipFill>
        <p:spPr>
          <a:xfrm>
            <a:off x="9448800" y="4838700"/>
            <a:ext cx="5715000" cy="5073618"/>
          </a:xfrm>
          <a:prstGeom prst="rect">
            <a:avLst/>
          </a:prstGeom>
          <a:noFill/>
          <a:ln>
            <a:noFill/>
          </a:ln>
        </p:spPr>
      </p:pic>
      <p:grpSp>
        <p:nvGrpSpPr>
          <p:cNvPr id="3747" name="Google Shape;3747;p325"/>
          <p:cNvGrpSpPr/>
          <p:nvPr/>
        </p:nvGrpSpPr>
        <p:grpSpPr>
          <a:xfrm>
            <a:off x="960477" y="2702160"/>
            <a:ext cx="6285453" cy="1480423"/>
            <a:chOff x="248889" y="3116171"/>
            <a:chExt cx="7078063" cy="1667108"/>
          </a:xfrm>
        </p:grpSpPr>
        <p:pic>
          <p:nvPicPr>
            <p:cNvPr id="3748" name="Google Shape;3748;p325"/>
            <p:cNvPicPr preferRelativeResize="0"/>
            <p:nvPr/>
          </p:nvPicPr>
          <p:blipFill rotWithShape="1">
            <a:blip r:embed="rId5">
              <a:alphaModFix/>
            </a:blip>
            <a:srcRect b="0" l="0" r="0" t="0"/>
            <a:stretch/>
          </p:blipFill>
          <p:spPr>
            <a:xfrm>
              <a:off x="248889" y="3116171"/>
              <a:ext cx="7078063" cy="1667108"/>
            </a:xfrm>
            <a:prstGeom prst="rect">
              <a:avLst/>
            </a:prstGeom>
            <a:noFill/>
            <a:ln>
              <a:noFill/>
            </a:ln>
          </p:spPr>
        </p:pic>
        <p:sp>
          <p:nvSpPr>
            <p:cNvPr id="3749" name="Google Shape;3749;p325"/>
            <p:cNvSpPr/>
            <p:nvPr/>
          </p:nvSpPr>
          <p:spPr>
            <a:xfrm>
              <a:off x="914400" y="3390900"/>
              <a:ext cx="2520533"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750" name="Google Shape;3750;p325"/>
          <p:cNvGrpSpPr/>
          <p:nvPr/>
        </p:nvGrpSpPr>
        <p:grpSpPr>
          <a:xfrm>
            <a:off x="10095453" y="2716447"/>
            <a:ext cx="6020618" cy="1779465"/>
            <a:chOff x="8943167" y="3014641"/>
            <a:chExt cx="8918099" cy="2635850"/>
          </a:xfrm>
        </p:grpSpPr>
        <p:pic>
          <p:nvPicPr>
            <p:cNvPr id="3751" name="Google Shape;3751;p325"/>
            <p:cNvPicPr preferRelativeResize="0"/>
            <p:nvPr/>
          </p:nvPicPr>
          <p:blipFill rotWithShape="1">
            <a:blip r:embed="rId6">
              <a:alphaModFix/>
            </a:blip>
            <a:srcRect b="0" l="0" r="0" t="0"/>
            <a:stretch/>
          </p:blipFill>
          <p:spPr>
            <a:xfrm>
              <a:off x="8943167" y="3014641"/>
              <a:ext cx="8918099" cy="2635850"/>
            </a:xfrm>
            <a:prstGeom prst="rect">
              <a:avLst/>
            </a:prstGeom>
            <a:noFill/>
            <a:ln>
              <a:noFill/>
            </a:ln>
          </p:spPr>
        </p:pic>
        <p:sp>
          <p:nvSpPr>
            <p:cNvPr id="3752" name="Google Shape;3752;p325"/>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3" name="Google Shape;3753;p325"/>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54" name="Google Shape;3754;p325"/>
          <p:cNvPicPr preferRelativeResize="0"/>
          <p:nvPr/>
        </p:nvPicPr>
        <p:blipFill rotWithShape="1">
          <a:blip r:embed="rId7">
            <a:alphaModFix/>
          </a:blip>
          <a:srcRect b="0" l="0" r="0" t="0"/>
          <a:stretch/>
        </p:blipFill>
        <p:spPr>
          <a:xfrm>
            <a:off x="457200" y="2019300"/>
            <a:ext cx="7791720" cy="653419"/>
          </a:xfrm>
          <a:prstGeom prst="rect">
            <a:avLst/>
          </a:prstGeom>
          <a:noFill/>
          <a:ln>
            <a:noFill/>
          </a:ln>
        </p:spPr>
      </p:pic>
      <p:pic>
        <p:nvPicPr>
          <p:cNvPr id="3755" name="Google Shape;3755;p325"/>
          <p:cNvPicPr preferRelativeResize="0"/>
          <p:nvPr/>
        </p:nvPicPr>
        <p:blipFill rotWithShape="1">
          <a:blip r:embed="rId8">
            <a:alphaModFix/>
          </a:blip>
          <a:srcRect b="0" l="0" r="0" t="0"/>
          <a:stretch/>
        </p:blipFill>
        <p:spPr>
          <a:xfrm>
            <a:off x="8796594" y="2171700"/>
            <a:ext cx="9601200" cy="499555"/>
          </a:xfrm>
          <a:prstGeom prst="rect">
            <a:avLst/>
          </a:prstGeom>
          <a:noFill/>
          <a:ln>
            <a:noFill/>
          </a:ln>
        </p:spPr>
      </p:pic>
      <p:sp>
        <p:nvSpPr>
          <p:cNvPr id="3756" name="Google Shape;3756;p325"/>
          <p:cNvSpPr/>
          <p:nvPr/>
        </p:nvSpPr>
        <p:spPr>
          <a:xfrm>
            <a:off x="3854340" y="2946123"/>
            <a:ext cx="759286" cy="1236459"/>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7" name="Google Shape;3757;p325"/>
          <p:cNvSpPr/>
          <p:nvPr/>
        </p:nvSpPr>
        <p:spPr>
          <a:xfrm>
            <a:off x="9296400" y="6072188"/>
            <a:ext cx="6020618" cy="105251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58" name="Google Shape;3758;p325"/>
          <p:cNvPicPr preferRelativeResize="0"/>
          <p:nvPr/>
        </p:nvPicPr>
        <p:blipFill rotWithShape="1">
          <a:blip r:embed="rId9">
            <a:alphaModFix/>
          </a:blip>
          <a:srcRect b="0" l="0" r="0" t="0"/>
          <a:stretch/>
        </p:blipFill>
        <p:spPr>
          <a:xfrm>
            <a:off x="16094464" y="8829739"/>
            <a:ext cx="1916166" cy="1277444"/>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2" name="Shape 3762"/>
        <p:cNvGrpSpPr/>
        <p:nvPr/>
      </p:nvGrpSpPr>
      <p:grpSpPr>
        <a:xfrm>
          <a:off x="0" y="0"/>
          <a:ext cx="0" cy="0"/>
          <a:chOff x="0" y="0"/>
          <a:chExt cx="0" cy="0"/>
        </a:xfrm>
      </p:grpSpPr>
      <p:sp>
        <p:nvSpPr>
          <p:cNvPr id="3763" name="Google Shape;3763;p32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2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grpSp>
        <p:nvGrpSpPr>
          <p:cNvPr id="3765" name="Google Shape;3765;p326"/>
          <p:cNvGrpSpPr/>
          <p:nvPr/>
        </p:nvGrpSpPr>
        <p:grpSpPr>
          <a:xfrm>
            <a:off x="960477" y="2702160"/>
            <a:ext cx="6285453" cy="1480423"/>
            <a:chOff x="248889" y="3116171"/>
            <a:chExt cx="7078063" cy="1667108"/>
          </a:xfrm>
        </p:grpSpPr>
        <p:pic>
          <p:nvPicPr>
            <p:cNvPr id="3766" name="Google Shape;3766;p326"/>
            <p:cNvPicPr preferRelativeResize="0"/>
            <p:nvPr/>
          </p:nvPicPr>
          <p:blipFill rotWithShape="1">
            <a:blip r:embed="rId3">
              <a:alphaModFix/>
            </a:blip>
            <a:srcRect b="0" l="0" r="0" t="0"/>
            <a:stretch/>
          </p:blipFill>
          <p:spPr>
            <a:xfrm>
              <a:off x="248889" y="3116171"/>
              <a:ext cx="7078063" cy="1667108"/>
            </a:xfrm>
            <a:prstGeom prst="rect">
              <a:avLst/>
            </a:prstGeom>
            <a:noFill/>
            <a:ln>
              <a:noFill/>
            </a:ln>
          </p:spPr>
        </p:pic>
        <p:sp>
          <p:nvSpPr>
            <p:cNvPr id="3767" name="Google Shape;3767;p326"/>
            <p:cNvSpPr/>
            <p:nvPr/>
          </p:nvSpPr>
          <p:spPr>
            <a:xfrm>
              <a:off x="914400" y="3390900"/>
              <a:ext cx="2520533"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768" name="Google Shape;3768;p326"/>
          <p:cNvGrpSpPr/>
          <p:nvPr/>
        </p:nvGrpSpPr>
        <p:grpSpPr>
          <a:xfrm>
            <a:off x="10095453" y="2716447"/>
            <a:ext cx="6020618" cy="1779465"/>
            <a:chOff x="8943167" y="3014641"/>
            <a:chExt cx="8918099" cy="2635850"/>
          </a:xfrm>
        </p:grpSpPr>
        <p:pic>
          <p:nvPicPr>
            <p:cNvPr id="3769" name="Google Shape;3769;p326"/>
            <p:cNvPicPr preferRelativeResize="0"/>
            <p:nvPr/>
          </p:nvPicPr>
          <p:blipFill rotWithShape="1">
            <a:blip r:embed="rId4">
              <a:alphaModFix/>
            </a:blip>
            <a:srcRect b="0" l="0" r="0" t="0"/>
            <a:stretch/>
          </p:blipFill>
          <p:spPr>
            <a:xfrm>
              <a:off x="8943167" y="3014641"/>
              <a:ext cx="8918099" cy="2635850"/>
            </a:xfrm>
            <a:prstGeom prst="rect">
              <a:avLst/>
            </a:prstGeom>
            <a:noFill/>
            <a:ln>
              <a:noFill/>
            </a:ln>
          </p:spPr>
        </p:pic>
        <p:sp>
          <p:nvSpPr>
            <p:cNvPr id="3770" name="Google Shape;3770;p326"/>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1" name="Google Shape;3771;p326"/>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72" name="Google Shape;3772;p326"/>
          <p:cNvPicPr preferRelativeResize="0"/>
          <p:nvPr/>
        </p:nvPicPr>
        <p:blipFill rotWithShape="1">
          <a:blip r:embed="rId5">
            <a:alphaModFix/>
          </a:blip>
          <a:srcRect b="0" l="0" r="0" t="0"/>
          <a:stretch/>
        </p:blipFill>
        <p:spPr>
          <a:xfrm>
            <a:off x="457200" y="2019300"/>
            <a:ext cx="7791720" cy="653419"/>
          </a:xfrm>
          <a:prstGeom prst="rect">
            <a:avLst/>
          </a:prstGeom>
          <a:noFill/>
          <a:ln>
            <a:noFill/>
          </a:ln>
        </p:spPr>
      </p:pic>
      <p:pic>
        <p:nvPicPr>
          <p:cNvPr id="3773" name="Google Shape;3773;p326"/>
          <p:cNvPicPr preferRelativeResize="0"/>
          <p:nvPr/>
        </p:nvPicPr>
        <p:blipFill rotWithShape="1">
          <a:blip r:embed="rId6">
            <a:alphaModFix/>
          </a:blip>
          <a:srcRect b="0" l="0" r="0" t="0"/>
          <a:stretch/>
        </p:blipFill>
        <p:spPr>
          <a:xfrm>
            <a:off x="8796594" y="2171700"/>
            <a:ext cx="9601200" cy="499555"/>
          </a:xfrm>
          <a:prstGeom prst="rect">
            <a:avLst/>
          </a:prstGeom>
          <a:noFill/>
          <a:ln>
            <a:noFill/>
          </a:ln>
        </p:spPr>
      </p:pic>
      <p:sp>
        <p:nvSpPr>
          <p:cNvPr id="3774" name="Google Shape;3774;p326"/>
          <p:cNvSpPr/>
          <p:nvPr/>
        </p:nvSpPr>
        <p:spPr>
          <a:xfrm>
            <a:off x="3854340" y="2946123"/>
            <a:ext cx="759286" cy="1236459"/>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75" name="Google Shape;3775;p326"/>
          <p:cNvPicPr preferRelativeResize="0"/>
          <p:nvPr/>
        </p:nvPicPr>
        <p:blipFill rotWithShape="1">
          <a:blip r:embed="rId7">
            <a:alphaModFix/>
          </a:blip>
          <a:srcRect b="0" l="0" r="0" t="0"/>
          <a:stretch/>
        </p:blipFill>
        <p:spPr>
          <a:xfrm>
            <a:off x="3276600" y="4981223"/>
            <a:ext cx="11835586" cy="4986672"/>
          </a:xfrm>
          <a:prstGeom prst="rect">
            <a:avLst/>
          </a:prstGeom>
          <a:noFill/>
          <a:ln>
            <a:noFill/>
          </a:ln>
        </p:spPr>
      </p:pic>
      <p:pic>
        <p:nvPicPr>
          <p:cNvPr id="3776" name="Google Shape;3776;p326"/>
          <p:cNvPicPr preferRelativeResize="0"/>
          <p:nvPr/>
        </p:nvPicPr>
        <p:blipFill rotWithShape="1">
          <a:blip r:embed="rId8">
            <a:alphaModFix/>
          </a:blip>
          <a:srcRect b="0" l="0" r="0" t="0"/>
          <a:stretch/>
        </p:blipFill>
        <p:spPr>
          <a:xfrm>
            <a:off x="16094464" y="8829739"/>
            <a:ext cx="1916166" cy="1277444"/>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32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2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grpSp>
        <p:nvGrpSpPr>
          <p:cNvPr id="3783" name="Google Shape;3783;p327"/>
          <p:cNvGrpSpPr/>
          <p:nvPr/>
        </p:nvGrpSpPr>
        <p:grpSpPr>
          <a:xfrm>
            <a:off x="10304162" y="2671255"/>
            <a:ext cx="6285453" cy="1480423"/>
            <a:chOff x="248889" y="3116171"/>
            <a:chExt cx="7078063" cy="1667108"/>
          </a:xfrm>
        </p:grpSpPr>
        <p:pic>
          <p:nvPicPr>
            <p:cNvPr id="3784" name="Google Shape;3784;p327"/>
            <p:cNvPicPr preferRelativeResize="0"/>
            <p:nvPr/>
          </p:nvPicPr>
          <p:blipFill rotWithShape="1">
            <a:blip r:embed="rId3">
              <a:alphaModFix/>
            </a:blip>
            <a:srcRect b="0" l="0" r="0" t="0"/>
            <a:stretch/>
          </p:blipFill>
          <p:spPr>
            <a:xfrm>
              <a:off x="248889" y="3116171"/>
              <a:ext cx="7078063" cy="1667108"/>
            </a:xfrm>
            <a:prstGeom prst="rect">
              <a:avLst/>
            </a:prstGeom>
            <a:noFill/>
            <a:ln>
              <a:noFill/>
            </a:ln>
          </p:spPr>
        </p:pic>
        <p:sp>
          <p:nvSpPr>
            <p:cNvPr id="3785" name="Google Shape;3785;p327"/>
            <p:cNvSpPr/>
            <p:nvPr/>
          </p:nvSpPr>
          <p:spPr>
            <a:xfrm>
              <a:off x="914400" y="3390900"/>
              <a:ext cx="2520533" cy="139237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786" name="Google Shape;3786;p327"/>
          <p:cNvGrpSpPr/>
          <p:nvPr/>
        </p:nvGrpSpPr>
        <p:grpSpPr>
          <a:xfrm>
            <a:off x="315955" y="2753824"/>
            <a:ext cx="6020618" cy="1779465"/>
            <a:chOff x="8943167" y="3014641"/>
            <a:chExt cx="8918099" cy="2635850"/>
          </a:xfrm>
        </p:grpSpPr>
        <p:pic>
          <p:nvPicPr>
            <p:cNvPr id="3787" name="Google Shape;3787;p327"/>
            <p:cNvPicPr preferRelativeResize="0"/>
            <p:nvPr/>
          </p:nvPicPr>
          <p:blipFill rotWithShape="1">
            <a:blip r:embed="rId4">
              <a:alphaModFix/>
            </a:blip>
            <a:srcRect b="0" l="0" r="0" t="0"/>
            <a:stretch/>
          </p:blipFill>
          <p:spPr>
            <a:xfrm>
              <a:off x="8943167" y="3014641"/>
              <a:ext cx="8918099" cy="2635850"/>
            </a:xfrm>
            <a:prstGeom prst="rect">
              <a:avLst/>
            </a:prstGeom>
            <a:noFill/>
            <a:ln>
              <a:noFill/>
            </a:ln>
          </p:spPr>
        </p:pic>
        <p:sp>
          <p:nvSpPr>
            <p:cNvPr id="3788" name="Google Shape;3788;p327"/>
            <p:cNvSpPr/>
            <p:nvPr/>
          </p:nvSpPr>
          <p:spPr>
            <a:xfrm>
              <a:off x="12877800" y="3253535"/>
              <a:ext cx="2438400" cy="238040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9" name="Google Shape;3789;p327"/>
            <p:cNvSpPr/>
            <p:nvPr/>
          </p:nvSpPr>
          <p:spPr>
            <a:xfrm>
              <a:off x="9601200" y="3253535"/>
              <a:ext cx="1828800" cy="2380402"/>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790" name="Google Shape;3790;p327"/>
          <p:cNvPicPr preferRelativeResize="0"/>
          <p:nvPr/>
        </p:nvPicPr>
        <p:blipFill rotWithShape="1">
          <a:blip r:embed="rId5">
            <a:alphaModFix/>
          </a:blip>
          <a:srcRect b="0" l="0" r="0" t="0"/>
          <a:stretch/>
        </p:blipFill>
        <p:spPr>
          <a:xfrm>
            <a:off x="9906000" y="1962935"/>
            <a:ext cx="7791720" cy="653419"/>
          </a:xfrm>
          <a:prstGeom prst="rect">
            <a:avLst/>
          </a:prstGeom>
          <a:noFill/>
          <a:ln>
            <a:noFill/>
          </a:ln>
        </p:spPr>
      </p:pic>
      <p:pic>
        <p:nvPicPr>
          <p:cNvPr id="3791" name="Google Shape;3791;p327"/>
          <p:cNvPicPr preferRelativeResize="0"/>
          <p:nvPr/>
        </p:nvPicPr>
        <p:blipFill rotWithShape="1">
          <a:blip r:embed="rId6">
            <a:alphaModFix/>
          </a:blip>
          <a:srcRect b="0" l="0" r="0" t="0"/>
          <a:stretch/>
        </p:blipFill>
        <p:spPr>
          <a:xfrm>
            <a:off x="64358" y="2005799"/>
            <a:ext cx="9601200" cy="499555"/>
          </a:xfrm>
          <a:prstGeom prst="rect">
            <a:avLst/>
          </a:prstGeom>
          <a:noFill/>
          <a:ln>
            <a:noFill/>
          </a:ln>
        </p:spPr>
      </p:pic>
      <p:sp>
        <p:nvSpPr>
          <p:cNvPr id="3792" name="Google Shape;3792;p327"/>
          <p:cNvSpPr/>
          <p:nvPr/>
        </p:nvSpPr>
        <p:spPr>
          <a:xfrm>
            <a:off x="13198025" y="2915218"/>
            <a:ext cx="759286" cy="1236459"/>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793" name="Google Shape;3793;p327"/>
          <p:cNvPicPr preferRelativeResize="0"/>
          <p:nvPr/>
        </p:nvPicPr>
        <p:blipFill rotWithShape="1">
          <a:blip r:embed="rId7">
            <a:alphaModFix/>
          </a:blip>
          <a:srcRect b="0" l="0" r="0" t="0"/>
          <a:stretch/>
        </p:blipFill>
        <p:spPr>
          <a:xfrm>
            <a:off x="487102" y="5600700"/>
            <a:ext cx="17210618" cy="2909101"/>
          </a:xfrm>
          <a:prstGeom prst="rect">
            <a:avLst/>
          </a:prstGeom>
          <a:noFill/>
          <a:ln>
            <a:noFill/>
          </a:ln>
        </p:spPr>
      </p:pic>
      <p:pic>
        <p:nvPicPr>
          <p:cNvPr id="3794" name="Google Shape;3794;p327"/>
          <p:cNvPicPr preferRelativeResize="0"/>
          <p:nvPr/>
        </p:nvPicPr>
        <p:blipFill rotWithShape="1">
          <a:blip r:embed="rId8">
            <a:alphaModFix/>
          </a:blip>
          <a:srcRect b="0" l="0" r="0" t="0"/>
          <a:stretch/>
        </p:blipFill>
        <p:spPr>
          <a:xfrm>
            <a:off x="16094464" y="8829739"/>
            <a:ext cx="1916166" cy="1277444"/>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8" name="Shape 3798"/>
        <p:cNvGrpSpPr/>
        <p:nvPr/>
      </p:nvGrpSpPr>
      <p:grpSpPr>
        <a:xfrm>
          <a:off x="0" y="0"/>
          <a:ext cx="0" cy="0"/>
          <a:chOff x="0" y="0"/>
          <a:chExt cx="0" cy="0"/>
        </a:xfrm>
      </p:grpSpPr>
      <p:sp>
        <p:nvSpPr>
          <p:cNvPr id="3799" name="Google Shape;3799;p32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2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pic>
        <p:nvPicPr>
          <p:cNvPr id="3801" name="Google Shape;3801;p328"/>
          <p:cNvPicPr preferRelativeResize="0"/>
          <p:nvPr/>
        </p:nvPicPr>
        <p:blipFill rotWithShape="1">
          <a:blip r:embed="rId3">
            <a:alphaModFix/>
          </a:blip>
          <a:srcRect b="0" l="0" r="0" t="0"/>
          <a:stretch/>
        </p:blipFill>
        <p:spPr>
          <a:xfrm>
            <a:off x="2178901" y="7657513"/>
            <a:ext cx="13870076" cy="2344451"/>
          </a:xfrm>
          <a:prstGeom prst="rect">
            <a:avLst/>
          </a:prstGeom>
          <a:noFill/>
          <a:ln>
            <a:noFill/>
          </a:ln>
        </p:spPr>
      </p:pic>
      <p:pic>
        <p:nvPicPr>
          <p:cNvPr id="3802" name="Google Shape;3802;p328"/>
          <p:cNvPicPr preferRelativeResize="0"/>
          <p:nvPr/>
        </p:nvPicPr>
        <p:blipFill rotWithShape="1">
          <a:blip r:embed="rId4">
            <a:alphaModFix/>
          </a:blip>
          <a:srcRect b="0" l="0" r="0" t="0"/>
          <a:stretch/>
        </p:blipFill>
        <p:spPr>
          <a:xfrm>
            <a:off x="16094464" y="8829739"/>
            <a:ext cx="1916166" cy="1277444"/>
          </a:xfrm>
          <a:prstGeom prst="rect">
            <a:avLst/>
          </a:prstGeom>
          <a:noFill/>
          <a:ln>
            <a:noFill/>
          </a:ln>
        </p:spPr>
      </p:pic>
      <p:pic>
        <p:nvPicPr>
          <p:cNvPr id="3803" name="Google Shape;3803;p328"/>
          <p:cNvPicPr preferRelativeResize="0"/>
          <p:nvPr/>
        </p:nvPicPr>
        <p:blipFill rotWithShape="1">
          <a:blip r:embed="rId5">
            <a:alphaModFix/>
          </a:blip>
          <a:srcRect b="0" l="0" r="0" t="0"/>
          <a:stretch/>
        </p:blipFill>
        <p:spPr>
          <a:xfrm>
            <a:off x="2178901" y="1873096"/>
            <a:ext cx="13474673" cy="5638799"/>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329"/>
          <p:cNvSpPr/>
          <p:nvPr/>
        </p:nvSpPr>
        <p:spPr>
          <a:xfrm rot="-5400000">
            <a:off x="13670033" y="5848450"/>
            <a:ext cx="777735" cy="7391400"/>
          </a:xfrm>
          <a:prstGeom prst="leftBrace">
            <a:avLst>
              <a:gd fmla="val 833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9" name="Google Shape;3809;p329"/>
          <p:cNvSpPr/>
          <p:nvPr/>
        </p:nvSpPr>
        <p:spPr>
          <a:xfrm rot="-5400000">
            <a:off x="4966722" y="4733043"/>
            <a:ext cx="777735" cy="9644379"/>
          </a:xfrm>
          <a:prstGeom prst="leftBrace">
            <a:avLst>
              <a:gd fmla="val 8333"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10" name="Google Shape;3810;p32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2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pic>
        <p:nvPicPr>
          <p:cNvPr id="3812" name="Google Shape;3812;p329"/>
          <p:cNvPicPr preferRelativeResize="0"/>
          <p:nvPr/>
        </p:nvPicPr>
        <p:blipFill rotWithShape="1">
          <a:blip r:embed="rId3">
            <a:alphaModFix/>
          </a:blip>
          <a:srcRect b="0" l="0" r="0" t="0"/>
          <a:stretch/>
        </p:blipFill>
        <p:spPr>
          <a:xfrm>
            <a:off x="381000" y="3112917"/>
            <a:ext cx="17526000" cy="6297783"/>
          </a:xfrm>
          <a:prstGeom prst="rect">
            <a:avLst/>
          </a:prstGeom>
          <a:noFill/>
          <a:ln>
            <a:noFill/>
          </a:ln>
        </p:spPr>
      </p:pic>
      <p:cxnSp>
        <p:nvCxnSpPr>
          <p:cNvPr id="3813" name="Google Shape;3813;p329"/>
          <p:cNvCxnSpPr/>
          <p:nvPr/>
        </p:nvCxnSpPr>
        <p:spPr>
          <a:xfrm rot="10800000">
            <a:off x="3276600" y="5372100"/>
            <a:ext cx="1905000" cy="0"/>
          </a:xfrm>
          <a:prstGeom prst="straightConnector1">
            <a:avLst/>
          </a:prstGeom>
          <a:noFill/>
          <a:ln cap="flat" cmpd="sng" w="76200">
            <a:solidFill>
              <a:srgbClr val="4A7DBA"/>
            </a:solidFill>
            <a:prstDash val="solid"/>
            <a:round/>
            <a:headEnd len="sm" w="sm" type="none"/>
            <a:tailEnd len="med" w="med" type="triangle"/>
          </a:ln>
        </p:spPr>
      </p:cxnSp>
      <p:sp>
        <p:nvSpPr>
          <p:cNvPr id="3814" name="Google Shape;3814;p329"/>
          <p:cNvSpPr txBox="1"/>
          <p:nvPr/>
        </p:nvSpPr>
        <p:spPr>
          <a:xfrm>
            <a:off x="5257800" y="5202823"/>
            <a:ext cx="3733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Soldaki Tablomuz</a:t>
            </a:r>
            <a:endParaRPr b="1" sz="1600">
              <a:solidFill>
                <a:schemeClr val="dk1"/>
              </a:solidFill>
              <a:latin typeface="Calibri"/>
              <a:ea typeface="Calibri"/>
              <a:cs typeface="Calibri"/>
              <a:sym typeface="Calibri"/>
            </a:endParaRPr>
          </a:p>
        </p:txBody>
      </p:sp>
      <p:cxnSp>
        <p:nvCxnSpPr>
          <p:cNvPr id="3815" name="Google Shape;3815;p329"/>
          <p:cNvCxnSpPr/>
          <p:nvPr/>
        </p:nvCxnSpPr>
        <p:spPr>
          <a:xfrm rot="10800000">
            <a:off x="3810000" y="5846177"/>
            <a:ext cx="1905000" cy="0"/>
          </a:xfrm>
          <a:prstGeom prst="straightConnector1">
            <a:avLst/>
          </a:prstGeom>
          <a:noFill/>
          <a:ln cap="flat" cmpd="sng" w="76200">
            <a:solidFill>
              <a:srgbClr val="4A7DBA"/>
            </a:solidFill>
            <a:prstDash val="solid"/>
            <a:round/>
            <a:headEnd len="sm" w="sm" type="none"/>
            <a:tailEnd len="med" w="med" type="triangle"/>
          </a:ln>
        </p:spPr>
      </p:cxnSp>
      <p:sp>
        <p:nvSpPr>
          <p:cNvPr id="3816" name="Google Shape;3816;p329"/>
          <p:cNvSpPr txBox="1"/>
          <p:nvPr/>
        </p:nvSpPr>
        <p:spPr>
          <a:xfrm>
            <a:off x="5791200" y="5676900"/>
            <a:ext cx="3733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Sağdaki Tablomuz</a:t>
            </a:r>
            <a:endParaRPr b="1" sz="1600">
              <a:solidFill>
                <a:schemeClr val="dk1"/>
              </a:solidFill>
              <a:latin typeface="Calibri"/>
              <a:ea typeface="Calibri"/>
              <a:cs typeface="Calibri"/>
              <a:sym typeface="Calibri"/>
            </a:endParaRPr>
          </a:p>
        </p:txBody>
      </p:sp>
      <p:cxnSp>
        <p:nvCxnSpPr>
          <p:cNvPr id="3817" name="Google Shape;3817;p329"/>
          <p:cNvCxnSpPr/>
          <p:nvPr/>
        </p:nvCxnSpPr>
        <p:spPr>
          <a:xfrm rot="10800000">
            <a:off x="6068060" y="6150977"/>
            <a:ext cx="1905000" cy="0"/>
          </a:xfrm>
          <a:prstGeom prst="straightConnector1">
            <a:avLst/>
          </a:prstGeom>
          <a:noFill/>
          <a:ln cap="flat" cmpd="sng" w="76200">
            <a:solidFill>
              <a:srgbClr val="4A7DBA"/>
            </a:solidFill>
            <a:prstDash val="solid"/>
            <a:round/>
            <a:headEnd len="sm" w="sm" type="none"/>
            <a:tailEnd len="med" w="med" type="triangle"/>
          </a:ln>
        </p:spPr>
      </p:cxnSp>
      <p:sp>
        <p:nvSpPr>
          <p:cNvPr id="3818" name="Google Shape;3818;p329"/>
          <p:cNvSpPr txBox="1"/>
          <p:nvPr/>
        </p:nvSpPr>
        <p:spPr>
          <a:xfrm>
            <a:off x="8125460" y="5947946"/>
            <a:ext cx="3733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Ortak Kolonlarımızı Belirteceğiz</a:t>
            </a:r>
            <a:endParaRPr b="1" sz="1600">
              <a:solidFill>
                <a:schemeClr val="dk1"/>
              </a:solidFill>
              <a:latin typeface="Calibri"/>
              <a:ea typeface="Calibri"/>
              <a:cs typeface="Calibri"/>
              <a:sym typeface="Calibri"/>
            </a:endParaRPr>
          </a:p>
        </p:txBody>
      </p:sp>
      <p:sp>
        <p:nvSpPr>
          <p:cNvPr id="3819" name="Google Shape;3819;p329"/>
          <p:cNvSpPr/>
          <p:nvPr/>
        </p:nvSpPr>
        <p:spPr>
          <a:xfrm>
            <a:off x="12801600" y="7200900"/>
            <a:ext cx="990600" cy="21719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820" name="Google Shape;3820;p329"/>
          <p:cNvPicPr preferRelativeResize="0"/>
          <p:nvPr/>
        </p:nvPicPr>
        <p:blipFill rotWithShape="1">
          <a:blip r:embed="rId4">
            <a:alphaModFix/>
          </a:blip>
          <a:srcRect b="0" l="0" r="0" t="0"/>
          <a:stretch/>
        </p:blipFill>
        <p:spPr>
          <a:xfrm>
            <a:off x="533400" y="1866900"/>
            <a:ext cx="16420970" cy="13334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sz="3600">
              <a:solidFill>
                <a:schemeClr val="lt1"/>
              </a:solidFill>
              <a:latin typeface="Arial"/>
              <a:ea typeface="Arial"/>
              <a:cs typeface="Arial"/>
              <a:sym typeface="Arial"/>
            </a:endParaRPr>
          </a:p>
        </p:txBody>
      </p:sp>
      <p:pic>
        <p:nvPicPr>
          <p:cNvPr id="433" name="Google Shape;433;p33"/>
          <p:cNvPicPr preferRelativeResize="0"/>
          <p:nvPr/>
        </p:nvPicPr>
        <p:blipFill rotWithShape="1">
          <a:blip r:embed="rId3">
            <a:alphaModFix/>
          </a:blip>
          <a:srcRect b="0" l="0" r="0" t="0"/>
          <a:stretch/>
        </p:blipFill>
        <p:spPr>
          <a:xfrm>
            <a:off x="9553752" y="2483845"/>
            <a:ext cx="8734248" cy="6532182"/>
          </a:xfrm>
          <a:prstGeom prst="rect">
            <a:avLst/>
          </a:prstGeom>
          <a:noFill/>
          <a:ln>
            <a:noFill/>
          </a:ln>
        </p:spPr>
      </p:pic>
      <p:sp>
        <p:nvSpPr>
          <p:cNvPr id="434" name="Google Shape;434;p33"/>
          <p:cNvSpPr txBox="1"/>
          <p:nvPr/>
        </p:nvSpPr>
        <p:spPr>
          <a:xfrm>
            <a:off x="2705100" y="2014174"/>
            <a:ext cx="4495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E46232"/>
                </a:solidFill>
                <a:latin typeface="Arial"/>
                <a:ea typeface="Arial"/>
                <a:cs typeface="Arial"/>
                <a:sym typeface="Arial"/>
              </a:rPr>
              <a:t> DATABSE ENGINE</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35" name="Google Shape;435;p33"/>
          <p:cNvSpPr txBox="1"/>
          <p:nvPr/>
        </p:nvSpPr>
        <p:spPr>
          <a:xfrm>
            <a:off x="152400" y="2299402"/>
            <a:ext cx="9601200" cy="9479518"/>
          </a:xfrm>
          <a:prstGeom prst="rect">
            <a:avLst/>
          </a:prstGeom>
          <a:noFill/>
          <a:ln>
            <a:noFill/>
          </a:ln>
        </p:spPr>
        <p:txBody>
          <a:bodyPr anchorCtr="0" anchor="ctr" bIns="0" lIns="0" spcFirstLastPara="1" rIns="0" wrap="square" tIns="0">
            <a:spAutoFit/>
          </a:bodyPr>
          <a:lstStyle/>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lang="en-US" sz="2800">
                <a:solidFill>
                  <a:srgbClr val="161513"/>
                </a:solidFill>
                <a:latin typeface="Arial"/>
                <a:ea typeface="Arial"/>
                <a:cs typeface="Arial"/>
                <a:sym typeface="Arial"/>
              </a:rPr>
              <a:t>Relational Engine ve Storage Engine olarak 2 kısımdan oluşur.</a:t>
            </a:r>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lang="en-US" sz="2800">
                <a:solidFill>
                  <a:srgbClr val="161513"/>
                </a:solidFill>
                <a:latin typeface="Arial"/>
                <a:ea typeface="Arial"/>
                <a:cs typeface="Arial"/>
                <a:sym typeface="Arial"/>
              </a:rPr>
              <a:t>Relational Engine kısmı, sorguların en optimize bir şekilde çalışmasından sorumludur.</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lang="en-US" sz="2800">
                <a:solidFill>
                  <a:srgbClr val="161513"/>
                </a:solidFill>
                <a:latin typeface="Arial"/>
                <a:ea typeface="Arial"/>
                <a:cs typeface="Arial"/>
                <a:sym typeface="Arial"/>
              </a:rPr>
              <a:t>Örneğin bu kısımda yer alan Command Parser ( CMD Parser),</a:t>
            </a:r>
            <a:r>
              <a:rPr b="0" i="0" lang="en-US" sz="1100">
                <a:solidFill>
                  <a:srgbClr val="292929"/>
                </a:solidFill>
                <a:latin typeface="Arial"/>
                <a:ea typeface="Arial"/>
                <a:cs typeface="Arial"/>
                <a:sym typeface="Arial"/>
              </a:rPr>
              <a:t> </a:t>
            </a:r>
            <a:r>
              <a:rPr lang="en-US" sz="2800">
                <a:solidFill>
                  <a:srgbClr val="292929"/>
                </a:solidFill>
                <a:latin typeface="Arial"/>
                <a:ea typeface="Arial"/>
                <a:cs typeface="Arial"/>
                <a:sym typeface="Arial"/>
              </a:rPr>
              <a:t>s</a:t>
            </a:r>
            <a:r>
              <a:rPr lang="en-US" sz="2800">
                <a:solidFill>
                  <a:srgbClr val="161513"/>
                </a:solidFill>
                <a:latin typeface="Arial"/>
                <a:ea typeface="Arial"/>
                <a:cs typeface="Arial"/>
                <a:sym typeface="Arial"/>
              </a:rPr>
              <a:t>orgulardaki yazım hatalarını denetler.</a:t>
            </a:r>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lang="en-US" sz="2800">
                <a:solidFill>
                  <a:srgbClr val="161513"/>
                </a:solidFill>
                <a:latin typeface="Arial"/>
                <a:ea typeface="Arial"/>
                <a:cs typeface="Arial"/>
                <a:sym typeface="Arial"/>
              </a:rPr>
              <a:t>Query Optimizer ise, ileride işleyeceğimiz Execution Planı hazırlamakla görevlidir. Sorgularımız çalıştırabilmek için SQL bizlere en  uygun maliyetli uygulama planını yaratır.</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2800"/>
              <a:buFont typeface="Arial"/>
              <a:buChar char="•"/>
            </a:pPr>
            <a:r>
              <a:rPr lang="en-US" sz="2800">
                <a:solidFill>
                  <a:srgbClr val="161513"/>
                </a:solidFill>
                <a:latin typeface="Arial"/>
                <a:ea typeface="Arial"/>
                <a:cs typeface="Arial"/>
                <a:sym typeface="Arial"/>
              </a:rPr>
              <a:t>Query Executor kısmı ise, sorguyu çalıştırır.Query Optimizer tarafından oluşturulan execution plan’ı kullanır ve sorguyu adım adım çalıştırır. Storage engine ile irtibata geçildiği kısımdır.</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a:p>
            <a:pPr indent="-393700" lvl="0" marL="571500" marR="0" rtl="0" algn="l">
              <a:spcBef>
                <a:spcPts val="0"/>
              </a:spcBef>
              <a:spcAft>
                <a:spcPts val="0"/>
              </a:spcAft>
              <a:buClr>
                <a:srgbClr val="161513"/>
              </a:buClr>
              <a:buSzPts val="2800"/>
              <a:buFont typeface="Arial"/>
              <a:buNone/>
            </a:pPr>
            <a:r>
              <a:t/>
            </a:r>
            <a:endParaRPr sz="2800">
              <a:solidFill>
                <a:srgbClr val="161513"/>
              </a:solidFill>
              <a:latin typeface="Arial"/>
              <a:ea typeface="Arial"/>
              <a:cs typeface="Arial"/>
              <a:sym typeface="A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4" name="Shape 3824"/>
        <p:cNvGrpSpPr/>
        <p:nvPr/>
      </p:nvGrpSpPr>
      <p:grpSpPr>
        <a:xfrm>
          <a:off x="0" y="0"/>
          <a:ext cx="0" cy="0"/>
          <a:chOff x="0" y="0"/>
          <a:chExt cx="0" cy="0"/>
        </a:xfrm>
      </p:grpSpPr>
      <p:sp>
        <p:nvSpPr>
          <p:cNvPr id="3825" name="Google Shape;3825;p3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3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JOIN ÖRNEK</a:t>
            </a:r>
            <a:endParaRPr/>
          </a:p>
        </p:txBody>
      </p:sp>
      <p:pic>
        <p:nvPicPr>
          <p:cNvPr id="3827" name="Google Shape;3827;p330"/>
          <p:cNvPicPr preferRelativeResize="0"/>
          <p:nvPr/>
        </p:nvPicPr>
        <p:blipFill rotWithShape="1">
          <a:blip r:embed="rId3">
            <a:alphaModFix/>
          </a:blip>
          <a:srcRect b="0" l="0" r="0" t="0"/>
          <a:stretch/>
        </p:blipFill>
        <p:spPr>
          <a:xfrm>
            <a:off x="685800" y="2613423"/>
            <a:ext cx="17195025" cy="7201905"/>
          </a:xfrm>
          <a:prstGeom prst="rect">
            <a:avLst/>
          </a:prstGeom>
          <a:noFill/>
          <a:ln>
            <a:noFill/>
          </a:ln>
        </p:spPr>
      </p:pic>
      <p:sp>
        <p:nvSpPr>
          <p:cNvPr id="3828" name="Google Shape;3828;p330"/>
          <p:cNvSpPr/>
          <p:nvPr/>
        </p:nvSpPr>
        <p:spPr>
          <a:xfrm>
            <a:off x="16687800" y="9486900"/>
            <a:ext cx="1143000"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9" name="Google Shape;3829;p330"/>
          <p:cNvSpPr/>
          <p:nvPr/>
        </p:nvSpPr>
        <p:spPr>
          <a:xfrm>
            <a:off x="8077200" y="6023874"/>
            <a:ext cx="1143000" cy="346302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0" name="Google Shape;3830;p330"/>
          <p:cNvSpPr/>
          <p:nvPr/>
        </p:nvSpPr>
        <p:spPr>
          <a:xfrm>
            <a:off x="2133600" y="5216065"/>
            <a:ext cx="60465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A</a:t>
            </a:r>
            <a:endParaRPr sz="5400">
              <a:solidFill>
                <a:schemeClr val="dk1"/>
              </a:solidFill>
              <a:latin typeface="Calibri"/>
              <a:ea typeface="Calibri"/>
              <a:cs typeface="Calibri"/>
              <a:sym typeface="Calibri"/>
            </a:endParaRPr>
          </a:p>
        </p:txBody>
      </p:sp>
      <p:sp>
        <p:nvSpPr>
          <p:cNvPr id="3831" name="Google Shape;3831;p330"/>
          <p:cNvSpPr/>
          <p:nvPr/>
        </p:nvSpPr>
        <p:spPr>
          <a:xfrm>
            <a:off x="4195947" y="5210770"/>
            <a:ext cx="60465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A</a:t>
            </a:r>
            <a:endParaRPr sz="5400">
              <a:solidFill>
                <a:schemeClr val="dk1"/>
              </a:solidFill>
              <a:latin typeface="Calibri"/>
              <a:ea typeface="Calibri"/>
              <a:cs typeface="Calibri"/>
              <a:sym typeface="Calibri"/>
            </a:endParaRPr>
          </a:p>
        </p:txBody>
      </p:sp>
      <p:sp>
        <p:nvSpPr>
          <p:cNvPr id="3832" name="Google Shape;3832;p330"/>
          <p:cNvSpPr/>
          <p:nvPr/>
        </p:nvSpPr>
        <p:spPr>
          <a:xfrm>
            <a:off x="6481947" y="5219700"/>
            <a:ext cx="60465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A</a:t>
            </a:r>
            <a:endParaRPr sz="5400">
              <a:solidFill>
                <a:schemeClr val="dk1"/>
              </a:solidFill>
              <a:latin typeface="Calibri"/>
              <a:ea typeface="Calibri"/>
              <a:cs typeface="Calibri"/>
              <a:sym typeface="Calibri"/>
            </a:endParaRPr>
          </a:p>
        </p:txBody>
      </p:sp>
      <p:sp>
        <p:nvSpPr>
          <p:cNvPr id="3833" name="Google Shape;3833;p330"/>
          <p:cNvSpPr/>
          <p:nvPr/>
        </p:nvSpPr>
        <p:spPr>
          <a:xfrm>
            <a:off x="8256188" y="52197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sz="5400">
              <a:solidFill>
                <a:schemeClr val="dk1"/>
              </a:solidFill>
              <a:latin typeface="Calibri"/>
              <a:ea typeface="Calibri"/>
              <a:cs typeface="Calibri"/>
              <a:sym typeface="Calibri"/>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sp>
        <p:nvSpPr>
          <p:cNvPr id="3838" name="Google Shape;3838;p331"/>
          <p:cNvSpPr/>
          <p:nvPr/>
        </p:nvSpPr>
        <p:spPr>
          <a:xfrm>
            <a:off x="7882111" y="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3839" name="Google Shape;3839;p331"/>
          <p:cNvPicPr preferRelativeResize="0"/>
          <p:nvPr/>
        </p:nvPicPr>
        <p:blipFill rotWithShape="1">
          <a:blip r:embed="rId3">
            <a:alphaModFix/>
          </a:blip>
          <a:srcRect b="0" l="0" r="0" t="0"/>
          <a:stretch/>
        </p:blipFill>
        <p:spPr>
          <a:xfrm>
            <a:off x="8382000" y="114300"/>
            <a:ext cx="3302016" cy="1857384"/>
          </a:xfrm>
          <a:prstGeom prst="rect">
            <a:avLst/>
          </a:prstGeom>
          <a:noFill/>
          <a:ln>
            <a:noFill/>
          </a:ln>
        </p:spPr>
      </p:pic>
      <p:sp>
        <p:nvSpPr>
          <p:cNvPr id="3840" name="Google Shape;3840;p331"/>
          <p:cNvSpPr txBox="1"/>
          <p:nvPr/>
        </p:nvSpPr>
        <p:spPr>
          <a:xfrm>
            <a:off x="1149818" y="4537661"/>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JOIN TÜRLERİ</a:t>
            </a:r>
            <a:endParaRPr/>
          </a:p>
        </p:txBody>
      </p:sp>
      <p:sp>
        <p:nvSpPr>
          <p:cNvPr id="3841" name="Google Shape;3841;p331"/>
          <p:cNvSpPr txBox="1"/>
          <p:nvPr/>
        </p:nvSpPr>
        <p:spPr>
          <a:xfrm>
            <a:off x="10357520" y="6853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JOIN GENEL</a:t>
            </a:r>
            <a:endParaRPr/>
          </a:p>
        </p:txBody>
      </p:sp>
      <p:cxnSp>
        <p:nvCxnSpPr>
          <p:cNvPr id="3842" name="Google Shape;3842;p331"/>
          <p:cNvCxnSpPr/>
          <p:nvPr/>
        </p:nvCxnSpPr>
        <p:spPr>
          <a:xfrm>
            <a:off x="9140046" y="1485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3843" name="Google Shape;3843;p33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3844" name="Google Shape;3844;p331"/>
          <p:cNvPicPr preferRelativeResize="0"/>
          <p:nvPr/>
        </p:nvPicPr>
        <p:blipFill rotWithShape="1">
          <a:blip r:embed="rId3">
            <a:alphaModFix/>
          </a:blip>
          <a:srcRect b="0" l="0" r="0" t="0"/>
          <a:stretch/>
        </p:blipFill>
        <p:spPr>
          <a:xfrm>
            <a:off x="8382000" y="1228716"/>
            <a:ext cx="3302016" cy="1857384"/>
          </a:xfrm>
          <a:prstGeom prst="rect">
            <a:avLst/>
          </a:prstGeom>
          <a:noFill/>
          <a:ln>
            <a:noFill/>
          </a:ln>
        </p:spPr>
      </p:pic>
      <p:sp>
        <p:nvSpPr>
          <p:cNvPr id="3845" name="Google Shape;3845;p331"/>
          <p:cNvSpPr txBox="1"/>
          <p:nvPr/>
        </p:nvSpPr>
        <p:spPr>
          <a:xfrm>
            <a:off x="10357520" y="17997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INNER JOIN</a:t>
            </a:r>
            <a:endParaRPr/>
          </a:p>
        </p:txBody>
      </p:sp>
      <p:cxnSp>
        <p:nvCxnSpPr>
          <p:cNvPr id="3846" name="Google Shape;3846;p331"/>
          <p:cNvCxnSpPr/>
          <p:nvPr/>
        </p:nvCxnSpPr>
        <p:spPr>
          <a:xfrm>
            <a:off x="9140046" y="2628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47" name="Google Shape;3847;p331"/>
          <p:cNvPicPr preferRelativeResize="0"/>
          <p:nvPr/>
        </p:nvPicPr>
        <p:blipFill rotWithShape="1">
          <a:blip r:embed="rId3">
            <a:alphaModFix/>
          </a:blip>
          <a:srcRect b="0" l="0" r="0" t="0"/>
          <a:stretch/>
        </p:blipFill>
        <p:spPr>
          <a:xfrm>
            <a:off x="8382000" y="2295516"/>
            <a:ext cx="3302016" cy="1857384"/>
          </a:xfrm>
          <a:prstGeom prst="rect">
            <a:avLst/>
          </a:prstGeom>
          <a:noFill/>
          <a:ln>
            <a:noFill/>
          </a:ln>
        </p:spPr>
      </p:pic>
      <p:sp>
        <p:nvSpPr>
          <p:cNvPr id="3848" name="Google Shape;3848;p331"/>
          <p:cNvSpPr txBox="1"/>
          <p:nvPr/>
        </p:nvSpPr>
        <p:spPr>
          <a:xfrm>
            <a:off x="10357520" y="2933416"/>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LEFT JOIN</a:t>
            </a:r>
            <a:endParaRPr/>
          </a:p>
        </p:txBody>
      </p:sp>
      <p:cxnSp>
        <p:nvCxnSpPr>
          <p:cNvPr id="3849" name="Google Shape;3849;p331"/>
          <p:cNvCxnSpPr/>
          <p:nvPr/>
        </p:nvCxnSpPr>
        <p:spPr>
          <a:xfrm>
            <a:off x="9140046" y="3771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50" name="Google Shape;3850;p331"/>
          <p:cNvPicPr preferRelativeResize="0"/>
          <p:nvPr/>
        </p:nvPicPr>
        <p:blipFill rotWithShape="1">
          <a:blip r:embed="rId3">
            <a:alphaModFix/>
          </a:blip>
          <a:srcRect b="0" l="0" r="0" t="0"/>
          <a:stretch/>
        </p:blipFill>
        <p:spPr>
          <a:xfrm>
            <a:off x="8382000" y="3543300"/>
            <a:ext cx="3302016" cy="1857384"/>
          </a:xfrm>
          <a:prstGeom prst="rect">
            <a:avLst/>
          </a:prstGeom>
          <a:noFill/>
          <a:ln>
            <a:noFill/>
          </a:ln>
        </p:spPr>
      </p:pic>
      <p:sp>
        <p:nvSpPr>
          <p:cNvPr id="3851" name="Google Shape;3851;p331"/>
          <p:cNvSpPr txBox="1"/>
          <p:nvPr/>
        </p:nvSpPr>
        <p:spPr>
          <a:xfrm>
            <a:off x="10357520" y="41619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RIGHT JOIN</a:t>
            </a:r>
            <a:endParaRPr/>
          </a:p>
        </p:txBody>
      </p:sp>
      <p:cxnSp>
        <p:nvCxnSpPr>
          <p:cNvPr id="3852" name="Google Shape;3852;p331"/>
          <p:cNvCxnSpPr/>
          <p:nvPr/>
        </p:nvCxnSpPr>
        <p:spPr>
          <a:xfrm>
            <a:off x="9140046"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53" name="Google Shape;3853;p331"/>
          <p:cNvPicPr preferRelativeResize="0"/>
          <p:nvPr/>
        </p:nvPicPr>
        <p:blipFill rotWithShape="1">
          <a:blip r:embed="rId3">
            <a:alphaModFix/>
          </a:blip>
          <a:srcRect b="0" l="0" r="0" t="0"/>
          <a:stretch/>
        </p:blipFill>
        <p:spPr>
          <a:xfrm>
            <a:off x="8382000" y="4657716"/>
            <a:ext cx="3302016" cy="1857384"/>
          </a:xfrm>
          <a:prstGeom prst="rect">
            <a:avLst/>
          </a:prstGeom>
          <a:noFill/>
          <a:ln>
            <a:noFill/>
          </a:ln>
        </p:spPr>
      </p:pic>
      <p:sp>
        <p:nvSpPr>
          <p:cNvPr id="3854" name="Google Shape;3854;p331"/>
          <p:cNvSpPr txBox="1"/>
          <p:nvPr/>
        </p:nvSpPr>
        <p:spPr>
          <a:xfrm>
            <a:off x="10357520" y="52480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FULL JOIN</a:t>
            </a:r>
            <a:endParaRPr/>
          </a:p>
        </p:txBody>
      </p:sp>
      <p:cxnSp>
        <p:nvCxnSpPr>
          <p:cNvPr id="3855" name="Google Shape;3855;p331"/>
          <p:cNvCxnSpPr/>
          <p:nvPr/>
        </p:nvCxnSpPr>
        <p:spPr>
          <a:xfrm>
            <a:off x="9140046" y="6134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56" name="Google Shape;3856;p331"/>
          <p:cNvPicPr preferRelativeResize="0"/>
          <p:nvPr/>
        </p:nvPicPr>
        <p:blipFill rotWithShape="1">
          <a:blip r:embed="rId3">
            <a:alphaModFix/>
          </a:blip>
          <a:srcRect b="0" l="0" r="0" t="0"/>
          <a:stretch/>
        </p:blipFill>
        <p:spPr>
          <a:xfrm>
            <a:off x="8382000" y="5905500"/>
            <a:ext cx="3302016" cy="1857384"/>
          </a:xfrm>
          <a:prstGeom prst="rect">
            <a:avLst/>
          </a:prstGeom>
          <a:noFill/>
          <a:ln>
            <a:noFill/>
          </a:ln>
        </p:spPr>
      </p:pic>
      <p:sp>
        <p:nvSpPr>
          <p:cNvPr id="3857" name="Google Shape;3857;p331"/>
          <p:cNvSpPr txBox="1"/>
          <p:nvPr/>
        </p:nvSpPr>
        <p:spPr>
          <a:xfrm>
            <a:off x="10357520" y="64765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CROSS JOIN</a:t>
            </a:r>
            <a:endParaRPr/>
          </a:p>
        </p:txBody>
      </p:sp>
      <p:cxnSp>
        <p:nvCxnSpPr>
          <p:cNvPr id="3858" name="Google Shape;3858;p331"/>
          <p:cNvCxnSpPr/>
          <p:nvPr/>
        </p:nvCxnSpPr>
        <p:spPr>
          <a:xfrm>
            <a:off x="9140046" y="7353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59" name="Google Shape;3859;p331"/>
          <p:cNvPicPr preferRelativeResize="0"/>
          <p:nvPr/>
        </p:nvPicPr>
        <p:blipFill rotWithShape="1">
          <a:blip r:embed="rId3">
            <a:alphaModFix/>
          </a:blip>
          <a:srcRect b="0" l="0" r="0" t="0"/>
          <a:stretch/>
        </p:blipFill>
        <p:spPr>
          <a:xfrm>
            <a:off x="8382000" y="7096116"/>
            <a:ext cx="3302016" cy="1857384"/>
          </a:xfrm>
          <a:prstGeom prst="rect">
            <a:avLst/>
          </a:prstGeom>
          <a:noFill/>
          <a:ln>
            <a:noFill/>
          </a:ln>
        </p:spPr>
      </p:pic>
      <p:sp>
        <p:nvSpPr>
          <p:cNvPr id="3860" name="Google Shape;3860;p331"/>
          <p:cNvSpPr txBox="1"/>
          <p:nvPr/>
        </p:nvSpPr>
        <p:spPr>
          <a:xfrm>
            <a:off x="10357520" y="7667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İLERİ JOIN</a:t>
            </a:r>
            <a:endParaRPr/>
          </a:p>
        </p:txBody>
      </p:sp>
      <p:cxnSp>
        <p:nvCxnSpPr>
          <p:cNvPr id="3861" name="Google Shape;3861;p331"/>
          <p:cNvCxnSpPr/>
          <p:nvPr/>
        </p:nvCxnSpPr>
        <p:spPr>
          <a:xfrm>
            <a:off x="9140046" y="8543916"/>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3862" name="Google Shape;3862;p331"/>
          <p:cNvPicPr preferRelativeResize="0"/>
          <p:nvPr/>
        </p:nvPicPr>
        <p:blipFill rotWithShape="1">
          <a:blip r:embed="rId3">
            <a:alphaModFix/>
          </a:blip>
          <a:srcRect b="0" l="0" r="0" t="0"/>
          <a:stretch/>
        </p:blipFill>
        <p:spPr>
          <a:xfrm>
            <a:off x="8382000" y="8239116"/>
            <a:ext cx="3302016" cy="1857384"/>
          </a:xfrm>
          <a:prstGeom prst="rect">
            <a:avLst/>
          </a:prstGeom>
          <a:noFill/>
          <a:ln>
            <a:noFill/>
          </a:ln>
        </p:spPr>
      </p:pic>
      <p:sp>
        <p:nvSpPr>
          <p:cNvPr id="3863" name="Google Shape;3863;p331"/>
          <p:cNvSpPr txBox="1"/>
          <p:nvPr/>
        </p:nvSpPr>
        <p:spPr>
          <a:xfrm>
            <a:off x="10357520" y="8810164"/>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b="1" lang="en-US" sz="2400">
                <a:solidFill>
                  <a:srgbClr val="FFFFFF"/>
                </a:solidFill>
                <a:latin typeface="Arial"/>
                <a:ea typeface="Arial"/>
                <a:cs typeface="Arial"/>
                <a:sym typeface="Arial"/>
              </a:rPr>
              <a:t>SELF JOIN</a:t>
            </a:r>
            <a:endParaRPr/>
          </a:p>
        </p:txBody>
      </p:sp>
      <p:cxnSp>
        <p:nvCxnSpPr>
          <p:cNvPr id="3864" name="Google Shape;3864;p331"/>
          <p:cNvCxnSpPr/>
          <p:nvPr/>
        </p:nvCxnSpPr>
        <p:spPr>
          <a:xfrm>
            <a:off x="9140046" y="9686916"/>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p3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0" name="Google Shape;3870;p3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871" name="Google Shape;3871;p332"/>
          <p:cNvSpPr txBox="1"/>
          <p:nvPr/>
        </p:nvSpPr>
        <p:spPr>
          <a:xfrm>
            <a:off x="3684711" y="800100"/>
            <a:ext cx="10918578"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 – GENEL SYNTAX</a:t>
            </a:r>
            <a:endParaRPr/>
          </a:p>
        </p:txBody>
      </p:sp>
      <p:pic>
        <p:nvPicPr>
          <p:cNvPr id="3872" name="Google Shape;3872;p332"/>
          <p:cNvPicPr preferRelativeResize="0"/>
          <p:nvPr/>
        </p:nvPicPr>
        <p:blipFill rotWithShape="1">
          <a:blip r:embed="rId4">
            <a:alphaModFix/>
          </a:blip>
          <a:srcRect b="0" l="0" r="0" t="0"/>
          <a:stretch/>
        </p:blipFill>
        <p:spPr>
          <a:xfrm>
            <a:off x="1295400" y="3239211"/>
            <a:ext cx="9906000" cy="5572125"/>
          </a:xfrm>
          <a:prstGeom prst="rect">
            <a:avLst/>
          </a:prstGeom>
          <a:noFill/>
          <a:ln>
            <a:noFill/>
          </a:ln>
        </p:spPr>
      </p:pic>
      <p:pic>
        <p:nvPicPr>
          <p:cNvPr id="3873" name="Google Shape;3873;p332"/>
          <p:cNvPicPr preferRelativeResize="0"/>
          <p:nvPr/>
        </p:nvPicPr>
        <p:blipFill rotWithShape="1">
          <a:blip r:embed="rId5">
            <a:alphaModFix/>
          </a:blip>
          <a:srcRect b="0" l="0" r="0" t="0"/>
          <a:stretch/>
        </p:blipFill>
        <p:spPr>
          <a:xfrm>
            <a:off x="5525969" y="3047156"/>
            <a:ext cx="10247431" cy="5764180"/>
          </a:xfrm>
          <a:prstGeom prst="rect">
            <a:avLst/>
          </a:prstGeom>
          <a:noFill/>
          <a:ln>
            <a:noFill/>
          </a:ln>
        </p:spPr>
      </p:pic>
      <p:pic>
        <p:nvPicPr>
          <p:cNvPr id="3874" name="Google Shape;3874;p332"/>
          <p:cNvPicPr preferRelativeResize="0"/>
          <p:nvPr/>
        </p:nvPicPr>
        <p:blipFill rotWithShape="1">
          <a:blip r:embed="rId6">
            <a:alphaModFix/>
          </a:blip>
          <a:srcRect b="0" l="0" r="0" t="0"/>
          <a:stretch/>
        </p:blipFill>
        <p:spPr>
          <a:xfrm>
            <a:off x="-2667000" y="3170826"/>
            <a:ext cx="10068214" cy="5663370"/>
          </a:xfrm>
          <a:prstGeom prst="rect">
            <a:avLst/>
          </a:prstGeom>
          <a:noFill/>
          <a:ln>
            <a:noFill/>
          </a:ln>
        </p:spPr>
      </p:pic>
      <p:pic>
        <p:nvPicPr>
          <p:cNvPr id="3875" name="Google Shape;3875;p332"/>
          <p:cNvPicPr preferRelativeResize="0"/>
          <p:nvPr/>
        </p:nvPicPr>
        <p:blipFill rotWithShape="1">
          <a:blip r:embed="rId7">
            <a:alphaModFix/>
          </a:blip>
          <a:srcRect b="0" l="0" r="0" t="0"/>
          <a:stretch/>
        </p:blipFill>
        <p:spPr>
          <a:xfrm>
            <a:off x="10134600" y="2886008"/>
            <a:ext cx="10820400" cy="6086475"/>
          </a:xfrm>
          <a:prstGeom prst="rect">
            <a:avLst/>
          </a:prstGeom>
          <a:noFill/>
          <a:ln>
            <a:noFill/>
          </a:ln>
        </p:spPr>
      </p:pic>
      <p:sp>
        <p:nvSpPr>
          <p:cNvPr id="3876" name="Google Shape;3876;p332"/>
          <p:cNvSpPr txBox="1"/>
          <p:nvPr/>
        </p:nvSpPr>
        <p:spPr>
          <a:xfrm>
            <a:off x="199563"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INNER JOIN</a:t>
            </a:r>
            <a:endParaRPr/>
          </a:p>
        </p:txBody>
      </p:sp>
      <p:sp>
        <p:nvSpPr>
          <p:cNvPr id="3877" name="Google Shape;3877;p332"/>
          <p:cNvSpPr txBox="1"/>
          <p:nvPr/>
        </p:nvSpPr>
        <p:spPr>
          <a:xfrm>
            <a:off x="39805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LEFT JOIN</a:t>
            </a:r>
            <a:endParaRPr/>
          </a:p>
        </p:txBody>
      </p:sp>
      <p:sp>
        <p:nvSpPr>
          <p:cNvPr id="3878" name="Google Shape;3878;p332"/>
          <p:cNvSpPr txBox="1"/>
          <p:nvPr/>
        </p:nvSpPr>
        <p:spPr>
          <a:xfrm>
            <a:off x="81715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RIGHT JOIN</a:t>
            </a:r>
            <a:endParaRPr/>
          </a:p>
        </p:txBody>
      </p:sp>
      <p:sp>
        <p:nvSpPr>
          <p:cNvPr id="3879" name="Google Shape;3879;p332"/>
          <p:cNvSpPr txBox="1"/>
          <p:nvPr/>
        </p:nvSpPr>
        <p:spPr>
          <a:xfrm>
            <a:off x="130483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FULL JOIN</a:t>
            </a:r>
            <a:endParaRPr/>
          </a:p>
        </p:txBody>
      </p:sp>
      <p:sp>
        <p:nvSpPr>
          <p:cNvPr id="3880" name="Google Shape;3880;p332"/>
          <p:cNvSpPr/>
          <p:nvPr/>
        </p:nvSpPr>
        <p:spPr>
          <a:xfrm>
            <a:off x="1143000"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881" name="Google Shape;3881;p332"/>
          <p:cNvSpPr/>
          <p:nvPr/>
        </p:nvSpPr>
        <p:spPr>
          <a:xfrm>
            <a:off x="3008006"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882" name="Google Shape;3882;p332"/>
          <p:cNvSpPr/>
          <p:nvPr/>
        </p:nvSpPr>
        <p:spPr>
          <a:xfrm>
            <a:off x="5422222"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883" name="Google Shape;3883;p332"/>
          <p:cNvSpPr/>
          <p:nvPr/>
        </p:nvSpPr>
        <p:spPr>
          <a:xfrm>
            <a:off x="6858000" y="551557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884" name="Google Shape;3884;p332"/>
          <p:cNvSpPr/>
          <p:nvPr/>
        </p:nvSpPr>
        <p:spPr>
          <a:xfrm>
            <a:off x="9460822"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885" name="Google Shape;3885;p332"/>
          <p:cNvSpPr/>
          <p:nvPr/>
        </p:nvSpPr>
        <p:spPr>
          <a:xfrm>
            <a:off x="10944828"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886" name="Google Shape;3886;p332"/>
          <p:cNvSpPr/>
          <p:nvPr/>
        </p:nvSpPr>
        <p:spPr>
          <a:xfrm>
            <a:off x="14273583"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887" name="Google Shape;3887;p332"/>
          <p:cNvSpPr/>
          <p:nvPr/>
        </p:nvSpPr>
        <p:spPr>
          <a:xfrm>
            <a:off x="16230600"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pic>
        <p:nvPicPr>
          <p:cNvPr id="3888" name="Google Shape;3888;p332"/>
          <p:cNvPicPr preferRelativeResize="0"/>
          <p:nvPr/>
        </p:nvPicPr>
        <p:blipFill rotWithShape="1">
          <a:blip r:embed="rId8">
            <a:alphaModFix/>
          </a:blip>
          <a:srcRect b="0" l="0" r="0" t="0"/>
          <a:stretch/>
        </p:blipFill>
        <p:spPr>
          <a:xfrm>
            <a:off x="676801" y="7618792"/>
            <a:ext cx="2152950" cy="1752845"/>
          </a:xfrm>
          <a:prstGeom prst="rect">
            <a:avLst/>
          </a:prstGeom>
          <a:noFill/>
          <a:ln>
            <a:noFill/>
          </a:ln>
        </p:spPr>
      </p:pic>
      <p:pic>
        <p:nvPicPr>
          <p:cNvPr id="3889" name="Google Shape;3889;p332"/>
          <p:cNvPicPr preferRelativeResize="0"/>
          <p:nvPr/>
        </p:nvPicPr>
        <p:blipFill rotWithShape="1">
          <a:blip r:embed="rId9">
            <a:alphaModFix/>
          </a:blip>
          <a:srcRect b="0" l="0" r="0" t="0"/>
          <a:stretch/>
        </p:blipFill>
        <p:spPr>
          <a:xfrm>
            <a:off x="5324901" y="7711245"/>
            <a:ext cx="2229161" cy="1781424"/>
          </a:xfrm>
          <a:prstGeom prst="rect">
            <a:avLst/>
          </a:prstGeom>
          <a:noFill/>
          <a:ln>
            <a:noFill/>
          </a:ln>
        </p:spPr>
      </p:pic>
      <p:pic>
        <p:nvPicPr>
          <p:cNvPr id="3890" name="Google Shape;3890;p332"/>
          <p:cNvPicPr preferRelativeResize="0"/>
          <p:nvPr/>
        </p:nvPicPr>
        <p:blipFill rotWithShape="1">
          <a:blip r:embed="rId10">
            <a:alphaModFix/>
          </a:blip>
          <a:srcRect b="0" l="0" r="0" t="0"/>
          <a:stretch/>
        </p:blipFill>
        <p:spPr>
          <a:xfrm>
            <a:off x="9671754" y="7658414"/>
            <a:ext cx="2124371" cy="1762371"/>
          </a:xfrm>
          <a:prstGeom prst="rect">
            <a:avLst/>
          </a:prstGeom>
          <a:noFill/>
          <a:ln>
            <a:noFill/>
          </a:ln>
        </p:spPr>
      </p:pic>
      <p:pic>
        <p:nvPicPr>
          <p:cNvPr id="3891" name="Google Shape;3891;p332"/>
          <p:cNvPicPr preferRelativeResize="0"/>
          <p:nvPr/>
        </p:nvPicPr>
        <p:blipFill rotWithShape="1">
          <a:blip r:embed="rId11">
            <a:alphaModFix/>
          </a:blip>
          <a:srcRect b="0" l="0" r="0" t="0"/>
          <a:stretch/>
        </p:blipFill>
        <p:spPr>
          <a:xfrm>
            <a:off x="14468160" y="7561635"/>
            <a:ext cx="2257740" cy="1867161"/>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5" name="Shape 3895"/>
        <p:cNvGrpSpPr/>
        <p:nvPr/>
      </p:nvGrpSpPr>
      <p:grpSpPr>
        <a:xfrm>
          <a:off x="0" y="0"/>
          <a:ext cx="0" cy="0"/>
          <a:chOff x="0" y="0"/>
          <a:chExt cx="0" cy="0"/>
        </a:xfrm>
      </p:grpSpPr>
      <p:pic>
        <p:nvPicPr>
          <p:cNvPr id="3896" name="Google Shape;3896;p333"/>
          <p:cNvPicPr preferRelativeResize="0"/>
          <p:nvPr/>
        </p:nvPicPr>
        <p:blipFill rotWithShape="1">
          <a:blip r:embed="rId3">
            <a:alphaModFix/>
          </a:blip>
          <a:srcRect b="0" l="0" r="0" t="0"/>
          <a:stretch/>
        </p:blipFill>
        <p:spPr>
          <a:xfrm>
            <a:off x="10134600" y="2886008"/>
            <a:ext cx="10820400" cy="6086475"/>
          </a:xfrm>
          <a:prstGeom prst="rect">
            <a:avLst/>
          </a:prstGeom>
          <a:noFill/>
          <a:ln>
            <a:noFill/>
          </a:ln>
        </p:spPr>
      </p:pic>
      <p:pic>
        <p:nvPicPr>
          <p:cNvPr id="3897" name="Google Shape;3897;p333"/>
          <p:cNvPicPr preferRelativeResize="0"/>
          <p:nvPr/>
        </p:nvPicPr>
        <p:blipFill rotWithShape="1">
          <a:blip r:embed="rId4">
            <a:alphaModFix/>
          </a:blip>
          <a:srcRect b="0" l="0" r="0" t="0"/>
          <a:stretch/>
        </p:blipFill>
        <p:spPr>
          <a:xfrm>
            <a:off x="13916628" y="7734300"/>
            <a:ext cx="3277057" cy="1267002"/>
          </a:xfrm>
          <a:prstGeom prst="rect">
            <a:avLst/>
          </a:prstGeom>
          <a:noFill/>
          <a:ln>
            <a:noFill/>
          </a:ln>
        </p:spPr>
      </p:pic>
      <p:sp>
        <p:nvSpPr>
          <p:cNvPr id="3898" name="Google Shape;3898;p3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9" name="Google Shape;3899;p333"/>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
        <p:nvSpPr>
          <p:cNvPr id="3900" name="Google Shape;3900;p333"/>
          <p:cNvSpPr txBox="1"/>
          <p:nvPr/>
        </p:nvSpPr>
        <p:spPr>
          <a:xfrm>
            <a:off x="1951073" y="800100"/>
            <a:ext cx="14385855"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 – GENEL SYNTAX – ÖRNEK İLE</a:t>
            </a:r>
            <a:endParaRPr/>
          </a:p>
        </p:txBody>
      </p:sp>
      <p:pic>
        <p:nvPicPr>
          <p:cNvPr id="3901" name="Google Shape;3901;p333"/>
          <p:cNvPicPr preferRelativeResize="0"/>
          <p:nvPr/>
        </p:nvPicPr>
        <p:blipFill rotWithShape="1">
          <a:blip r:embed="rId6">
            <a:alphaModFix/>
          </a:blip>
          <a:srcRect b="0" l="0" r="0" t="0"/>
          <a:stretch/>
        </p:blipFill>
        <p:spPr>
          <a:xfrm>
            <a:off x="1295400" y="3239211"/>
            <a:ext cx="9906000" cy="5572125"/>
          </a:xfrm>
          <a:prstGeom prst="rect">
            <a:avLst/>
          </a:prstGeom>
          <a:noFill/>
          <a:ln>
            <a:noFill/>
          </a:ln>
        </p:spPr>
      </p:pic>
      <p:pic>
        <p:nvPicPr>
          <p:cNvPr id="3902" name="Google Shape;3902;p333"/>
          <p:cNvPicPr preferRelativeResize="0"/>
          <p:nvPr/>
        </p:nvPicPr>
        <p:blipFill rotWithShape="1">
          <a:blip r:embed="rId7">
            <a:alphaModFix/>
          </a:blip>
          <a:srcRect b="0" l="0" r="0" t="0"/>
          <a:stretch/>
        </p:blipFill>
        <p:spPr>
          <a:xfrm>
            <a:off x="5525969" y="3047156"/>
            <a:ext cx="10247431" cy="5764180"/>
          </a:xfrm>
          <a:prstGeom prst="rect">
            <a:avLst/>
          </a:prstGeom>
          <a:noFill/>
          <a:ln>
            <a:noFill/>
          </a:ln>
        </p:spPr>
      </p:pic>
      <p:pic>
        <p:nvPicPr>
          <p:cNvPr id="3903" name="Google Shape;3903;p333"/>
          <p:cNvPicPr preferRelativeResize="0"/>
          <p:nvPr/>
        </p:nvPicPr>
        <p:blipFill rotWithShape="1">
          <a:blip r:embed="rId8">
            <a:alphaModFix/>
          </a:blip>
          <a:srcRect b="0" l="0" r="0" t="0"/>
          <a:stretch/>
        </p:blipFill>
        <p:spPr>
          <a:xfrm>
            <a:off x="-2667000" y="3170826"/>
            <a:ext cx="10068214" cy="5663370"/>
          </a:xfrm>
          <a:prstGeom prst="rect">
            <a:avLst/>
          </a:prstGeom>
          <a:noFill/>
          <a:ln>
            <a:noFill/>
          </a:ln>
        </p:spPr>
      </p:pic>
      <p:sp>
        <p:nvSpPr>
          <p:cNvPr id="3904" name="Google Shape;3904;p333"/>
          <p:cNvSpPr txBox="1"/>
          <p:nvPr/>
        </p:nvSpPr>
        <p:spPr>
          <a:xfrm>
            <a:off x="199563"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INNER JOIN</a:t>
            </a:r>
            <a:endParaRPr/>
          </a:p>
        </p:txBody>
      </p:sp>
      <p:sp>
        <p:nvSpPr>
          <p:cNvPr id="3905" name="Google Shape;3905;p333"/>
          <p:cNvSpPr txBox="1"/>
          <p:nvPr/>
        </p:nvSpPr>
        <p:spPr>
          <a:xfrm>
            <a:off x="39805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LEFT JOIN</a:t>
            </a:r>
            <a:endParaRPr/>
          </a:p>
        </p:txBody>
      </p:sp>
      <p:sp>
        <p:nvSpPr>
          <p:cNvPr id="3906" name="Google Shape;3906;p333"/>
          <p:cNvSpPr txBox="1"/>
          <p:nvPr/>
        </p:nvSpPr>
        <p:spPr>
          <a:xfrm>
            <a:off x="81715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RIGHT JOIN</a:t>
            </a:r>
            <a:endParaRPr/>
          </a:p>
        </p:txBody>
      </p:sp>
      <p:sp>
        <p:nvSpPr>
          <p:cNvPr id="3907" name="Google Shape;3907;p333"/>
          <p:cNvSpPr txBox="1"/>
          <p:nvPr/>
        </p:nvSpPr>
        <p:spPr>
          <a:xfrm>
            <a:off x="13048327" y="2576226"/>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FULL JOIN</a:t>
            </a:r>
            <a:endParaRPr/>
          </a:p>
        </p:txBody>
      </p:sp>
      <p:sp>
        <p:nvSpPr>
          <p:cNvPr id="3908" name="Google Shape;3908;p333"/>
          <p:cNvSpPr/>
          <p:nvPr/>
        </p:nvSpPr>
        <p:spPr>
          <a:xfrm>
            <a:off x="1143000"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909" name="Google Shape;3909;p333"/>
          <p:cNvSpPr/>
          <p:nvPr/>
        </p:nvSpPr>
        <p:spPr>
          <a:xfrm>
            <a:off x="3008006"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910" name="Google Shape;3910;p333"/>
          <p:cNvSpPr/>
          <p:nvPr/>
        </p:nvSpPr>
        <p:spPr>
          <a:xfrm>
            <a:off x="5422222"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911" name="Google Shape;3911;p333"/>
          <p:cNvSpPr/>
          <p:nvPr/>
        </p:nvSpPr>
        <p:spPr>
          <a:xfrm>
            <a:off x="6858000" y="551557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912" name="Google Shape;3912;p333"/>
          <p:cNvSpPr/>
          <p:nvPr/>
        </p:nvSpPr>
        <p:spPr>
          <a:xfrm>
            <a:off x="9460822"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913" name="Google Shape;3913;p333"/>
          <p:cNvSpPr/>
          <p:nvPr/>
        </p:nvSpPr>
        <p:spPr>
          <a:xfrm>
            <a:off x="10944828"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sp>
        <p:nvSpPr>
          <p:cNvPr id="3914" name="Google Shape;3914;p333"/>
          <p:cNvSpPr/>
          <p:nvPr/>
        </p:nvSpPr>
        <p:spPr>
          <a:xfrm>
            <a:off x="14273583" y="5467580"/>
            <a:ext cx="58541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A</a:t>
            </a:r>
            <a:endParaRPr b="0" sz="5400" cap="none">
              <a:solidFill>
                <a:schemeClr val="dk1"/>
              </a:solidFill>
              <a:latin typeface="Calibri"/>
              <a:ea typeface="Calibri"/>
              <a:cs typeface="Calibri"/>
              <a:sym typeface="Calibri"/>
            </a:endParaRPr>
          </a:p>
        </p:txBody>
      </p:sp>
      <p:sp>
        <p:nvSpPr>
          <p:cNvPr id="3915" name="Google Shape;3915;p333"/>
          <p:cNvSpPr/>
          <p:nvPr/>
        </p:nvSpPr>
        <p:spPr>
          <a:xfrm>
            <a:off x="16230600" y="5448300"/>
            <a:ext cx="56137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dk1"/>
                </a:solidFill>
                <a:latin typeface="Calibri"/>
                <a:ea typeface="Calibri"/>
                <a:cs typeface="Calibri"/>
                <a:sym typeface="Calibri"/>
              </a:rPr>
              <a:t>B</a:t>
            </a:r>
            <a:endParaRPr b="0" sz="5400" cap="none">
              <a:solidFill>
                <a:schemeClr val="dk1"/>
              </a:solidFill>
              <a:latin typeface="Calibri"/>
              <a:ea typeface="Calibri"/>
              <a:cs typeface="Calibri"/>
              <a:sym typeface="Calibri"/>
            </a:endParaRPr>
          </a:p>
        </p:txBody>
      </p:sp>
      <p:pic>
        <p:nvPicPr>
          <p:cNvPr id="3916" name="Google Shape;3916;p333"/>
          <p:cNvPicPr preferRelativeResize="0"/>
          <p:nvPr/>
        </p:nvPicPr>
        <p:blipFill rotWithShape="1">
          <a:blip r:embed="rId9">
            <a:alphaModFix/>
          </a:blip>
          <a:srcRect b="0" l="0" r="0" t="0"/>
          <a:stretch/>
        </p:blipFill>
        <p:spPr>
          <a:xfrm>
            <a:off x="953969" y="7726852"/>
            <a:ext cx="3267531" cy="1352739"/>
          </a:xfrm>
          <a:prstGeom prst="rect">
            <a:avLst/>
          </a:prstGeom>
          <a:noFill/>
          <a:ln>
            <a:noFill/>
          </a:ln>
        </p:spPr>
      </p:pic>
      <p:pic>
        <p:nvPicPr>
          <p:cNvPr id="3917" name="Google Shape;3917;p333"/>
          <p:cNvPicPr preferRelativeResize="0"/>
          <p:nvPr/>
        </p:nvPicPr>
        <p:blipFill rotWithShape="1">
          <a:blip r:embed="rId10">
            <a:alphaModFix/>
          </a:blip>
          <a:srcRect b="0" l="0" r="0" t="0"/>
          <a:stretch/>
        </p:blipFill>
        <p:spPr>
          <a:xfrm>
            <a:off x="4795412" y="7736378"/>
            <a:ext cx="3124636" cy="1333686"/>
          </a:xfrm>
          <a:prstGeom prst="rect">
            <a:avLst/>
          </a:prstGeom>
          <a:noFill/>
          <a:ln>
            <a:noFill/>
          </a:ln>
        </p:spPr>
      </p:pic>
      <p:pic>
        <p:nvPicPr>
          <p:cNvPr id="3918" name="Google Shape;3918;p333"/>
          <p:cNvPicPr preferRelativeResize="0"/>
          <p:nvPr/>
        </p:nvPicPr>
        <p:blipFill rotWithShape="1">
          <a:blip r:embed="rId11">
            <a:alphaModFix/>
          </a:blip>
          <a:srcRect b="0" l="0" r="0" t="0"/>
          <a:stretch/>
        </p:blipFill>
        <p:spPr>
          <a:xfrm>
            <a:off x="9086683" y="7786055"/>
            <a:ext cx="3267531" cy="1267002"/>
          </a:xfrm>
          <a:prstGeom prst="rect">
            <a:avLst/>
          </a:prstGeom>
          <a:noFill/>
          <a:ln>
            <a:noFill/>
          </a:ln>
        </p:spPr>
      </p:pic>
      <p:pic>
        <p:nvPicPr>
          <p:cNvPr id="3919" name="Google Shape;3919;p333"/>
          <p:cNvPicPr preferRelativeResize="0"/>
          <p:nvPr/>
        </p:nvPicPr>
        <p:blipFill rotWithShape="1">
          <a:blip r:embed="rId12">
            <a:alphaModFix/>
          </a:blip>
          <a:srcRect b="0" l="0" r="0" t="0"/>
          <a:stretch/>
        </p:blipFill>
        <p:spPr>
          <a:xfrm>
            <a:off x="914400" y="9173771"/>
            <a:ext cx="3863926" cy="922729"/>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3" name="Shape 3923"/>
        <p:cNvGrpSpPr/>
        <p:nvPr/>
      </p:nvGrpSpPr>
      <p:grpSpPr>
        <a:xfrm>
          <a:off x="0" y="0"/>
          <a:ext cx="0" cy="0"/>
          <a:chOff x="0" y="0"/>
          <a:chExt cx="0" cy="0"/>
        </a:xfrm>
      </p:grpSpPr>
      <p:sp>
        <p:nvSpPr>
          <p:cNvPr id="3924" name="Google Shape;3924;p3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5" name="Google Shape;3925;p3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926" name="Google Shape;3926;p334"/>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 – ÖRNEK 1</a:t>
            </a:r>
            <a:endParaRPr/>
          </a:p>
        </p:txBody>
      </p:sp>
      <p:pic>
        <p:nvPicPr>
          <p:cNvPr id="3927" name="Google Shape;3927;p334"/>
          <p:cNvPicPr preferRelativeResize="0"/>
          <p:nvPr/>
        </p:nvPicPr>
        <p:blipFill rotWithShape="1">
          <a:blip r:embed="rId4">
            <a:alphaModFix/>
          </a:blip>
          <a:srcRect b="0" l="0" r="0" t="0"/>
          <a:stretch/>
        </p:blipFill>
        <p:spPr>
          <a:xfrm>
            <a:off x="914400" y="2066222"/>
            <a:ext cx="4648200" cy="7713560"/>
          </a:xfrm>
          <a:prstGeom prst="rect">
            <a:avLst/>
          </a:prstGeom>
          <a:noFill/>
          <a:ln>
            <a:noFill/>
          </a:ln>
        </p:spPr>
      </p:pic>
      <p:pic>
        <p:nvPicPr>
          <p:cNvPr id="3928" name="Google Shape;3928;p334"/>
          <p:cNvPicPr preferRelativeResize="0"/>
          <p:nvPr/>
        </p:nvPicPr>
        <p:blipFill rotWithShape="1">
          <a:blip r:embed="rId5">
            <a:alphaModFix/>
          </a:blip>
          <a:srcRect b="0" l="0" r="0" t="0"/>
          <a:stretch/>
        </p:blipFill>
        <p:spPr>
          <a:xfrm>
            <a:off x="4376657" y="3751302"/>
            <a:ext cx="4343400" cy="4343400"/>
          </a:xfrm>
          <a:prstGeom prst="rect">
            <a:avLst/>
          </a:prstGeom>
          <a:noFill/>
          <a:ln>
            <a:noFill/>
          </a:ln>
        </p:spPr>
      </p:pic>
      <p:pic>
        <p:nvPicPr>
          <p:cNvPr id="3929" name="Google Shape;3929;p334"/>
          <p:cNvPicPr preferRelativeResize="0"/>
          <p:nvPr/>
        </p:nvPicPr>
        <p:blipFill rotWithShape="1">
          <a:blip r:embed="rId6">
            <a:alphaModFix/>
          </a:blip>
          <a:srcRect b="0" l="0" r="0" t="0"/>
          <a:stretch/>
        </p:blipFill>
        <p:spPr>
          <a:xfrm>
            <a:off x="9753600" y="3791664"/>
            <a:ext cx="5270299" cy="4345969"/>
          </a:xfrm>
          <a:prstGeom prst="rect">
            <a:avLst/>
          </a:prstGeom>
          <a:noFill/>
          <a:ln>
            <a:noFill/>
          </a:ln>
        </p:spPr>
      </p:pic>
      <p:pic>
        <p:nvPicPr>
          <p:cNvPr id="3930" name="Google Shape;3930;p334"/>
          <p:cNvPicPr preferRelativeResize="0"/>
          <p:nvPr/>
        </p:nvPicPr>
        <p:blipFill rotWithShape="1">
          <a:blip r:embed="rId7">
            <a:alphaModFix/>
          </a:blip>
          <a:srcRect b="0" l="0" r="0" t="0"/>
          <a:stretch/>
        </p:blipFill>
        <p:spPr>
          <a:xfrm>
            <a:off x="9980320" y="8286582"/>
            <a:ext cx="6158840" cy="1694354"/>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3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6" name="Google Shape;3936;p3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937" name="Google Shape;3937;p335"/>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3938" name="Google Shape;3938;p335"/>
          <p:cNvPicPr preferRelativeResize="0"/>
          <p:nvPr/>
        </p:nvPicPr>
        <p:blipFill rotWithShape="1">
          <a:blip r:embed="rId4">
            <a:alphaModFix/>
          </a:blip>
          <a:srcRect b="0" l="0" r="0" t="0"/>
          <a:stretch/>
        </p:blipFill>
        <p:spPr>
          <a:xfrm>
            <a:off x="1114760" y="2182232"/>
            <a:ext cx="7239000" cy="6886832"/>
          </a:xfrm>
          <a:prstGeom prst="rect">
            <a:avLst/>
          </a:prstGeom>
          <a:noFill/>
          <a:ln>
            <a:noFill/>
          </a:ln>
        </p:spPr>
      </p:pic>
      <p:pic>
        <p:nvPicPr>
          <p:cNvPr id="3939" name="Google Shape;3939;p335"/>
          <p:cNvPicPr preferRelativeResize="0"/>
          <p:nvPr/>
        </p:nvPicPr>
        <p:blipFill rotWithShape="1">
          <a:blip r:embed="rId5">
            <a:alphaModFix/>
          </a:blip>
          <a:srcRect b="0" l="0" r="0" t="0"/>
          <a:stretch/>
        </p:blipFill>
        <p:spPr>
          <a:xfrm>
            <a:off x="11948160" y="2390313"/>
            <a:ext cx="3601119" cy="3601119"/>
          </a:xfrm>
          <a:prstGeom prst="rect">
            <a:avLst/>
          </a:prstGeom>
          <a:noFill/>
          <a:ln>
            <a:noFill/>
          </a:ln>
        </p:spPr>
      </p:pic>
      <p:pic>
        <p:nvPicPr>
          <p:cNvPr id="3940" name="Google Shape;3940;p335"/>
          <p:cNvPicPr preferRelativeResize="0"/>
          <p:nvPr/>
        </p:nvPicPr>
        <p:blipFill rotWithShape="1">
          <a:blip r:embed="rId6">
            <a:alphaModFix/>
          </a:blip>
          <a:srcRect b="0" l="0" r="0" t="0"/>
          <a:stretch/>
        </p:blipFill>
        <p:spPr>
          <a:xfrm>
            <a:off x="11963400" y="6509742"/>
            <a:ext cx="3601119" cy="2969538"/>
          </a:xfrm>
          <a:prstGeom prst="rect">
            <a:avLst/>
          </a:prstGeom>
          <a:noFill/>
          <a:ln>
            <a:noFill/>
          </a:ln>
        </p:spPr>
      </p:pic>
      <p:sp>
        <p:nvSpPr>
          <p:cNvPr id="3941" name="Google Shape;3941;p335"/>
          <p:cNvSpPr/>
          <p:nvPr/>
        </p:nvSpPr>
        <p:spPr>
          <a:xfrm>
            <a:off x="11948160" y="4381500"/>
            <a:ext cx="3291840" cy="108204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2" name="Google Shape;3942;p335"/>
          <p:cNvSpPr/>
          <p:nvPr/>
        </p:nvSpPr>
        <p:spPr>
          <a:xfrm>
            <a:off x="11887200" y="7810500"/>
            <a:ext cx="3677319" cy="114299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3" name="Google Shape;3943;p335"/>
          <p:cNvSpPr/>
          <p:nvPr/>
        </p:nvSpPr>
        <p:spPr>
          <a:xfrm rot="-5400000">
            <a:off x="5894266" y="7303965"/>
            <a:ext cx="555872" cy="3962398"/>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44" name="Google Shape;3944;p335"/>
          <p:cNvSpPr/>
          <p:nvPr/>
        </p:nvSpPr>
        <p:spPr>
          <a:xfrm rot="-5400000">
            <a:off x="2354342" y="7955039"/>
            <a:ext cx="494036" cy="2722086"/>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45" name="Google Shape;3945;p335"/>
          <p:cNvSpPr txBox="1"/>
          <p:nvPr/>
        </p:nvSpPr>
        <p:spPr>
          <a:xfrm>
            <a:off x="2084580" y="9456420"/>
            <a:ext cx="11010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Ulke</a:t>
            </a:r>
            <a:endParaRPr sz="4000">
              <a:solidFill>
                <a:schemeClr val="dk1"/>
              </a:solidFill>
              <a:latin typeface="Calibri"/>
              <a:ea typeface="Calibri"/>
              <a:cs typeface="Calibri"/>
              <a:sym typeface="Calibri"/>
            </a:endParaRPr>
          </a:p>
        </p:txBody>
      </p:sp>
      <p:sp>
        <p:nvSpPr>
          <p:cNvPr id="3946" name="Google Shape;3946;p335"/>
          <p:cNvSpPr txBox="1"/>
          <p:nvPr/>
        </p:nvSpPr>
        <p:spPr>
          <a:xfrm>
            <a:off x="5616955" y="9456420"/>
            <a:ext cx="12410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Sehir</a:t>
            </a:r>
            <a:endParaRPr sz="4000">
              <a:solidFill>
                <a:schemeClr val="dk1"/>
              </a:solidFill>
              <a:latin typeface="Calibri"/>
              <a:ea typeface="Calibri"/>
              <a:cs typeface="Calibri"/>
              <a:sym typeface="Calibri"/>
            </a:endParaRPr>
          </a:p>
        </p:txBody>
      </p:sp>
      <p:pic>
        <p:nvPicPr>
          <p:cNvPr id="3947" name="Google Shape;3947;p335"/>
          <p:cNvPicPr preferRelativeResize="0"/>
          <p:nvPr/>
        </p:nvPicPr>
        <p:blipFill rotWithShape="1">
          <a:blip r:embed="rId7">
            <a:alphaModFix/>
          </a:blip>
          <a:srcRect b="0" l="0" r="0" t="0"/>
          <a:stretch/>
        </p:blipFill>
        <p:spPr>
          <a:xfrm>
            <a:off x="12592528" y="5574364"/>
            <a:ext cx="570545" cy="320932"/>
          </a:xfrm>
          <a:prstGeom prst="rect">
            <a:avLst/>
          </a:prstGeom>
          <a:noFill/>
          <a:ln>
            <a:noFill/>
          </a:ln>
        </p:spPr>
      </p:pic>
      <p:pic>
        <p:nvPicPr>
          <p:cNvPr id="3948" name="Google Shape;3948;p335"/>
          <p:cNvPicPr preferRelativeResize="0"/>
          <p:nvPr/>
        </p:nvPicPr>
        <p:blipFill rotWithShape="1">
          <a:blip r:embed="rId8">
            <a:alphaModFix/>
          </a:blip>
          <a:srcRect b="0" l="0" r="0" t="0"/>
          <a:stretch/>
        </p:blipFill>
        <p:spPr>
          <a:xfrm>
            <a:off x="12268200" y="4305300"/>
            <a:ext cx="1275079" cy="717232"/>
          </a:xfrm>
          <a:prstGeom prst="rect">
            <a:avLst/>
          </a:prstGeom>
          <a:noFill/>
          <a:ln>
            <a:noFill/>
          </a:ln>
        </p:spPr>
      </p:pic>
      <p:pic>
        <p:nvPicPr>
          <p:cNvPr id="3949" name="Google Shape;3949;p335"/>
          <p:cNvPicPr preferRelativeResize="0"/>
          <p:nvPr/>
        </p:nvPicPr>
        <p:blipFill rotWithShape="1">
          <a:blip r:embed="rId8">
            <a:alphaModFix/>
          </a:blip>
          <a:srcRect b="0" l="0" r="0" t="0"/>
          <a:stretch/>
        </p:blipFill>
        <p:spPr>
          <a:xfrm>
            <a:off x="12268200" y="4762500"/>
            <a:ext cx="1275079" cy="717232"/>
          </a:xfrm>
          <a:prstGeom prst="rect">
            <a:avLst/>
          </a:prstGeom>
          <a:noFill/>
          <a:ln>
            <a:noFill/>
          </a:ln>
        </p:spPr>
      </p:pic>
      <p:pic>
        <p:nvPicPr>
          <p:cNvPr id="3950" name="Google Shape;3950;p335"/>
          <p:cNvPicPr preferRelativeResize="0"/>
          <p:nvPr/>
        </p:nvPicPr>
        <p:blipFill rotWithShape="1">
          <a:blip r:embed="rId8">
            <a:alphaModFix/>
          </a:blip>
          <a:srcRect b="0" l="0" r="0" t="0"/>
          <a:stretch/>
        </p:blipFill>
        <p:spPr>
          <a:xfrm>
            <a:off x="13050521" y="7658100"/>
            <a:ext cx="1275079" cy="717232"/>
          </a:xfrm>
          <a:prstGeom prst="rect">
            <a:avLst/>
          </a:prstGeom>
          <a:noFill/>
          <a:ln>
            <a:noFill/>
          </a:ln>
        </p:spPr>
      </p:pic>
      <p:pic>
        <p:nvPicPr>
          <p:cNvPr id="3951" name="Google Shape;3951;p335"/>
          <p:cNvPicPr preferRelativeResize="0"/>
          <p:nvPr/>
        </p:nvPicPr>
        <p:blipFill rotWithShape="1">
          <a:blip r:embed="rId8">
            <a:alphaModFix/>
          </a:blip>
          <a:srcRect b="0" l="0" r="0" t="0"/>
          <a:stretch/>
        </p:blipFill>
        <p:spPr>
          <a:xfrm>
            <a:off x="13050521" y="8007668"/>
            <a:ext cx="1275079" cy="717232"/>
          </a:xfrm>
          <a:prstGeom prst="rect">
            <a:avLst/>
          </a:prstGeom>
          <a:noFill/>
          <a:ln>
            <a:noFill/>
          </a:ln>
        </p:spPr>
      </p:pic>
      <p:pic>
        <p:nvPicPr>
          <p:cNvPr id="3952" name="Google Shape;3952;p335"/>
          <p:cNvPicPr preferRelativeResize="0"/>
          <p:nvPr/>
        </p:nvPicPr>
        <p:blipFill rotWithShape="1">
          <a:blip r:embed="rId8">
            <a:alphaModFix/>
          </a:blip>
          <a:srcRect b="0" l="0" r="0" t="0"/>
          <a:stretch/>
        </p:blipFill>
        <p:spPr>
          <a:xfrm>
            <a:off x="13050521" y="8343900"/>
            <a:ext cx="1275079" cy="717232"/>
          </a:xfrm>
          <a:prstGeom prst="rect">
            <a:avLst/>
          </a:prstGeom>
          <a:noFill/>
          <a:ln>
            <a:noFill/>
          </a:ln>
        </p:spPr>
      </p:pic>
      <p:pic>
        <p:nvPicPr>
          <p:cNvPr id="3953" name="Google Shape;3953;p335"/>
          <p:cNvPicPr preferRelativeResize="0"/>
          <p:nvPr/>
        </p:nvPicPr>
        <p:blipFill rotWithShape="1">
          <a:blip r:embed="rId7">
            <a:alphaModFix/>
          </a:blip>
          <a:srcRect b="0" l="0" r="0" t="0"/>
          <a:stretch/>
        </p:blipFill>
        <p:spPr>
          <a:xfrm>
            <a:off x="13688060" y="9016740"/>
            <a:ext cx="570545" cy="320932"/>
          </a:xfrm>
          <a:prstGeom prst="rect">
            <a:avLst/>
          </a:prstGeom>
          <a:noFill/>
          <a:ln>
            <a:noFill/>
          </a:ln>
        </p:spPr>
      </p:pic>
      <p:sp>
        <p:nvSpPr>
          <p:cNvPr id="3954" name="Google Shape;3954;p335"/>
          <p:cNvSpPr/>
          <p:nvPr/>
        </p:nvSpPr>
        <p:spPr>
          <a:xfrm rot="-5400000">
            <a:off x="912329" y="7529209"/>
            <a:ext cx="1838662" cy="1241045"/>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5" name="Google Shape;3955;p335"/>
          <p:cNvSpPr/>
          <p:nvPr/>
        </p:nvSpPr>
        <p:spPr>
          <a:xfrm rot="-5400000">
            <a:off x="5142492" y="7578234"/>
            <a:ext cx="1838660" cy="114299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9" name="Shape 3959"/>
        <p:cNvGrpSpPr/>
        <p:nvPr/>
      </p:nvGrpSpPr>
      <p:grpSpPr>
        <a:xfrm>
          <a:off x="0" y="0"/>
          <a:ext cx="0" cy="0"/>
          <a:chOff x="0" y="0"/>
          <a:chExt cx="0" cy="0"/>
        </a:xfrm>
      </p:grpSpPr>
      <p:sp>
        <p:nvSpPr>
          <p:cNvPr id="3960" name="Google Shape;3960;p3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1" name="Google Shape;3961;p3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962" name="Google Shape;3962;p336"/>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3963" name="Google Shape;3963;p336"/>
          <p:cNvPicPr preferRelativeResize="0"/>
          <p:nvPr/>
        </p:nvPicPr>
        <p:blipFill rotWithShape="1">
          <a:blip r:embed="rId4">
            <a:alphaModFix/>
          </a:blip>
          <a:srcRect b="0" l="0" r="0" t="0"/>
          <a:stretch/>
        </p:blipFill>
        <p:spPr>
          <a:xfrm>
            <a:off x="1015223" y="2324100"/>
            <a:ext cx="8098297" cy="6810751"/>
          </a:xfrm>
          <a:prstGeom prst="rect">
            <a:avLst/>
          </a:prstGeom>
          <a:noFill/>
          <a:ln>
            <a:noFill/>
          </a:ln>
        </p:spPr>
      </p:pic>
      <p:pic>
        <p:nvPicPr>
          <p:cNvPr id="3964" name="Google Shape;3964;p336"/>
          <p:cNvPicPr preferRelativeResize="0"/>
          <p:nvPr/>
        </p:nvPicPr>
        <p:blipFill rotWithShape="1">
          <a:blip r:embed="rId5">
            <a:alphaModFix/>
          </a:blip>
          <a:srcRect b="0" l="0" r="0" t="0"/>
          <a:stretch/>
        </p:blipFill>
        <p:spPr>
          <a:xfrm>
            <a:off x="11948160" y="2390313"/>
            <a:ext cx="3601119" cy="3601119"/>
          </a:xfrm>
          <a:prstGeom prst="rect">
            <a:avLst/>
          </a:prstGeom>
          <a:noFill/>
          <a:ln>
            <a:noFill/>
          </a:ln>
        </p:spPr>
      </p:pic>
      <p:pic>
        <p:nvPicPr>
          <p:cNvPr id="3965" name="Google Shape;3965;p336"/>
          <p:cNvPicPr preferRelativeResize="0"/>
          <p:nvPr/>
        </p:nvPicPr>
        <p:blipFill rotWithShape="1">
          <a:blip r:embed="rId6">
            <a:alphaModFix/>
          </a:blip>
          <a:srcRect b="0" l="0" r="0" t="0"/>
          <a:stretch/>
        </p:blipFill>
        <p:spPr>
          <a:xfrm>
            <a:off x="11963400" y="6509742"/>
            <a:ext cx="3601119" cy="2969538"/>
          </a:xfrm>
          <a:prstGeom prst="rect">
            <a:avLst/>
          </a:prstGeom>
          <a:noFill/>
          <a:ln>
            <a:noFill/>
          </a:ln>
        </p:spPr>
      </p:pic>
      <p:sp>
        <p:nvSpPr>
          <p:cNvPr id="3966" name="Google Shape;3966;p336"/>
          <p:cNvSpPr/>
          <p:nvPr/>
        </p:nvSpPr>
        <p:spPr>
          <a:xfrm rot="-5400000">
            <a:off x="5475168" y="7440738"/>
            <a:ext cx="555872" cy="3581396"/>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67" name="Google Shape;3967;p336"/>
          <p:cNvSpPr/>
          <p:nvPr/>
        </p:nvSpPr>
        <p:spPr>
          <a:xfrm rot="-5400000">
            <a:off x="2316241" y="7939412"/>
            <a:ext cx="494036" cy="2645883"/>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68" name="Google Shape;3968;p336"/>
          <p:cNvSpPr/>
          <p:nvPr/>
        </p:nvSpPr>
        <p:spPr>
          <a:xfrm>
            <a:off x="1112527" y="8572500"/>
            <a:ext cx="6431276" cy="442835"/>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9" name="Google Shape;3969;p336"/>
          <p:cNvSpPr/>
          <p:nvPr/>
        </p:nvSpPr>
        <p:spPr>
          <a:xfrm>
            <a:off x="11943678" y="7810500"/>
            <a:ext cx="3601119" cy="114299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0" name="Google Shape;3970;p336"/>
          <p:cNvSpPr txBox="1"/>
          <p:nvPr/>
        </p:nvSpPr>
        <p:spPr>
          <a:xfrm>
            <a:off x="2084580" y="9456420"/>
            <a:ext cx="11010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Ulke</a:t>
            </a:r>
            <a:endParaRPr sz="4000">
              <a:solidFill>
                <a:schemeClr val="dk1"/>
              </a:solidFill>
              <a:latin typeface="Calibri"/>
              <a:ea typeface="Calibri"/>
              <a:cs typeface="Calibri"/>
              <a:sym typeface="Calibri"/>
            </a:endParaRPr>
          </a:p>
        </p:txBody>
      </p:sp>
      <p:sp>
        <p:nvSpPr>
          <p:cNvPr id="3971" name="Google Shape;3971;p336"/>
          <p:cNvSpPr txBox="1"/>
          <p:nvPr/>
        </p:nvSpPr>
        <p:spPr>
          <a:xfrm>
            <a:off x="5181600" y="9456420"/>
            <a:ext cx="12410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Sehir</a:t>
            </a:r>
            <a:endParaRPr sz="4000">
              <a:solidFill>
                <a:schemeClr val="dk1"/>
              </a:solidFill>
              <a:latin typeface="Calibri"/>
              <a:ea typeface="Calibri"/>
              <a:cs typeface="Calibri"/>
              <a:sym typeface="Calibri"/>
            </a:endParaRPr>
          </a:p>
        </p:txBody>
      </p:sp>
      <p:sp>
        <p:nvSpPr>
          <p:cNvPr id="3972" name="Google Shape;3972;p336"/>
          <p:cNvSpPr/>
          <p:nvPr/>
        </p:nvSpPr>
        <p:spPr>
          <a:xfrm>
            <a:off x="11948160" y="3931771"/>
            <a:ext cx="3601118" cy="2059661"/>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3" name="Google Shape;3973;p336"/>
          <p:cNvSpPr/>
          <p:nvPr/>
        </p:nvSpPr>
        <p:spPr>
          <a:xfrm>
            <a:off x="1112527" y="6896102"/>
            <a:ext cx="1280162" cy="2086334"/>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74" name="Google Shape;3974;p336"/>
          <p:cNvPicPr preferRelativeResize="0"/>
          <p:nvPr/>
        </p:nvPicPr>
        <p:blipFill rotWithShape="1">
          <a:blip r:embed="rId7">
            <a:alphaModFix/>
          </a:blip>
          <a:srcRect b="0" l="0" r="0" t="0"/>
          <a:stretch/>
        </p:blipFill>
        <p:spPr>
          <a:xfrm>
            <a:off x="12139755" y="4266387"/>
            <a:ext cx="1423845" cy="800913"/>
          </a:xfrm>
          <a:prstGeom prst="rect">
            <a:avLst/>
          </a:prstGeom>
          <a:noFill/>
          <a:ln>
            <a:noFill/>
          </a:ln>
        </p:spPr>
      </p:pic>
      <p:pic>
        <p:nvPicPr>
          <p:cNvPr id="3975" name="Google Shape;3975;p336"/>
          <p:cNvPicPr preferRelativeResize="0"/>
          <p:nvPr/>
        </p:nvPicPr>
        <p:blipFill rotWithShape="1">
          <a:blip r:embed="rId7">
            <a:alphaModFix/>
          </a:blip>
          <a:srcRect b="0" l="0" r="0" t="0"/>
          <a:stretch/>
        </p:blipFill>
        <p:spPr>
          <a:xfrm>
            <a:off x="12139755" y="4762500"/>
            <a:ext cx="1423845" cy="800913"/>
          </a:xfrm>
          <a:prstGeom prst="rect">
            <a:avLst/>
          </a:prstGeom>
          <a:noFill/>
          <a:ln>
            <a:noFill/>
          </a:ln>
        </p:spPr>
      </p:pic>
      <p:pic>
        <p:nvPicPr>
          <p:cNvPr id="3976" name="Google Shape;3976;p336"/>
          <p:cNvPicPr preferRelativeResize="0"/>
          <p:nvPr/>
        </p:nvPicPr>
        <p:blipFill rotWithShape="1">
          <a:blip r:embed="rId7">
            <a:alphaModFix/>
          </a:blip>
          <a:srcRect b="0" l="0" r="0" t="0"/>
          <a:stretch/>
        </p:blipFill>
        <p:spPr>
          <a:xfrm>
            <a:off x="12139755" y="5295900"/>
            <a:ext cx="1423845" cy="800913"/>
          </a:xfrm>
          <a:prstGeom prst="rect">
            <a:avLst/>
          </a:prstGeom>
          <a:noFill/>
          <a:ln>
            <a:noFill/>
          </a:ln>
        </p:spPr>
      </p:pic>
      <p:pic>
        <p:nvPicPr>
          <p:cNvPr id="3977" name="Google Shape;3977;p336"/>
          <p:cNvPicPr preferRelativeResize="0"/>
          <p:nvPr/>
        </p:nvPicPr>
        <p:blipFill rotWithShape="1">
          <a:blip r:embed="rId8">
            <a:alphaModFix/>
          </a:blip>
          <a:srcRect b="0" l="0" r="0" t="0"/>
          <a:stretch/>
        </p:blipFill>
        <p:spPr>
          <a:xfrm>
            <a:off x="13106400" y="7714437"/>
            <a:ext cx="1119045" cy="629463"/>
          </a:xfrm>
          <a:prstGeom prst="rect">
            <a:avLst/>
          </a:prstGeom>
          <a:noFill/>
          <a:ln>
            <a:noFill/>
          </a:ln>
        </p:spPr>
      </p:pic>
      <p:pic>
        <p:nvPicPr>
          <p:cNvPr id="3978" name="Google Shape;3978;p336"/>
          <p:cNvPicPr preferRelativeResize="0"/>
          <p:nvPr/>
        </p:nvPicPr>
        <p:blipFill rotWithShape="1">
          <a:blip r:embed="rId8">
            <a:alphaModFix/>
          </a:blip>
          <a:srcRect b="0" l="0" r="0" t="0"/>
          <a:stretch/>
        </p:blipFill>
        <p:spPr>
          <a:xfrm>
            <a:off x="13106400" y="8095437"/>
            <a:ext cx="1119045" cy="629463"/>
          </a:xfrm>
          <a:prstGeom prst="rect">
            <a:avLst/>
          </a:prstGeom>
          <a:noFill/>
          <a:ln>
            <a:noFill/>
          </a:ln>
        </p:spPr>
      </p:pic>
      <p:pic>
        <p:nvPicPr>
          <p:cNvPr id="3979" name="Google Shape;3979;p336"/>
          <p:cNvPicPr preferRelativeResize="0"/>
          <p:nvPr/>
        </p:nvPicPr>
        <p:blipFill rotWithShape="1">
          <a:blip r:embed="rId8">
            <a:alphaModFix/>
          </a:blip>
          <a:srcRect b="0" l="0" r="0" t="0"/>
          <a:stretch/>
        </p:blipFill>
        <p:spPr>
          <a:xfrm>
            <a:off x="13106400" y="8420100"/>
            <a:ext cx="1119045" cy="629463"/>
          </a:xfrm>
          <a:prstGeom prst="rect">
            <a:avLst/>
          </a:prstGeom>
          <a:noFill/>
          <a:ln>
            <a:noFill/>
          </a:ln>
        </p:spPr>
      </p:pic>
      <p:pic>
        <p:nvPicPr>
          <p:cNvPr id="3980" name="Google Shape;3980;p336"/>
          <p:cNvPicPr preferRelativeResize="0"/>
          <p:nvPr/>
        </p:nvPicPr>
        <p:blipFill rotWithShape="1">
          <a:blip r:embed="rId9">
            <a:alphaModFix/>
          </a:blip>
          <a:srcRect b="0" l="0" r="0" t="0"/>
          <a:stretch/>
        </p:blipFill>
        <p:spPr>
          <a:xfrm>
            <a:off x="13688060" y="9016740"/>
            <a:ext cx="570545" cy="320932"/>
          </a:xfrm>
          <a:prstGeom prst="rect">
            <a:avLst/>
          </a:prstGeom>
          <a:noFill/>
          <a:ln>
            <a:noFill/>
          </a:ln>
        </p:spPr>
      </p:pic>
      <p:sp>
        <p:nvSpPr>
          <p:cNvPr id="3981" name="Google Shape;3981;p336"/>
          <p:cNvSpPr/>
          <p:nvPr/>
        </p:nvSpPr>
        <p:spPr>
          <a:xfrm rot="-5400000">
            <a:off x="4848651" y="7148332"/>
            <a:ext cx="1705336" cy="114299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5" name="Shape 3985"/>
        <p:cNvGrpSpPr/>
        <p:nvPr/>
      </p:nvGrpSpPr>
      <p:grpSpPr>
        <a:xfrm>
          <a:off x="0" y="0"/>
          <a:ext cx="0" cy="0"/>
          <a:chOff x="0" y="0"/>
          <a:chExt cx="0" cy="0"/>
        </a:xfrm>
      </p:grpSpPr>
      <p:sp>
        <p:nvSpPr>
          <p:cNvPr id="3986" name="Google Shape;3986;p33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7" name="Google Shape;3987;p3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3988" name="Google Shape;3988;p337"/>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3989" name="Google Shape;3989;p337"/>
          <p:cNvPicPr preferRelativeResize="0"/>
          <p:nvPr/>
        </p:nvPicPr>
        <p:blipFill rotWithShape="1">
          <a:blip r:embed="rId4">
            <a:alphaModFix/>
          </a:blip>
          <a:srcRect b="0" l="0" r="0" t="0"/>
          <a:stretch/>
        </p:blipFill>
        <p:spPr>
          <a:xfrm>
            <a:off x="1371600" y="2646761"/>
            <a:ext cx="8494280" cy="5887639"/>
          </a:xfrm>
          <a:prstGeom prst="rect">
            <a:avLst/>
          </a:prstGeom>
          <a:noFill/>
          <a:ln>
            <a:noFill/>
          </a:ln>
        </p:spPr>
      </p:pic>
      <p:pic>
        <p:nvPicPr>
          <p:cNvPr id="3990" name="Google Shape;3990;p337"/>
          <p:cNvPicPr preferRelativeResize="0"/>
          <p:nvPr/>
        </p:nvPicPr>
        <p:blipFill rotWithShape="1">
          <a:blip r:embed="rId5">
            <a:alphaModFix/>
          </a:blip>
          <a:srcRect b="0" l="0" r="0" t="0"/>
          <a:stretch/>
        </p:blipFill>
        <p:spPr>
          <a:xfrm>
            <a:off x="11948160" y="2390313"/>
            <a:ext cx="3601119" cy="3601119"/>
          </a:xfrm>
          <a:prstGeom prst="rect">
            <a:avLst/>
          </a:prstGeom>
          <a:noFill/>
          <a:ln>
            <a:noFill/>
          </a:ln>
        </p:spPr>
      </p:pic>
      <p:pic>
        <p:nvPicPr>
          <p:cNvPr id="3991" name="Google Shape;3991;p337"/>
          <p:cNvPicPr preferRelativeResize="0"/>
          <p:nvPr/>
        </p:nvPicPr>
        <p:blipFill rotWithShape="1">
          <a:blip r:embed="rId6">
            <a:alphaModFix/>
          </a:blip>
          <a:srcRect b="0" l="0" r="0" t="0"/>
          <a:stretch/>
        </p:blipFill>
        <p:spPr>
          <a:xfrm>
            <a:off x="11963400" y="6509742"/>
            <a:ext cx="3601119" cy="2969538"/>
          </a:xfrm>
          <a:prstGeom prst="rect">
            <a:avLst/>
          </a:prstGeom>
          <a:noFill/>
          <a:ln>
            <a:noFill/>
          </a:ln>
        </p:spPr>
      </p:pic>
      <p:sp>
        <p:nvSpPr>
          <p:cNvPr id="3992" name="Google Shape;3992;p337"/>
          <p:cNvSpPr/>
          <p:nvPr/>
        </p:nvSpPr>
        <p:spPr>
          <a:xfrm>
            <a:off x="11948160" y="4381500"/>
            <a:ext cx="3444240" cy="106680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3" name="Google Shape;3993;p337"/>
          <p:cNvSpPr/>
          <p:nvPr/>
        </p:nvSpPr>
        <p:spPr>
          <a:xfrm rot="-5400000">
            <a:off x="6150411" y="6515780"/>
            <a:ext cx="555872" cy="4364512"/>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94" name="Google Shape;3994;p337"/>
          <p:cNvSpPr/>
          <p:nvPr/>
        </p:nvSpPr>
        <p:spPr>
          <a:xfrm rot="-5400000">
            <a:off x="2599924" y="7406012"/>
            <a:ext cx="494036" cy="2645883"/>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995" name="Google Shape;3995;p337"/>
          <p:cNvSpPr txBox="1"/>
          <p:nvPr/>
        </p:nvSpPr>
        <p:spPr>
          <a:xfrm>
            <a:off x="2368263" y="8923020"/>
            <a:ext cx="11010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Ulke</a:t>
            </a:r>
            <a:endParaRPr sz="4000">
              <a:solidFill>
                <a:schemeClr val="dk1"/>
              </a:solidFill>
              <a:latin typeface="Calibri"/>
              <a:ea typeface="Calibri"/>
              <a:cs typeface="Calibri"/>
              <a:sym typeface="Calibri"/>
            </a:endParaRPr>
          </a:p>
        </p:txBody>
      </p:sp>
      <p:sp>
        <p:nvSpPr>
          <p:cNvPr id="3996" name="Google Shape;3996;p337"/>
          <p:cNvSpPr txBox="1"/>
          <p:nvPr/>
        </p:nvSpPr>
        <p:spPr>
          <a:xfrm>
            <a:off x="5616955" y="8953500"/>
            <a:ext cx="12410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Sehir</a:t>
            </a:r>
            <a:endParaRPr sz="4000">
              <a:solidFill>
                <a:schemeClr val="dk1"/>
              </a:solidFill>
              <a:latin typeface="Calibri"/>
              <a:ea typeface="Calibri"/>
              <a:cs typeface="Calibri"/>
              <a:sym typeface="Calibri"/>
            </a:endParaRPr>
          </a:p>
        </p:txBody>
      </p:sp>
      <p:sp>
        <p:nvSpPr>
          <p:cNvPr id="3997" name="Google Shape;3997;p337"/>
          <p:cNvSpPr/>
          <p:nvPr/>
        </p:nvSpPr>
        <p:spPr>
          <a:xfrm>
            <a:off x="11887200" y="7810500"/>
            <a:ext cx="3677319" cy="166878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8" name="Google Shape;3998;p337"/>
          <p:cNvSpPr/>
          <p:nvPr/>
        </p:nvSpPr>
        <p:spPr>
          <a:xfrm>
            <a:off x="1371600" y="7886700"/>
            <a:ext cx="7239000" cy="533398"/>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9" name="Google Shape;3999;p337"/>
          <p:cNvSpPr/>
          <p:nvPr/>
        </p:nvSpPr>
        <p:spPr>
          <a:xfrm>
            <a:off x="5622337" y="6151527"/>
            <a:ext cx="1348976" cy="2202105"/>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00" name="Google Shape;4000;p337"/>
          <p:cNvPicPr preferRelativeResize="0"/>
          <p:nvPr/>
        </p:nvPicPr>
        <p:blipFill rotWithShape="1">
          <a:blip r:embed="rId7">
            <a:alphaModFix/>
          </a:blip>
          <a:srcRect b="0" l="0" r="0" t="0"/>
          <a:stretch/>
        </p:blipFill>
        <p:spPr>
          <a:xfrm>
            <a:off x="12139755" y="4266387"/>
            <a:ext cx="1423845" cy="800913"/>
          </a:xfrm>
          <a:prstGeom prst="rect">
            <a:avLst/>
          </a:prstGeom>
          <a:noFill/>
          <a:ln>
            <a:noFill/>
          </a:ln>
        </p:spPr>
      </p:pic>
      <p:pic>
        <p:nvPicPr>
          <p:cNvPr id="4001" name="Google Shape;4001;p337"/>
          <p:cNvPicPr preferRelativeResize="0"/>
          <p:nvPr/>
        </p:nvPicPr>
        <p:blipFill rotWithShape="1">
          <a:blip r:embed="rId7">
            <a:alphaModFix/>
          </a:blip>
          <a:srcRect b="0" l="0" r="0" t="0"/>
          <a:stretch/>
        </p:blipFill>
        <p:spPr>
          <a:xfrm>
            <a:off x="12115800" y="4762500"/>
            <a:ext cx="1423845" cy="800913"/>
          </a:xfrm>
          <a:prstGeom prst="rect">
            <a:avLst/>
          </a:prstGeom>
          <a:noFill/>
          <a:ln>
            <a:noFill/>
          </a:ln>
        </p:spPr>
      </p:pic>
      <p:pic>
        <p:nvPicPr>
          <p:cNvPr id="4002" name="Google Shape;4002;p337"/>
          <p:cNvPicPr preferRelativeResize="0"/>
          <p:nvPr/>
        </p:nvPicPr>
        <p:blipFill rotWithShape="1">
          <a:blip r:embed="rId8">
            <a:alphaModFix/>
          </a:blip>
          <a:srcRect b="0" l="0" r="0" t="0"/>
          <a:stretch/>
        </p:blipFill>
        <p:spPr>
          <a:xfrm>
            <a:off x="13142477" y="7753557"/>
            <a:ext cx="1066800" cy="600075"/>
          </a:xfrm>
          <a:prstGeom prst="rect">
            <a:avLst/>
          </a:prstGeom>
          <a:noFill/>
          <a:ln>
            <a:noFill/>
          </a:ln>
        </p:spPr>
      </p:pic>
      <p:pic>
        <p:nvPicPr>
          <p:cNvPr id="4003" name="Google Shape;4003;p337"/>
          <p:cNvPicPr preferRelativeResize="0"/>
          <p:nvPr/>
        </p:nvPicPr>
        <p:blipFill rotWithShape="1">
          <a:blip r:embed="rId8">
            <a:alphaModFix/>
          </a:blip>
          <a:srcRect b="0" l="0" r="0" t="0"/>
          <a:stretch/>
        </p:blipFill>
        <p:spPr>
          <a:xfrm>
            <a:off x="13182600" y="8124825"/>
            <a:ext cx="1066800" cy="600075"/>
          </a:xfrm>
          <a:prstGeom prst="rect">
            <a:avLst/>
          </a:prstGeom>
          <a:noFill/>
          <a:ln>
            <a:noFill/>
          </a:ln>
        </p:spPr>
      </p:pic>
      <p:pic>
        <p:nvPicPr>
          <p:cNvPr id="4004" name="Google Shape;4004;p337"/>
          <p:cNvPicPr preferRelativeResize="0"/>
          <p:nvPr/>
        </p:nvPicPr>
        <p:blipFill rotWithShape="1">
          <a:blip r:embed="rId8">
            <a:alphaModFix/>
          </a:blip>
          <a:srcRect b="0" l="0" r="0" t="0"/>
          <a:stretch/>
        </p:blipFill>
        <p:spPr>
          <a:xfrm>
            <a:off x="13182600" y="8505825"/>
            <a:ext cx="1066800" cy="600075"/>
          </a:xfrm>
          <a:prstGeom prst="rect">
            <a:avLst/>
          </a:prstGeom>
          <a:noFill/>
          <a:ln>
            <a:noFill/>
          </a:ln>
        </p:spPr>
      </p:pic>
      <p:pic>
        <p:nvPicPr>
          <p:cNvPr id="4005" name="Google Shape;4005;p337"/>
          <p:cNvPicPr preferRelativeResize="0"/>
          <p:nvPr/>
        </p:nvPicPr>
        <p:blipFill rotWithShape="1">
          <a:blip r:embed="rId8">
            <a:alphaModFix/>
          </a:blip>
          <a:srcRect b="0" l="0" r="0" t="0"/>
          <a:stretch/>
        </p:blipFill>
        <p:spPr>
          <a:xfrm>
            <a:off x="13182600" y="8886825"/>
            <a:ext cx="1066800" cy="600075"/>
          </a:xfrm>
          <a:prstGeom prst="rect">
            <a:avLst/>
          </a:prstGeom>
          <a:noFill/>
          <a:ln>
            <a:noFill/>
          </a:ln>
        </p:spPr>
      </p:pic>
      <p:pic>
        <p:nvPicPr>
          <p:cNvPr id="4006" name="Google Shape;4006;p337"/>
          <p:cNvPicPr preferRelativeResize="0"/>
          <p:nvPr/>
        </p:nvPicPr>
        <p:blipFill rotWithShape="1">
          <a:blip r:embed="rId9">
            <a:alphaModFix/>
          </a:blip>
          <a:srcRect b="0" l="0" r="0" t="0"/>
          <a:stretch/>
        </p:blipFill>
        <p:spPr>
          <a:xfrm>
            <a:off x="12542449" y="5595738"/>
            <a:ext cx="570545" cy="320932"/>
          </a:xfrm>
          <a:prstGeom prst="rect">
            <a:avLst/>
          </a:prstGeom>
          <a:noFill/>
          <a:ln>
            <a:noFill/>
          </a:ln>
        </p:spPr>
      </p:pic>
      <p:sp>
        <p:nvSpPr>
          <p:cNvPr id="4007" name="Google Shape;4007;p337"/>
          <p:cNvSpPr/>
          <p:nvPr/>
        </p:nvSpPr>
        <p:spPr>
          <a:xfrm rot="-5400000">
            <a:off x="1210470" y="6373688"/>
            <a:ext cx="1700034" cy="1325989"/>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sp>
        <p:nvSpPr>
          <p:cNvPr id="4012" name="Google Shape;4012;p3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3" name="Google Shape;4013;p3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014" name="Google Shape;4014;p338"/>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015" name="Google Shape;4015;p338"/>
          <p:cNvPicPr preferRelativeResize="0"/>
          <p:nvPr/>
        </p:nvPicPr>
        <p:blipFill rotWithShape="1">
          <a:blip r:embed="rId4">
            <a:alphaModFix/>
          </a:blip>
          <a:srcRect b="0" l="0" r="0" t="0"/>
          <a:stretch/>
        </p:blipFill>
        <p:spPr>
          <a:xfrm>
            <a:off x="621992" y="2623901"/>
            <a:ext cx="10971169" cy="6321978"/>
          </a:xfrm>
          <a:prstGeom prst="rect">
            <a:avLst/>
          </a:prstGeom>
          <a:noFill/>
          <a:ln>
            <a:noFill/>
          </a:ln>
        </p:spPr>
      </p:pic>
      <p:pic>
        <p:nvPicPr>
          <p:cNvPr id="4016" name="Google Shape;4016;p338"/>
          <p:cNvPicPr preferRelativeResize="0"/>
          <p:nvPr/>
        </p:nvPicPr>
        <p:blipFill rotWithShape="1">
          <a:blip r:embed="rId5">
            <a:alphaModFix/>
          </a:blip>
          <a:srcRect b="0" l="0" r="0" t="0"/>
          <a:stretch/>
        </p:blipFill>
        <p:spPr>
          <a:xfrm>
            <a:off x="12725400" y="2405553"/>
            <a:ext cx="3601119" cy="3601119"/>
          </a:xfrm>
          <a:prstGeom prst="rect">
            <a:avLst/>
          </a:prstGeom>
          <a:noFill/>
          <a:ln>
            <a:noFill/>
          </a:ln>
        </p:spPr>
      </p:pic>
      <p:pic>
        <p:nvPicPr>
          <p:cNvPr id="4017" name="Google Shape;4017;p338"/>
          <p:cNvPicPr preferRelativeResize="0"/>
          <p:nvPr/>
        </p:nvPicPr>
        <p:blipFill rotWithShape="1">
          <a:blip r:embed="rId6">
            <a:alphaModFix/>
          </a:blip>
          <a:srcRect b="0" l="0" r="0" t="0"/>
          <a:stretch/>
        </p:blipFill>
        <p:spPr>
          <a:xfrm>
            <a:off x="12740640" y="6524982"/>
            <a:ext cx="3601119" cy="2969538"/>
          </a:xfrm>
          <a:prstGeom prst="rect">
            <a:avLst/>
          </a:prstGeom>
          <a:noFill/>
          <a:ln>
            <a:noFill/>
          </a:ln>
        </p:spPr>
      </p:pic>
      <p:sp>
        <p:nvSpPr>
          <p:cNvPr id="4018" name="Google Shape;4018;p338"/>
          <p:cNvSpPr/>
          <p:nvPr/>
        </p:nvSpPr>
        <p:spPr>
          <a:xfrm>
            <a:off x="12725400" y="3920208"/>
            <a:ext cx="3276600" cy="2086464"/>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9" name="Google Shape;4019;p338"/>
          <p:cNvSpPr/>
          <p:nvPr/>
        </p:nvSpPr>
        <p:spPr>
          <a:xfrm rot="-5400000">
            <a:off x="4930514" y="7408789"/>
            <a:ext cx="555872" cy="3601121"/>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0" name="Google Shape;4020;p338"/>
          <p:cNvSpPr/>
          <p:nvPr/>
        </p:nvSpPr>
        <p:spPr>
          <a:xfrm rot="-5400000">
            <a:off x="1761724" y="7917326"/>
            <a:ext cx="494036" cy="2645883"/>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1" name="Google Shape;4021;p338"/>
          <p:cNvSpPr txBox="1"/>
          <p:nvPr/>
        </p:nvSpPr>
        <p:spPr>
          <a:xfrm>
            <a:off x="1530063" y="9434334"/>
            <a:ext cx="11010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Ulke</a:t>
            </a:r>
            <a:endParaRPr sz="4000">
              <a:solidFill>
                <a:schemeClr val="dk1"/>
              </a:solidFill>
              <a:latin typeface="Calibri"/>
              <a:ea typeface="Calibri"/>
              <a:cs typeface="Calibri"/>
              <a:sym typeface="Calibri"/>
            </a:endParaRPr>
          </a:p>
        </p:txBody>
      </p:sp>
      <p:sp>
        <p:nvSpPr>
          <p:cNvPr id="4022" name="Google Shape;4022;p338"/>
          <p:cNvSpPr txBox="1"/>
          <p:nvPr/>
        </p:nvSpPr>
        <p:spPr>
          <a:xfrm>
            <a:off x="4778755" y="9464814"/>
            <a:ext cx="12410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Sehir</a:t>
            </a:r>
            <a:endParaRPr sz="4000">
              <a:solidFill>
                <a:schemeClr val="dk1"/>
              </a:solidFill>
              <a:latin typeface="Calibri"/>
              <a:ea typeface="Calibri"/>
              <a:cs typeface="Calibri"/>
              <a:sym typeface="Calibri"/>
            </a:endParaRPr>
          </a:p>
        </p:txBody>
      </p:sp>
      <p:sp>
        <p:nvSpPr>
          <p:cNvPr id="4023" name="Google Shape;4023;p338"/>
          <p:cNvSpPr/>
          <p:nvPr/>
        </p:nvSpPr>
        <p:spPr>
          <a:xfrm>
            <a:off x="12694920" y="7810499"/>
            <a:ext cx="3601119" cy="1623833"/>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4" name="Google Shape;4024;p338"/>
          <p:cNvSpPr/>
          <p:nvPr/>
        </p:nvSpPr>
        <p:spPr>
          <a:xfrm rot="10800000">
            <a:off x="7162800" y="6463720"/>
            <a:ext cx="277936" cy="1546031"/>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5" name="Google Shape;4025;p338"/>
          <p:cNvSpPr txBox="1"/>
          <p:nvPr/>
        </p:nvSpPr>
        <p:spPr>
          <a:xfrm>
            <a:off x="7658575" y="6882793"/>
            <a:ext cx="407733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Inner Joın ile gelen</a:t>
            </a:r>
            <a:endParaRPr sz="4000">
              <a:solidFill>
                <a:schemeClr val="dk1"/>
              </a:solidFill>
              <a:latin typeface="Calibri"/>
              <a:ea typeface="Calibri"/>
              <a:cs typeface="Calibri"/>
              <a:sym typeface="Calibri"/>
            </a:endParaRPr>
          </a:p>
        </p:txBody>
      </p:sp>
      <p:sp>
        <p:nvSpPr>
          <p:cNvPr id="4026" name="Google Shape;4026;p338"/>
          <p:cNvSpPr txBox="1"/>
          <p:nvPr/>
        </p:nvSpPr>
        <p:spPr>
          <a:xfrm>
            <a:off x="7624745" y="8019990"/>
            <a:ext cx="206633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Left Join ile Gelen</a:t>
            </a:r>
            <a:endParaRPr b="1" sz="2000">
              <a:solidFill>
                <a:schemeClr val="dk1"/>
              </a:solidFill>
              <a:latin typeface="Calibri"/>
              <a:ea typeface="Calibri"/>
              <a:cs typeface="Calibri"/>
              <a:sym typeface="Calibri"/>
            </a:endParaRPr>
          </a:p>
        </p:txBody>
      </p:sp>
      <p:sp>
        <p:nvSpPr>
          <p:cNvPr id="4027" name="Google Shape;4027;p338"/>
          <p:cNvSpPr/>
          <p:nvPr/>
        </p:nvSpPr>
        <p:spPr>
          <a:xfrm rot="10800000">
            <a:off x="7171494" y="8050336"/>
            <a:ext cx="209011" cy="362141"/>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8" name="Google Shape;4028;p338"/>
          <p:cNvSpPr/>
          <p:nvPr/>
        </p:nvSpPr>
        <p:spPr>
          <a:xfrm rot="-5400000">
            <a:off x="3719127" y="4976424"/>
            <a:ext cx="410346" cy="6476999"/>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9" name="Google Shape;4029;p338"/>
          <p:cNvSpPr/>
          <p:nvPr/>
        </p:nvSpPr>
        <p:spPr>
          <a:xfrm rot="-5400000">
            <a:off x="3747577" y="5409723"/>
            <a:ext cx="362141" cy="6485691"/>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0" name="Google Shape;4030;p338"/>
          <p:cNvSpPr/>
          <p:nvPr/>
        </p:nvSpPr>
        <p:spPr>
          <a:xfrm rot="10800000">
            <a:off x="7162801" y="8438959"/>
            <a:ext cx="209011" cy="362141"/>
          </a:xfrm>
          <a:prstGeom prst="leftBrace">
            <a:avLst>
              <a:gd fmla="val 433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31" name="Google Shape;4031;p338"/>
          <p:cNvSpPr txBox="1"/>
          <p:nvPr/>
        </p:nvSpPr>
        <p:spPr>
          <a:xfrm>
            <a:off x="7620000" y="8400990"/>
            <a:ext cx="221169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Right Join ile Gelen</a:t>
            </a:r>
            <a:endParaRPr b="1" sz="2000">
              <a:solidFill>
                <a:schemeClr val="dk1"/>
              </a:solidFill>
              <a:latin typeface="Calibri"/>
              <a:ea typeface="Calibri"/>
              <a:cs typeface="Calibri"/>
              <a:sym typeface="Calibri"/>
            </a:endParaRPr>
          </a:p>
        </p:txBody>
      </p:sp>
      <p:pic>
        <p:nvPicPr>
          <p:cNvPr id="4032" name="Google Shape;4032;p338"/>
          <p:cNvPicPr preferRelativeResize="0"/>
          <p:nvPr/>
        </p:nvPicPr>
        <p:blipFill rotWithShape="1">
          <a:blip r:embed="rId7">
            <a:alphaModFix/>
          </a:blip>
          <a:srcRect b="0" l="0" r="0" t="0"/>
          <a:stretch/>
        </p:blipFill>
        <p:spPr>
          <a:xfrm>
            <a:off x="13709888" y="7600280"/>
            <a:ext cx="1600199" cy="900112"/>
          </a:xfrm>
          <a:prstGeom prst="rect">
            <a:avLst/>
          </a:prstGeom>
          <a:noFill/>
          <a:ln>
            <a:noFill/>
          </a:ln>
        </p:spPr>
      </p:pic>
      <p:pic>
        <p:nvPicPr>
          <p:cNvPr id="4033" name="Google Shape;4033;p338"/>
          <p:cNvPicPr preferRelativeResize="0"/>
          <p:nvPr/>
        </p:nvPicPr>
        <p:blipFill rotWithShape="1">
          <a:blip r:embed="rId7">
            <a:alphaModFix/>
          </a:blip>
          <a:srcRect b="0" l="0" r="0" t="0"/>
          <a:stretch/>
        </p:blipFill>
        <p:spPr>
          <a:xfrm>
            <a:off x="13716001" y="7962900"/>
            <a:ext cx="1600199" cy="900112"/>
          </a:xfrm>
          <a:prstGeom prst="rect">
            <a:avLst/>
          </a:prstGeom>
          <a:noFill/>
          <a:ln>
            <a:noFill/>
          </a:ln>
        </p:spPr>
      </p:pic>
      <p:pic>
        <p:nvPicPr>
          <p:cNvPr id="4034" name="Google Shape;4034;p338"/>
          <p:cNvPicPr preferRelativeResize="0"/>
          <p:nvPr/>
        </p:nvPicPr>
        <p:blipFill rotWithShape="1">
          <a:blip r:embed="rId7">
            <a:alphaModFix/>
          </a:blip>
          <a:srcRect b="0" l="0" r="0" t="0"/>
          <a:stretch/>
        </p:blipFill>
        <p:spPr>
          <a:xfrm>
            <a:off x="13716000" y="8358188"/>
            <a:ext cx="1600199" cy="900112"/>
          </a:xfrm>
          <a:prstGeom prst="rect">
            <a:avLst/>
          </a:prstGeom>
          <a:noFill/>
          <a:ln>
            <a:noFill/>
          </a:ln>
        </p:spPr>
      </p:pic>
      <p:pic>
        <p:nvPicPr>
          <p:cNvPr id="4035" name="Google Shape;4035;p338"/>
          <p:cNvPicPr preferRelativeResize="0"/>
          <p:nvPr/>
        </p:nvPicPr>
        <p:blipFill rotWithShape="1">
          <a:blip r:embed="rId7">
            <a:alphaModFix/>
          </a:blip>
          <a:srcRect b="0" l="0" r="0" t="0"/>
          <a:stretch/>
        </p:blipFill>
        <p:spPr>
          <a:xfrm>
            <a:off x="13716000" y="8739188"/>
            <a:ext cx="1600199" cy="900112"/>
          </a:xfrm>
          <a:prstGeom prst="rect">
            <a:avLst/>
          </a:prstGeom>
          <a:noFill/>
          <a:ln>
            <a:noFill/>
          </a:ln>
        </p:spPr>
      </p:pic>
      <p:pic>
        <p:nvPicPr>
          <p:cNvPr id="4036" name="Google Shape;4036;p338"/>
          <p:cNvPicPr preferRelativeResize="0"/>
          <p:nvPr/>
        </p:nvPicPr>
        <p:blipFill rotWithShape="1">
          <a:blip r:embed="rId7">
            <a:alphaModFix/>
          </a:blip>
          <a:srcRect b="0" l="0" r="0" t="0"/>
          <a:stretch/>
        </p:blipFill>
        <p:spPr>
          <a:xfrm>
            <a:off x="12801601" y="4229100"/>
            <a:ext cx="1600199" cy="900112"/>
          </a:xfrm>
          <a:prstGeom prst="rect">
            <a:avLst/>
          </a:prstGeom>
          <a:noFill/>
          <a:ln>
            <a:noFill/>
          </a:ln>
        </p:spPr>
      </p:pic>
      <p:pic>
        <p:nvPicPr>
          <p:cNvPr id="4037" name="Google Shape;4037;p338"/>
          <p:cNvPicPr preferRelativeResize="0"/>
          <p:nvPr/>
        </p:nvPicPr>
        <p:blipFill rotWithShape="1">
          <a:blip r:embed="rId7">
            <a:alphaModFix/>
          </a:blip>
          <a:srcRect b="0" l="0" r="0" t="0"/>
          <a:stretch/>
        </p:blipFill>
        <p:spPr>
          <a:xfrm>
            <a:off x="12801601" y="4776788"/>
            <a:ext cx="1600199" cy="900112"/>
          </a:xfrm>
          <a:prstGeom prst="rect">
            <a:avLst/>
          </a:prstGeom>
          <a:noFill/>
          <a:ln>
            <a:noFill/>
          </a:ln>
        </p:spPr>
      </p:pic>
      <p:pic>
        <p:nvPicPr>
          <p:cNvPr id="4038" name="Google Shape;4038;p338"/>
          <p:cNvPicPr preferRelativeResize="0"/>
          <p:nvPr/>
        </p:nvPicPr>
        <p:blipFill rotWithShape="1">
          <a:blip r:embed="rId7">
            <a:alphaModFix/>
          </a:blip>
          <a:srcRect b="0" l="0" r="0" t="0"/>
          <a:stretch/>
        </p:blipFill>
        <p:spPr>
          <a:xfrm>
            <a:off x="12801601" y="5310188"/>
            <a:ext cx="1600199" cy="900112"/>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2" name="Shape 4042"/>
        <p:cNvGrpSpPr/>
        <p:nvPr/>
      </p:nvGrpSpPr>
      <p:grpSpPr>
        <a:xfrm>
          <a:off x="0" y="0"/>
          <a:ext cx="0" cy="0"/>
          <a:chOff x="0" y="0"/>
          <a:chExt cx="0" cy="0"/>
        </a:xfrm>
      </p:grpSpPr>
      <p:sp>
        <p:nvSpPr>
          <p:cNvPr id="4043" name="Google Shape;4043;p3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4" name="Google Shape;4044;p3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045" name="Google Shape;4045;p339"/>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 – ÖRNEK 2</a:t>
            </a:r>
            <a:endParaRPr/>
          </a:p>
        </p:txBody>
      </p:sp>
      <p:pic>
        <p:nvPicPr>
          <p:cNvPr id="4046" name="Google Shape;4046;p339"/>
          <p:cNvPicPr preferRelativeResize="0"/>
          <p:nvPr/>
        </p:nvPicPr>
        <p:blipFill rotWithShape="1">
          <a:blip r:embed="rId4">
            <a:alphaModFix/>
          </a:blip>
          <a:srcRect b="0" l="0" r="0" t="0"/>
          <a:stretch/>
        </p:blipFill>
        <p:spPr>
          <a:xfrm>
            <a:off x="3461303" y="2727561"/>
            <a:ext cx="5334000" cy="6759339"/>
          </a:xfrm>
          <a:prstGeom prst="rect">
            <a:avLst/>
          </a:prstGeom>
          <a:noFill/>
          <a:ln>
            <a:noFill/>
          </a:ln>
        </p:spPr>
      </p:pic>
      <p:pic>
        <p:nvPicPr>
          <p:cNvPr id="4047" name="Google Shape;4047;p339"/>
          <p:cNvPicPr preferRelativeResize="0"/>
          <p:nvPr/>
        </p:nvPicPr>
        <p:blipFill rotWithShape="1">
          <a:blip r:embed="rId5">
            <a:alphaModFix/>
          </a:blip>
          <a:srcRect b="0" l="0" r="0" t="0"/>
          <a:stretch/>
        </p:blipFill>
        <p:spPr>
          <a:xfrm>
            <a:off x="9525002" y="2933700"/>
            <a:ext cx="4876800" cy="627203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sz="3600">
              <a:solidFill>
                <a:schemeClr val="lt1"/>
              </a:solidFill>
              <a:latin typeface="Arial"/>
              <a:ea typeface="Arial"/>
              <a:cs typeface="Arial"/>
              <a:sym typeface="Arial"/>
            </a:endParaRPr>
          </a:p>
        </p:txBody>
      </p:sp>
      <p:pic>
        <p:nvPicPr>
          <p:cNvPr id="442" name="Google Shape;442;p34"/>
          <p:cNvPicPr preferRelativeResize="0"/>
          <p:nvPr/>
        </p:nvPicPr>
        <p:blipFill rotWithShape="1">
          <a:blip r:embed="rId3">
            <a:alphaModFix/>
          </a:blip>
          <a:srcRect b="0" l="0" r="0" t="0"/>
          <a:stretch/>
        </p:blipFill>
        <p:spPr>
          <a:xfrm>
            <a:off x="9553752" y="2483845"/>
            <a:ext cx="8734248" cy="6532182"/>
          </a:xfrm>
          <a:prstGeom prst="rect">
            <a:avLst/>
          </a:prstGeom>
          <a:noFill/>
          <a:ln>
            <a:noFill/>
          </a:ln>
        </p:spPr>
      </p:pic>
      <p:sp>
        <p:nvSpPr>
          <p:cNvPr id="443" name="Google Shape;443;p34"/>
          <p:cNvSpPr txBox="1"/>
          <p:nvPr/>
        </p:nvSpPr>
        <p:spPr>
          <a:xfrm>
            <a:off x="2705100" y="2014174"/>
            <a:ext cx="4495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E46232"/>
                </a:solidFill>
                <a:latin typeface="Arial"/>
                <a:ea typeface="Arial"/>
                <a:cs typeface="Arial"/>
                <a:sym typeface="Arial"/>
              </a:rPr>
              <a:t> DATABSE ENGINE</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44" name="Google Shape;444;p34"/>
          <p:cNvSpPr txBox="1"/>
          <p:nvPr/>
        </p:nvSpPr>
        <p:spPr>
          <a:xfrm>
            <a:off x="533400" y="4229100"/>
            <a:ext cx="9601200" cy="3877985"/>
          </a:xfrm>
          <a:prstGeom prst="rect">
            <a:avLst/>
          </a:prstGeom>
          <a:noFill/>
          <a:ln>
            <a:noFill/>
          </a:ln>
        </p:spPr>
        <p:txBody>
          <a:bodyPr anchorCtr="0" anchor="ctr" bIns="0" lIns="0" spcFirstLastPara="1" rIns="0" wrap="square" tIns="0">
            <a:spAutoFit/>
          </a:bodyPr>
          <a:lstStyle/>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Storage Engine ise verilerin depolanmasından ve gerektiğinde okunmasından sorumludur.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1" name="Shape 4051"/>
        <p:cNvGrpSpPr/>
        <p:nvPr/>
      </p:nvGrpSpPr>
      <p:grpSpPr>
        <a:xfrm>
          <a:off x="0" y="0"/>
          <a:ext cx="0" cy="0"/>
          <a:chOff x="0" y="0"/>
          <a:chExt cx="0" cy="0"/>
        </a:xfrm>
      </p:grpSpPr>
      <p:sp>
        <p:nvSpPr>
          <p:cNvPr id="4052" name="Google Shape;4052;p3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3" name="Google Shape;4053;p3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054" name="Google Shape;4054;p340"/>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055" name="Google Shape;4055;p340"/>
          <p:cNvPicPr preferRelativeResize="0"/>
          <p:nvPr/>
        </p:nvPicPr>
        <p:blipFill rotWithShape="1">
          <a:blip r:embed="rId4">
            <a:alphaModFix/>
          </a:blip>
          <a:srcRect b="0" l="0" r="0" t="0"/>
          <a:stretch/>
        </p:blipFill>
        <p:spPr>
          <a:xfrm>
            <a:off x="914400" y="2324100"/>
            <a:ext cx="8229600" cy="6811188"/>
          </a:xfrm>
          <a:prstGeom prst="rect">
            <a:avLst/>
          </a:prstGeom>
          <a:noFill/>
          <a:ln>
            <a:noFill/>
          </a:ln>
        </p:spPr>
      </p:pic>
      <p:pic>
        <p:nvPicPr>
          <p:cNvPr id="4056" name="Google Shape;4056;p340"/>
          <p:cNvPicPr preferRelativeResize="0"/>
          <p:nvPr/>
        </p:nvPicPr>
        <p:blipFill rotWithShape="1">
          <a:blip r:embed="rId5">
            <a:alphaModFix/>
          </a:blip>
          <a:srcRect b="0" l="0" r="0" t="0"/>
          <a:stretch/>
        </p:blipFill>
        <p:spPr>
          <a:xfrm>
            <a:off x="9601200" y="3445206"/>
            <a:ext cx="6714907" cy="3657600"/>
          </a:xfrm>
          <a:prstGeom prst="rect">
            <a:avLst/>
          </a:prstGeom>
          <a:noFill/>
          <a:ln>
            <a:noFill/>
          </a:ln>
        </p:spPr>
      </p:pic>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pic>
        <p:nvPicPr>
          <p:cNvPr id="4061" name="Google Shape;4061;p341"/>
          <p:cNvPicPr preferRelativeResize="0"/>
          <p:nvPr/>
        </p:nvPicPr>
        <p:blipFill rotWithShape="1">
          <a:blip r:embed="rId3">
            <a:alphaModFix/>
          </a:blip>
          <a:srcRect b="0" l="0" r="0" t="0"/>
          <a:stretch/>
        </p:blipFill>
        <p:spPr>
          <a:xfrm>
            <a:off x="11857844" y="7095704"/>
            <a:ext cx="4982355" cy="2713881"/>
          </a:xfrm>
          <a:prstGeom prst="rect">
            <a:avLst/>
          </a:prstGeom>
          <a:noFill/>
          <a:ln>
            <a:noFill/>
          </a:ln>
        </p:spPr>
      </p:pic>
      <p:sp>
        <p:nvSpPr>
          <p:cNvPr id="4062" name="Google Shape;4062;p3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3" name="Google Shape;4063;p34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064" name="Google Shape;4064;p341"/>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065" name="Google Shape;4065;p341"/>
          <p:cNvPicPr preferRelativeResize="0"/>
          <p:nvPr/>
        </p:nvPicPr>
        <p:blipFill rotWithShape="1">
          <a:blip r:embed="rId5">
            <a:alphaModFix/>
          </a:blip>
          <a:srcRect b="0" l="0" r="0" t="0"/>
          <a:stretch/>
        </p:blipFill>
        <p:spPr>
          <a:xfrm>
            <a:off x="11498720" y="2324099"/>
            <a:ext cx="5493880" cy="4546983"/>
          </a:xfrm>
          <a:prstGeom prst="rect">
            <a:avLst/>
          </a:prstGeom>
          <a:noFill/>
          <a:ln>
            <a:noFill/>
          </a:ln>
        </p:spPr>
      </p:pic>
      <p:pic>
        <p:nvPicPr>
          <p:cNvPr id="4066" name="Google Shape;4066;p341"/>
          <p:cNvPicPr preferRelativeResize="0"/>
          <p:nvPr/>
        </p:nvPicPr>
        <p:blipFill rotWithShape="1">
          <a:blip r:embed="rId6">
            <a:alphaModFix/>
          </a:blip>
          <a:srcRect b="0" l="0" r="0" t="0"/>
          <a:stretch/>
        </p:blipFill>
        <p:spPr>
          <a:xfrm>
            <a:off x="990600" y="2933700"/>
            <a:ext cx="9802593" cy="6087325"/>
          </a:xfrm>
          <a:prstGeom prst="rect">
            <a:avLst/>
          </a:prstGeom>
          <a:noFill/>
          <a:ln>
            <a:noFill/>
          </a:ln>
        </p:spPr>
      </p:pic>
      <p:sp>
        <p:nvSpPr>
          <p:cNvPr id="4067" name="Google Shape;4067;p341"/>
          <p:cNvSpPr/>
          <p:nvPr/>
        </p:nvSpPr>
        <p:spPr>
          <a:xfrm>
            <a:off x="11658599" y="3467100"/>
            <a:ext cx="5181599" cy="266700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8" name="Google Shape;4068;p341"/>
          <p:cNvSpPr/>
          <p:nvPr/>
        </p:nvSpPr>
        <p:spPr>
          <a:xfrm>
            <a:off x="11867369" y="7981951"/>
            <a:ext cx="4982355" cy="135254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9" name="Google Shape;4069;p341"/>
          <p:cNvSpPr/>
          <p:nvPr/>
        </p:nvSpPr>
        <p:spPr>
          <a:xfrm rot="-5400000">
            <a:off x="8028142" y="7109404"/>
            <a:ext cx="555872" cy="4266649"/>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70" name="Google Shape;4070;p341"/>
          <p:cNvSpPr/>
          <p:nvPr/>
        </p:nvSpPr>
        <p:spPr>
          <a:xfrm rot="-5400000">
            <a:off x="3489041" y="6879939"/>
            <a:ext cx="494036" cy="4719886"/>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71" name="Google Shape;4071;p341"/>
          <p:cNvSpPr txBox="1"/>
          <p:nvPr/>
        </p:nvSpPr>
        <p:spPr>
          <a:xfrm>
            <a:off x="2895600" y="9501188"/>
            <a:ext cx="16530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Calısan</a:t>
            </a:r>
            <a:endParaRPr sz="4000">
              <a:solidFill>
                <a:schemeClr val="dk1"/>
              </a:solidFill>
              <a:latin typeface="Calibri"/>
              <a:ea typeface="Calibri"/>
              <a:cs typeface="Calibri"/>
              <a:sym typeface="Calibri"/>
            </a:endParaRPr>
          </a:p>
        </p:txBody>
      </p:sp>
      <p:sp>
        <p:nvSpPr>
          <p:cNvPr id="4072" name="Google Shape;4072;p341"/>
          <p:cNvSpPr txBox="1"/>
          <p:nvPr/>
        </p:nvSpPr>
        <p:spPr>
          <a:xfrm>
            <a:off x="7010400" y="9507257"/>
            <a:ext cx="27126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Departmant</a:t>
            </a:r>
            <a:endParaRPr sz="4000">
              <a:solidFill>
                <a:schemeClr val="dk1"/>
              </a:solidFill>
              <a:latin typeface="Calibri"/>
              <a:ea typeface="Calibri"/>
              <a:cs typeface="Calibri"/>
              <a:sym typeface="Calibri"/>
            </a:endParaRPr>
          </a:p>
        </p:txBody>
      </p:sp>
      <p:pic>
        <p:nvPicPr>
          <p:cNvPr id="4073" name="Google Shape;4073;p341"/>
          <p:cNvPicPr preferRelativeResize="0"/>
          <p:nvPr/>
        </p:nvPicPr>
        <p:blipFill rotWithShape="1">
          <a:blip r:embed="rId7">
            <a:alphaModFix/>
          </a:blip>
          <a:srcRect b="0" l="0" r="0" t="0"/>
          <a:stretch/>
        </p:blipFill>
        <p:spPr>
          <a:xfrm>
            <a:off x="15392400" y="3405153"/>
            <a:ext cx="966322" cy="543556"/>
          </a:xfrm>
          <a:prstGeom prst="rect">
            <a:avLst/>
          </a:prstGeom>
          <a:noFill/>
          <a:ln>
            <a:noFill/>
          </a:ln>
        </p:spPr>
      </p:pic>
      <p:pic>
        <p:nvPicPr>
          <p:cNvPr id="4074" name="Google Shape;4074;p341"/>
          <p:cNvPicPr preferRelativeResize="0"/>
          <p:nvPr/>
        </p:nvPicPr>
        <p:blipFill rotWithShape="1">
          <a:blip r:embed="rId7">
            <a:alphaModFix/>
          </a:blip>
          <a:srcRect b="0" l="0" r="0" t="0"/>
          <a:stretch/>
        </p:blipFill>
        <p:spPr>
          <a:xfrm>
            <a:off x="15392400" y="3695700"/>
            <a:ext cx="966322" cy="543556"/>
          </a:xfrm>
          <a:prstGeom prst="rect">
            <a:avLst/>
          </a:prstGeom>
          <a:noFill/>
          <a:ln>
            <a:noFill/>
          </a:ln>
        </p:spPr>
      </p:pic>
      <p:pic>
        <p:nvPicPr>
          <p:cNvPr id="4075" name="Google Shape;4075;p341"/>
          <p:cNvPicPr preferRelativeResize="0"/>
          <p:nvPr/>
        </p:nvPicPr>
        <p:blipFill rotWithShape="1">
          <a:blip r:embed="rId7">
            <a:alphaModFix/>
          </a:blip>
          <a:srcRect b="0" l="0" r="0" t="0"/>
          <a:stretch/>
        </p:blipFill>
        <p:spPr>
          <a:xfrm>
            <a:off x="15392400" y="4000500"/>
            <a:ext cx="966322" cy="543556"/>
          </a:xfrm>
          <a:prstGeom prst="rect">
            <a:avLst/>
          </a:prstGeom>
          <a:noFill/>
          <a:ln>
            <a:noFill/>
          </a:ln>
        </p:spPr>
      </p:pic>
      <p:pic>
        <p:nvPicPr>
          <p:cNvPr id="4076" name="Google Shape;4076;p341"/>
          <p:cNvPicPr preferRelativeResize="0"/>
          <p:nvPr/>
        </p:nvPicPr>
        <p:blipFill rotWithShape="1">
          <a:blip r:embed="rId7">
            <a:alphaModFix/>
          </a:blip>
          <a:srcRect b="0" l="0" r="0" t="0"/>
          <a:stretch/>
        </p:blipFill>
        <p:spPr>
          <a:xfrm>
            <a:off x="15392400" y="4305300"/>
            <a:ext cx="966322" cy="543556"/>
          </a:xfrm>
          <a:prstGeom prst="rect">
            <a:avLst/>
          </a:prstGeom>
          <a:noFill/>
          <a:ln>
            <a:noFill/>
          </a:ln>
        </p:spPr>
      </p:pic>
      <p:pic>
        <p:nvPicPr>
          <p:cNvPr id="4077" name="Google Shape;4077;p341"/>
          <p:cNvPicPr preferRelativeResize="0"/>
          <p:nvPr/>
        </p:nvPicPr>
        <p:blipFill rotWithShape="1">
          <a:blip r:embed="rId7">
            <a:alphaModFix/>
          </a:blip>
          <a:srcRect b="0" l="0" r="0" t="0"/>
          <a:stretch/>
        </p:blipFill>
        <p:spPr>
          <a:xfrm>
            <a:off x="15392400" y="4676144"/>
            <a:ext cx="966322" cy="543556"/>
          </a:xfrm>
          <a:prstGeom prst="rect">
            <a:avLst/>
          </a:prstGeom>
          <a:noFill/>
          <a:ln>
            <a:noFill/>
          </a:ln>
        </p:spPr>
      </p:pic>
      <p:pic>
        <p:nvPicPr>
          <p:cNvPr id="4078" name="Google Shape;4078;p341"/>
          <p:cNvPicPr preferRelativeResize="0"/>
          <p:nvPr/>
        </p:nvPicPr>
        <p:blipFill rotWithShape="1">
          <a:blip r:embed="rId7">
            <a:alphaModFix/>
          </a:blip>
          <a:srcRect b="0" l="0" r="0" t="0"/>
          <a:stretch/>
        </p:blipFill>
        <p:spPr>
          <a:xfrm>
            <a:off x="15392400" y="4991100"/>
            <a:ext cx="966322" cy="543556"/>
          </a:xfrm>
          <a:prstGeom prst="rect">
            <a:avLst/>
          </a:prstGeom>
          <a:noFill/>
          <a:ln>
            <a:noFill/>
          </a:ln>
        </p:spPr>
      </p:pic>
      <p:pic>
        <p:nvPicPr>
          <p:cNvPr id="4079" name="Google Shape;4079;p341"/>
          <p:cNvPicPr preferRelativeResize="0"/>
          <p:nvPr/>
        </p:nvPicPr>
        <p:blipFill rotWithShape="1">
          <a:blip r:embed="rId7">
            <a:alphaModFix/>
          </a:blip>
          <a:srcRect b="0" l="0" r="0" t="0"/>
          <a:stretch/>
        </p:blipFill>
        <p:spPr>
          <a:xfrm>
            <a:off x="15392400" y="5361944"/>
            <a:ext cx="966322" cy="543556"/>
          </a:xfrm>
          <a:prstGeom prst="rect">
            <a:avLst/>
          </a:prstGeom>
          <a:noFill/>
          <a:ln>
            <a:noFill/>
          </a:ln>
        </p:spPr>
      </p:pic>
      <p:pic>
        <p:nvPicPr>
          <p:cNvPr id="4080" name="Google Shape;4080;p341"/>
          <p:cNvPicPr preferRelativeResize="0"/>
          <p:nvPr/>
        </p:nvPicPr>
        <p:blipFill rotWithShape="1">
          <a:blip r:embed="rId7">
            <a:alphaModFix/>
          </a:blip>
          <a:srcRect b="0" l="0" r="0" t="0"/>
          <a:stretch/>
        </p:blipFill>
        <p:spPr>
          <a:xfrm>
            <a:off x="15392400" y="5600700"/>
            <a:ext cx="966322" cy="543556"/>
          </a:xfrm>
          <a:prstGeom prst="rect">
            <a:avLst/>
          </a:prstGeom>
          <a:noFill/>
          <a:ln>
            <a:noFill/>
          </a:ln>
        </p:spPr>
      </p:pic>
      <p:pic>
        <p:nvPicPr>
          <p:cNvPr id="4081" name="Google Shape;4081;p341"/>
          <p:cNvPicPr preferRelativeResize="0"/>
          <p:nvPr/>
        </p:nvPicPr>
        <p:blipFill rotWithShape="1">
          <a:blip r:embed="rId8">
            <a:alphaModFix/>
          </a:blip>
          <a:srcRect b="0" l="0" r="0" t="0"/>
          <a:stretch/>
        </p:blipFill>
        <p:spPr>
          <a:xfrm>
            <a:off x="15849600" y="6181935"/>
            <a:ext cx="424831" cy="238968"/>
          </a:xfrm>
          <a:prstGeom prst="rect">
            <a:avLst/>
          </a:prstGeom>
          <a:noFill/>
          <a:ln>
            <a:noFill/>
          </a:ln>
        </p:spPr>
      </p:pic>
      <p:pic>
        <p:nvPicPr>
          <p:cNvPr id="4082" name="Google Shape;4082;p341"/>
          <p:cNvPicPr preferRelativeResize="0"/>
          <p:nvPr/>
        </p:nvPicPr>
        <p:blipFill rotWithShape="1">
          <a:blip r:embed="rId8">
            <a:alphaModFix/>
          </a:blip>
          <a:srcRect b="0" l="0" r="0" t="0"/>
          <a:stretch/>
        </p:blipFill>
        <p:spPr>
          <a:xfrm>
            <a:off x="15875561" y="6460921"/>
            <a:ext cx="424831" cy="238968"/>
          </a:xfrm>
          <a:prstGeom prst="rect">
            <a:avLst/>
          </a:prstGeom>
          <a:noFill/>
          <a:ln>
            <a:noFill/>
          </a:ln>
        </p:spPr>
      </p:pic>
      <p:pic>
        <p:nvPicPr>
          <p:cNvPr id="4083" name="Google Shape;4083;p341"/>
          <p:cNvPicPr preferRelativeResize="0"/>
          <p:nvPr/>
        </p:nvPicPr>
        <p:blipFill rotWithShape="1">
          <a:blip r:embed="rId7">
            <a:alphaModFix/>
          </a:blip>
          <a:srcRect b="0" l="0" r="0" t="0"/>
          <a:stretch/>
        </p:blipFill>
        <p:spPr>
          <a:xfrm>
            <a:off x="11848319" y="8159936"/>
            <a:ext cx="966322" cy="543556"/>
          </a:xfrm>
          <a:prstGeom prst="rect">
            <a:avLst/>
          </a:prstGeom>
          <a:noFill/>
          <a:ln>
            <a:noFill/>
          </a:ln>
        </p:spPr>
      </p:pic>
      <p:pic>
        <p:nvPicPr>
          <p:cNvPr id="4084" name="Google Shape;4084;p341"/>
          <p:cNvPicPr preferRelativeResize="0"/>
          <p:nvPr/>
        </p:nvPicPr>
        <p:blipFill rotWithShape="1">
          <a:blip r:embed="rId7">
            <a:alphaModFix/>
          </a:blip>
          <a:srcRect b="0" l="0" r="0" t="0"/>
          <a:stretch/>
        </p:blipFill>
        <p:spPr>
          <a:xfrm>
            <a:off x="11843239" y="8517390"/>
            <a:ext cx="966322" cy="543556"/>
          </a:xfrm>
          <a:prstGeom prst="rect">
            <a:avLst/>
          </a:prstGeom>
          <a:noFill/>
          <a:ln>
            <a:noFill/>
          </a:ln>
        </p:spPr>
      </p:pic>
      <p:pic>
        <p:nvPicPr>
          <p:cNvPr id="4085" name="Google Shape;4085;p341"/>
          <p:cNvPicPr preferRelativeResize="0"/>
          <p:nvPr/>
        </p:nvPicPr>
        <p:blipFill rotWithShape="1">
          <a:blip r:embed="rId7">
            <a:alphaModFix/>
          </a:blip>
          <a:srcRect b="0" l="0" r="0" t="0"/>
          <a:stretch/>
        </p:blipFill>
        <p:spPr>
          <a:xfrm>
            <a:off x="11833714" y="8893485"/>
            <a:ext cx="966322" cy="543556"/>
          </a:xfrm>
          <a:prstGeom prst="rect">
            <a:avLst/>
          </a:prstGeom>
          <a:noFill/>
          <a:ln>
            <a:noFill/>
          </a:ln>
        </p:spPr>
      </p:pic>
      <p:sp>
        <p:nvSpPr>
          <p:cNvPr id="4086" name="Google Shape;4086;p341"/>
          <p:cNvSpPr/>
          <p:nvPr/>
        </p:nvSpPr>
        <p:spPr>
          <a:xfrm>
            <a:off x="4450044" y="5905501"/>
            <a:ext cx="1645958" cy="2987984"/>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7" name="Google Shape;4087;p341"/>
          <p:cNvSpPr/>
          <p:nvPr/>
        </p:nvSpPr>
        <p:spPr>
          <a:xfrm>
            <a:off x="6172753" y="5905500"/>
            <a:ext cx="457201" cy="2987985"/>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88" name="Google Shape;4088;p341"/>
          <p:cNvPicPr preferRelativeResize="0"/>
          <p:nvPr/>
        </p:nvPicPr>
        <p:blipFill rotWithShape="1">
          <a:blip r:embed="rId8">
            <a:alphaModFix/>
          </a:blip>
          <a:srcRect b="0" l="0" r="0" t="0"/>
          <a:stretch/>
        </p:blipFill>
        <p:spPr>
          <a:xfrm>
            <a:off x="12102505" y="9440099"/>
            <a:ext cx="424831" cy="238968"/>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2" name="Shape 4092"/>
        <p:cNvGrpSpPr/>
        <p:nvPr/>
      </p:nvGrpSpPr>
      <p:grpSpPr>
        <a:xfrm>
          <a:off x="0" y="0"/>
          <a:ext cx="0" cy="0"/>
          <a:chOff x="0" y="0"/>
          <a:chExt cx="0" cy="0"/>
        </a:xfrm>
      </p:grpSpPr>
      <p:sp>
        <p:nvSpPr>
          <p:cNvPr id="4093" name="Google Shape;4093;p3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4" name="Google Shape;4094;p3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095" name="Google Shape;4095;p342"/>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096" name="Google Shape;4096;p342"/>
          <p:cNvPicPr preferRelativeResize="0"/>
          <p:nvPr/>
        </p:nvPicPr>
        <p:blipFill rotWithShape="1">
          <a:blip r:embed="rId4">
            <a:alphaModFix/>
          </a:blip>
          <a:srcRect b="0" l="0" r="0" t="0"/>
          <a:stretch/>
        </p:blipFill>
        <p:spPr>
          <a:xfrm>
            <a:off x="3276600" y="2148590"/>
            <a:ext cx="11734800" cy="7713692"/>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0" name="Shape 4100"/>
        <p:cNvGrpSpPr/>
        <p:nvPr/>
      </p:nvGrpSpPr>
      <p:grpSpPr>
        <a:xfrm>
          <a:off x="0" y="0"/>
          <a:ext cx="0" cy="0"/>
          <a:chOff x="0" y="0"/>
          <a:chExt cx="0" cy="0"/>
        </a:xfrm>
      </p:grpSpPr>
      <p:sp>
        <p:nvSpPr>
          <p:cNvPr id="4101" name="Google Shape;4101;p3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2" name="Google Shape;4102;p3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103" name="Google Shape;4103;p343"/>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104" name="Google Shape;4104;p343"/>
          <p:cNvPicPr preferRelativeResize="0"/>
          <p:nvPr/>
        </p:nvPicPr>
        <p:blipFill rotWithShape="1">
          <a:blip r:embed="rId4">
            <a:alphaModFix/>
          </a:blip>
          <a:srcRect b="0" l="0" r="0" t="0"/>
          <a:stretch/>
        </p:blipFill>
        <p:spPr>
          <a:xfrm>
            <a:off x="862985" y="2235545"/>
            <a:ext cx="9793067" cy="6792273"/>
          </a:xfrm>
          <a:prstGeom prst="rect">
            <a:avLst/>
          </a:prstGeom>
          <a:noFill/>
          <a:ln>
            <a:noFill/>
          </a:ln>
        </p:spPr>
      </p:pic>
      <p:pic>
        <p:nvPicPr>
          <p:cNvPr id="4105" name="Google Shape;4105;p343"/>
          <p:cNvPicPr preferRelativeResize="0"/>
          <p:nvPr/>
        </p:nvPicPr>
        <p:blipFill rotWithShape="1">
          <a:blip r:embed="rId5">
            <a:alphaModFix/>
          </a:blip>
          <a:srcRect b="0" l="0" r="0" t="0"/>
          <a:stretch/>
        </p:blipFill>
        <p:spPr>
          <a:xfrm>
            <a:off x="11857844" y="7095704"/>
            <a:ext cx="4982355" cy="2713881"/>
          </a:xfrm>
          <a:prstGeom prst="rect">
            <a:avLst/>
          </a:prstGeom>
          <a:noFill/>
          <a:ln>
            <a:noFill/>
          </a:ln>
        </p:spPr>
      </p:pic>
      <p:pic>
        <p:nvPicPr>
          <p:cNvPr id="4106" name="Google Shape;4106;p343"/>
          <p:cNvPicPr preferRelativeResize="0"/>
          <p:nvPr/>
        </p:nvPicPr>
        <p:blipFill rotWithShape="1">
          <a:blip r:embed="rId6">
            <a:alphaModFix/>
          </a:blip>
          <a:srcRect b="0" l="0" r="0" t="0"/>
          <a:stretch/>
        </p:blipFill>
        <p:spPr>
          <a:xfrm>
            <a:off x="11498720" y="2324099"/>
            <a:ext cx="5493880" cy="4546983"/>
          </a:xfrm>
          <a:prstGeom prst="rect">
            <a:avLst/>
          </a:prstGeom>
          <a:noFill/>
          <a:ln>
            <a:noFill/>
          </a:ln>
        </p:spPr>
      </p:pic>
      <p:sp>
        <p:nvSpPr>
          <p:cNvPr id="4107" name="Google Shape;4107;p343"/>
          <p:cNvSpPr/>
          <p:nvPr/>
        </p:nvSpPr>
        <p:spPr>
          <a:xfrm>
            <a:off x="11658599" y="3467100"/>
            <a:ext cx="5181599" cy="335505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8" name="Google Shape;4108;p343"/>
          <p:cNvSpPr/>
          <p:nvPr/>
        </p:nvSpPr>
        <p:spPr>
          <a:xfrm>
            <a:off x="11867369" y="7981951"/>
            <a:ext cx="4982355" cy="135254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09" name="Google Shape;4109;p343"/>
          <p:cNvPicPr preferRelativeResize="0"/>
          <p:nvPr/>
        </p:nvPicPr>
        <p:blipFill rotWithShape="1">
          <a:blip r:embed="rId7">
            <a:alphaModFix/>
          </a:blip>
          <a:srcRect b="0" l="0" r="0" t="0"/>
          <a:stretch/>
        </p:blipFill>
        <p:spPr>
          <a:xfrm>
            <a:off x="15392400" y="3405153"/>
            <a:ext cx="966322" cy="543556"/>
          </a:xfrm>
          <a:prstGeom prst="rect">
            <a:avLst/>
          </a:prstGeom>
          <a:noFill/>
          <a:ln>
            <a:noFill/>
          </a:ln>
        </p:spPr>
      </p:pic>
      <p:pic>
        <p:nvPicPr>
          <p:cNvPr id="4110" name="Google Shape;4110;p343"/>
          <p:cNvPicPr preferRelativeResize="0"/>
          <p:nvPr/>
        </p:nvPicPr>
        <p:blipFill rotWithShape="1">
          <a:blip r:embed="rId7">
            <a:alphaModFix/>
          </a:blip>
          <a:srcRect b="0" l="0" r="0" t="0"/>
          <a:stretch/>
        </p:blipFill>
        <p:spPr>
          <a:xfrm>
            <a:off x="15392400" y="3695700"/>
            <a:ext cx="966322" cy="543556"/>
          </a:xfrm>
          <a:prstGeom prst="rect">
            <a:avLst/>
          </a:prstGeom>
          <a:noFill/>
          <a:ln>
            <a:noFill/>
          </a:ln>
        </p:spPr>
      </p:pic>
      <p:pic>
        <p:nvPicPr>
          <p:cNvPr id="4111" name="Google Shape;4111;p343"/>
          <p:cNvPicPr preferRelativeResize="0"/>
          <p:nvPr/>
        </p:nvPicPr>
        <p:blipFill rotWithShape="1">
          <a:blip r:embed="rId7">
            <a:alphaModFix/>
          </a:blip>
          <a:srcRect b="0" l="0" r="0" t="0"/>
          <a:stretch/>
        </p:blipFill>
        <p:spPr>
          <a:xfrm>
            <a:off x="15392400" y="4000500"/>
            <a:ext cx="966322" cy="543556"/>
          </a:xfrm>
          <a:prstGeom prst="rect">
            <a:avLst/>
          </a:prstGeom>
          <a:noFill/>
          <a:ln>
            <a:noFill/>
          </a:ln>
        </p:spPr>
      </p:pic>
      <p:pic>
        <p:nvPicPr>
          <p:cNvPr id="4112" name="Google Shape;4112;p343"/>
          <p:cNvPicPr preferRelativeResize="0"/>
          <p:nvPr/>
        </p:nvPicPr>
        <p:blipFill rotWithShape="1">
          <a:blip r:embed="rId7">
            <a:alphaModFix/>
          </a:blip>
          <a:srcRect b="0" l="0" r="0" t="0"/>
          <a:stretch/>
        </p:blipFill>
        <p:spPr>
          <a:xfrm>
            <a:off x="15392400" y="4305300"/>
            <a:ext cx="966322" cy="543556"/>
          </a:xfrm>
          <a:prstGeom prst="rect">
            <a:avLst/>
          </a:prstGeom>
          <a:noFill/>
          <a:ln>
            <a:noFill/>
          </a:ln>
        </p:spPr>
      </p:pic>
      <p:pic>
        <p:nvPicPr>
          <p:cNvPr id="4113" name="Google Shape;4113;p343"/>
          <p:cNvPicPr preferRelativeResize="0"/>
          <p:nvPr/>
        </p:nvPicPr>
        <p:blipFill rotWithShape="1">
          <a:blip r:embed="rId7">
            <a:alphaModFix/>
          </a:blip>
          <a:srcRect b="0" l="0" r="0" t="0"/>
          <a:stretch/>
        </p:blipFill>
        <p:spPr>
          <a:xfrm>
            <a:off x="15392400" y="4676144"/>
            <a:ext cx="966322" cy="543556"/>
          </a:xfrm>
          <a:prstGeom prst="rect">
            <a:avLst/>
          </a:prstGeom>
          <a:noFill/>
          <a:ln>
            <a:noFill/>
          </a:ln>
        </p:spPr>
      </p:pic>
      <p:pic>
        <p:nvPicPr>
          <p:cNvPr id="4114" name="Google Shape;4114;p343"/>
          <p:cNvPicPr preferRelativeResize="0"/>
          <p:nvPr/>
        </p:nvPicPr>
        <p:blipFill rotWithShape="1">
          <a:blip r:embed="rId7">
            <a:alphaModFix/>
          </a:blip>
          <a:srcRect b="0" l="0" r="0" t="0"/>
          <a:stretch/>
        </p:blipFill>
        <p:spPr>
          <a:xfrm>
            <a:off x="15392400" y="4991100"/>
            <a:ext cx="966322" cy="543556"/>
          </a:xfrm>
          <a:prstGeom prst="rect">
            <a:avLst/>
          </a:prstGeom>
          <a:noFill/>
          <a:ln>
            <a:noFill/>
          </a:ln>
        </p:spPr>
      </p:pic>
      <p:pic>
        <p:nvPicPr>
          <p:cNvPr id="4115" name="Google Shape;4115;p343"/>
          <p:cNvPicPr preferRelativeResize="0"/>
          <p:nvPr/>
        </p:nvPicPr>
        <p:blipFill rotWithShape="1">
          <a:blip r:embed="rId7">
            <a:alphaModFix/>
          </a:blip>
          <a:srcRect b="0" l="0" r="0" t="0"/>
          <a:stretch/>
        </p:blipFill>
        <p:spPr>
          <a:xfrm>
            <a:off x="15392400" y="5361944"/>
            <a:ext cx="966322" cy="543556"/>
          </a:xfrm>
          <a:prstGeom prst="rect">
            <a:avLst/>
          </a:prstGeom>
          <a:noFill/>
          <a:ln>
            <a:noFill/>
          </a:ln>
        </p:spPr>
      </p:pic>
      <p:pic>
        <p:nvPicPr>
          <p:cNvPr id="4116" name="Google Shape;4116;p343"/>
          <p:cNvPicPr preferRelativeResize="0"/>
          <p:nvPr/>
        </p:nvPicPr>
        <p:blipFill rotWithShape="1">
          <a:blip r:embed="rId7">
            <a:alphaModFix/>
          </a:blip>
          <a:srcRect b="0" l="0" r="0" t="0"/>
          <a:stretch/>
        </p:blipFill>
        <p:spPr>
          <a:xfrm>
            <a:off x="15392400" y="5600700"/>
            <a:ext cx="966322" cy="543556"/>
          </a:xfrm>
          <a:prstGeom prst="rect">
            <a:avLst/>
          </a:prstGeom>
          <a:noFill/>
          <a:ln>
            <a:noFill/>
          </a:ln>
        </p:spPr>
      </p:pic>
      <p:pic>
        <p:nvPicPr>
          <p:cNvPr id="4117" name="Google Shape;4117;p343"/>
          <p:cNvPicPr preferRelativeResize="0"/>
          <p:nvPr/>
        </p:nvPicPr>
        <p:blipFill rotWithShape="1">
          <a:blip r:embed="rId7">
            <a:alphaModFix/>
          </a:blip>
          <a:srcRect b="0" l="0" r="0" t="0"/>
          <a:stretch/>
        </p:blipFill>
        <p:spPr>
          <a:xfrm>
            <a:off x="11848319" y="8159936"/>
            <a:ext cx="966322" cy="543556"/>
          </a:xfrm>
          <a:prstGeom prst="rect">
            <a:avLst/>
          </a:prstGeom>
          <a:noFill/>
          <a:ln>
            <a:noFill/>
          </a:ln>
        </p:spPr>
      </p:pic>
      <p:pic>
        <p:nvPicPr>
          <p:cNvPr id="4118" name="Google Shape;4118;p343"/>
          <p:cNvPicPr preferRelativeResize="0"/>
          <p:nvPr/>
        </p:nvPicPr>
        <p:blipFill rotWithShape="1">
          <a:blip r:embed="rId7">
            <a:alphaModFix/>
          </a:blip>
          <a:srcRect b="0" l="0" r="0" t="0"/>
          <a:stretch/>
        </p:blipFill>
        <p:spPr>
          <a:xfrm>
            <a:off x="11843239" y="8517390"/>
            <a:ext cx="966322" cy="543556"/>
          </a:xfrm>
          <a:prstGeom prst="rect">
            <a:avLst/>
          </a:prstGeom>
          <a:noFill/>
          <a:ln>
            <a:noFill/>
          </a:ln>
        </p:spPr>
      </p:pic>
      <p:pic>
        <p:nvPicPr>
          <p:cNvPr id="4119" name="Google Shape;4119;p343"/>
          <p:cNvPicPr preferRelativeResize="0"/>
          <p:nvPr/>
        </p:nvPicPr>
        <p:blipFill rotWithShape="1">
          <a:blip r:embed="rId7">
            <a:alphaModFix/>
          </a:blip>
          <a:srcRect b="0" l="0" r="0" t="0"/>
          <a:stretch/>
        </p:blipFill>
        <p:spPr>
          <a:xfrm>
            <a:off x="11833714" y="8893485"/>
            <a:ext cx="966322" cy="543556"/>
          </a:xfrm>
          <a:prstGeom prst="rect">
            <a:avLst/>
          </a:prstGeom>
          <a:noFill/>
          <a:ln>
            <a:noFill/>
          </a:ln>
        </p:spPr>
      </p:pic>
      <p:pic>
        <p:nvPicPr>
          <p:cNvPr id="4120" name="Google Shape;4120;p343"/>
          <p:cNvPicPr preferRelativeResize="0"/>
          <p:nvPr/>
        </p:nvPicPr>
        <p:blipFill rotWithShape="1">
          <a:blip r:embed="rId7">
            <a:alphaModFix/>
          </a:blip>
          <a:srcRect b="0" l="0" r="0" t="0"/>
          <a:stretch/>
        </p:blipFill>
        <p:spPr>
          <a:xfrm>
            <a:off x="15558375" y="5991397"/>
            <a:ext cx="966322" cy="543556"/>
          </a:xfrm>
          <a:prstGeom prst="rect">
            <a:avLst/>
          </a:prstGeom>
          <a:noFill/>
          <a:ln>
            <a:noFill/>
          </a:ln>
        </p:spPr>
      </p:pic>
      <p:pic>
        <p:nvPicPr>
          <p:cNvPr id="4121" name="Google Shape;4121;p343"/>
          <p:cNvPicPr preferRelativeResize="0"/>
          <p:nvPr/>
        </p:nvPicPr>
        <p:blipFill rotWithShape="1">
          <a:blip r:embed="rId7">
            <a:alphaModFix/>
          </a:blip>
          <a:srcRect b="0" l="0" r="0" t="0"/>
          <a:stretch/>
        </p:blipFill>
        <p:spPr>
          <a:xfrm>
            <a:off x="15615437" y="6309081"/>
            <a:ext cx="966322" cy="543556"/>
          </a:xfrm>
          <a:prstGeom prst="rect">
            <a:avLst/>
          </a:prstGeom>
          <a:noFill/>
          <a:ln>
            <a:noFill/>
          </a:ln>
        </p:spPr>
      </p:pic>
      <p:sp>
        <p:nvSpPr>
          <p:cNvPr id="4122" name="Google Shape;4122;p343"/>
          <p:cNvSpPr/>
          <p:nvPr/>
        </p:nvSpPr>
        <p:spPr>
          <a:xfrm>
            <a:off x="4294719" y="5282725"/>
            <a:ext cx="1825413" cy="3745093"/>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3" name="Google Shape;4123;p343"/>
          <p:cNvSpPr/>
          <p:nvPr/>
        </p:nvSpPr>
        <p:spPr>
          <a:xfrm rot="-5400000">
            <a:off x="8001831" y="7083094"/>
            <a:ext cx="555872" cy="4319270"/>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24" name="Google Shape;4124;p343"/>
          <p:cNvSpPr/>
          <p:nvPr/>
        </p:nvSpPr>
        <p:spPr>
          <a:xfrm rot="-5400000">
            <a:off x="3232476" y="6623373"/>
            <a:ext cx="494036" cy="5233017"/>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25" name="Google Shape;4125;p343"/>
          <p:cNvSpPr txBox="1"/>
          <p:nvPr/>
        </p:nvSpPr>
        <p:spPr>
          <a:xfrm>
            <a:off x="2895600" y="9501188"/>
            <a:ext cx="16530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Calısan</a:t>
            </a:r>
            <a:endParaRPr sz="4000">
              <a:solidFill>
                <a:schemeClr val="dk1"/>
              </a:solidFill>
              <a:latin typeface="Calibri"/>
              <a:ea typeface="Calibri"/>
              <a:cs typeface="Calibri"/>
              <a:sym typeface="Calibri"/>
            </a:endParaRPr>
          </a:p>
        </p:txBody>
      </p:sp>
      <p:sp>
        <p:nvSpPr>
          <p:cNvPr id="4126" name="Google Shape;4126;p343"/>
          <p:cNvSpPr txBox="1"/>
          <p:nvPr/>
        </p:nvSpPr>
        <p:spPr>
          <a:xfrm>
            <a:off x="7010400" y="9507257"/>
            <a:ext cx="27126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Departmant</a:t>
            </a:r>
            <a:endParaRPr sz="4000">
              <a:solidFill>
                <a:schemeClr val="dk1"/>
              </a:solidFill>
              <a:latin typeface="Calibri"/>
              <a:ea typeface="Calibri"/>
              <a:cs typeface="Calibri"/>
              <a:sym typeface="Calibri"/>
            </a:endParaRPr>
          </a:p>
        </p:txBody>
      </p:sp>
      <p:sp>
        <p:nvSpPr>
          <p:cNvPr id="4127" name="Google Shape;4127;p343"/>
          <p:cNvSpPr/>
          <p:nvPr/>
        </p:nvSpPr>
        <p:spPr>
          <a:xfrm rot="-5400000">
            <a:off x="5358676" y="3719711"/>
            <a:ext cx="697092" cy="979307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28" name="Google Shape;4128;p343"/>
          <p:cNvPicPr preferRelativeResize="0"/>
          <p:nvPr/>
        </p:nvPicPr>
        <p:blipFill rotWithShape="1">
          <a:blip r:embed="rId8">
            <a:alphaModFix/>
          </a:blip>
          <a:srcRect b="0" l="0" r="0" t="0"/>
          <a:stretch/>
        </p:blipFill>
        <p:spPr>
          <a:xfrm>
            <a:off x="12102505" y="9440099"/>
            <a:ext cx="424831" cy="238968"/>
          </a:xfrm>
          <a:prstGeom prst="rect">
            <a:avLst/>
          </a:prstGeom>
          <a:noFill/>
          <a:ln>
            <a:noFill/>
          </a:ln>
        </p:spPr>
      </p:pic>
      <p:sp>
        <p:nvSpPr>
          <p:cNvPr id="4129" name="Google Shape;4129;p343"/>
          <p:cNvSpPr/>
          <p:nvPr/>
        </p:nvSpPr>
        <p:spPr>
          <a:xfrm rot="-5400000">
            <a:off x="4836878" y="6551376"/>
            <a:ext cx="2984974" cy="447672"/>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3" name="Shape 4133"/>
        <p:cNvGrpSpPr/>
        <p:nvPr/>
      </p:nvGrpSpPr>
      <p:grpSpPr>
        <a:xfrm>
          <a:off x="0" y="0"/>
          <a:ext cx="0" cy="0"/>
          <a:chOff x="0" y="0"/>
          <a:chExt cx="0" cy="0"/>
        </a:xfrm>
      </p:grpSpPr>
      <p:sp>
        <p:nvSpPr>
          <p:cNvPr id="4134" name="Google Shape;4134;p3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5" name="Google Shape;4135;p3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136" name="Google Shape;4136;p344"/>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137" name="Google Shape;4137;p344"/>
          <p:cNvPicPr preferRelativeResize="0"/>
          <p:nvPr/>
        </p:nvPicPr>
        <p:blipFill rotWithShape="1">
          <a:blip r:embed="rId4">
            <a:alphaModFix/>
          </a:blip>
          <a:srcRect b="0" l="0" r="0" t="0"/>
          <a:stretch/>
        </p:blipFill>
        <p:spPr>
          <a:xfrm>
            <a:off x="3811330" y="2156210"/>
            <a:ext cx="10665340" cy="7445836"/>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pic>
        <p:nvPicPr>
          <p:cNvPr id="4142" name="Google Shape;4142;p345"/>
          <p:cNvPicPr preferRelativeResize="0"/>
          <p:nvPr/>
        </p:nvPicPr>
        <p:blipFill rotWithShape="1">
          <a:blip r:embed="rId3">
            <a:alphaModFix/>
          </a:blip>
          <a:srcRect b="0" l="0" r="0" t="0"/>
          <a:stretch/>
        </p:blipFill>
        <p:spPr>
          <a:xfrm>
            <a:off x="11857844" y="7095704"/>
            <a:ext cx="4982355" cy="2713881"/>
          </a:xfrm>
          <a:prstGeom prst="rect">
            <a:avLst/>
          </a:prstGeom>
          <a:noFill/>
          <a:ln>
            <a:noFill/>
          </a:ln>
        </p:spPr>
      </p:pic>
      <p:sp>
        <p:nvSpPr>
          <p:cNvPr id="4143" name="Google Shape;4143;p34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4" name="Google Shape;4144;p345"/>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145" name="Google Shape;4145;p345"/>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146" name="Google Shape;4146;p345"/>
          <p:cNvPicPr preferRelativeResize="0"/>
          <p:nvPr/>
        </p:nvPicPr>
        <p:blipFill rotWithShape="1">
          <a:blip r:embed="rId5">
            <a:alphaModFix/>
          </a:blip>
          <a:srcRect b="0" l="0" r="0" t="0"/>
          <a:stretch/>
        </p:blipFill>
        <p:spPr>
          <a:xfrm>
            <a:off x="838200" y="2646761"/>
            <a:ext cx="10031225" cy="6030167"/>
          </a:xfrm>
          <a:prstGeom prst="rect">
            <a:avLst/>
          </a:prstGeom>
          <a:noFill/>
          <a:ln>
            <a:noFill/>
          </a:ln>
        </p:spPr>
      </p:pic>
      <p:pic>
        <p:nvPicPr>
          <p:cNvPr id="4147" name="Google Shape;4147;p345"/>
          <p:cNvPicPr preferRelativeResize="0"/>
          <p:nvPr/>
        </p:nvPicPr>
        <p:blipFill rotWithShape="1">
          <a:blip r:embed="rId6">
            <a:alphaModFix/>
          </a:blip>
          <a:srcRect b="0" l="0" r="0" t="0"/>
          <a:stretch/>
        </p:blipFill>
        <p:spPr>
          <a:xfrm>
            <a:off x="11498720" y="2324099"/>
            <a:ext cx="5493880" cy="4546983"/>
          </a:xfrm>
          <a:prstGeom prst="rect">
            <a:avLst/>
          </a:prstGeom>
          <a:noFill/>
          <a:ln>
            <a:noFill/>
          </a:ln>
        </p:spPr>
      </p:pic>
      <p:sp>
        <p:nvSpPr>
          <p:cNvPr id="4148" name="Google Shape;4148;p345"/>
          <p:cNvSpPr/>
          <p:nvPr/>
        </p:nvSpPr>
        <p:spPr>
          <a:xfrm>
            <a:off x="11658599" y="3467100"/>
            <a:ext cx="5181599" cy="2677156"/>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9" name="Google Shape;4149;p345"/>
          <p:cNvSpPr/>
          <p:nvPr/>
        </p:nvSpPr>
        <p:spPr>
          <a:xfrm>
            <a:off x="11867369" y="7981951"/>
            <a:ext cx="4982355" cy="1827634"/>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50" name="Google Shape;4150;p345"/>
          <p:cNvPicPr preferRelativeResize="0"/>
          <p:nvPr/>
        </p:nvPicPr>
        <p:blipFill rotWithShape="1">
          <a:blip r:embed="rId7">
            <a:alphaModFix/>
          </a:blip>
          <a:srcRect b="0" l="0" r="0" t="0"/>
          <a:stretch/>
        </p:blipFill>
        <p:spPr>
          <a:xfrm>
            <a:off x="15392400" y="3405153"/>
            <a:ext cx="966322" cy="543556"/>
          </a:xfrm>
          <a:prstGeom prst="rect">
            <a:avLst/>
          </a:prstGeom>
          <a:noFill/>
          <a:ln>
            <a:noFill/>
          </a:ln>
        </p:spPr>
      </p:pic>
      <p:pic>
        <p:nvPicPr>
          <p:cNvPr id="4151" name="Google Shape;4151;p345"/>
          <p:cNvPicPr preferRelativeResize="0"/>
          <p:nvPr/>
        </p:nvPicPr>
        <p:blipFill rotWithShape="1">
          <a:blip r:embed="rId7">
            <a:alphaModFix/>
          </a:blip>
          <a:srcRect b="0" l="0" r="0" t="0"/>
          <a:stretch/>
        </p:blipFill>
        <p:spPr>
          <a:xfrm>
            <a:off x="15392400" y="3695700"/>
            <a:ext cx="966322" cy="543556"/>
          </a:xfrm>
          <a:prstGeom prst="rect">
            <a:avLst/>
          </a:prstGeom>
          <a:noFill/>
          <a:ln>
            <a:noFill/>
          </a:ln>
        </p:spPr>
      </p:pic>
      <p:pic>
        <p:nvPicPr>
          <p:cNvPr id="4152" name="Google Shape;4152;p345"/>
          <p:cNvPicPr preferRelativeResize="0"/>
          <p:nvPr/>
        </p:nvPicPr>
        <p:blipFill rotWithShape="1">
          <a:blip r:embed="rId7">
            <a:alphaModFix/>
          </a:blip>
          <a:srcRect b="0" l="0" r="0" t="0"/>
          <a:stretch/>
        </p:blipFill>
        <p:spPr>
          <a:xfrm>
            <a:off x="15392400" y="4000500"/>
            <a:ext cx="966322" cy="543556"/>
          </a:xfrm>
          <a:prstGeom prst="rect">
            <a:avLst/>
          </a:prstGeom>
          <a:noFill/>
          <a:ln>
            <a:noFill/>
          </a:ln>
        </p:spPr>
      </p:pic>
      <p:pic>
        <p:nvPicPr>
          <p:cNvPr id="4153" name="Google Shape;4153;p345"/>
          <p:cNvPicPr preferRelativeResize="0"/>
          <p:nvPr/>
        </p:nvPicPr>
        <p:blipFill rotWithShape="1">
          <a:blip r:embed="rId7">
            <a:alphaModFix/>
          </a:blip>
          <a:srcRect b="0" l="0" r="0" t="0"/>
          <a:stretch/>
        </p:blipFill>
        <p:spPr>
          <a:xfrm>
            <a:off x="15392400" y="4305300"/>
            <a:ext cx="966322" cy="543556"/>
          </a:xfrm>
          <a:prstGeom prst="rect">
            <a:avLst/>
          </a:prstGeom>
          <a:noFill/>
          <a:ln>
            <a:noFill/>
          </a:ln>
        </p:spPr>
      </p:pic>
      <p:pic>
        <p:nvPicPr>
          <p:cNvPr id="4154" name="Google Shape;4154;p345"/>
          <p:cNvPicPr preferRelativeResize="0"/>
          <p:nvPr/>
        </p:nvPicPr>
        <p:blipFill rotWithShape="1">
          <a:blip r:embed="rId7">
            <a:alphaModFix/>
          </a:blip>
          <a:srcRect b="0" l="0" r="0" t="0"/>
          <a:stretch/>
        </p:blipFill>
        <p:spPr>
          <a:xfrm>
            <a:off x="15392400" y="4676144"/>
            <a:ext cx="966322" cy="543556"/>
          </a:xfrm>
          <a:prstGeom prst="rect">
            <a:avLst/>
          </a:prstGeom>
          <a:noFill/>
          <a:ln>
            <a:noFill/>
          </a:ln>
        </p:spPr>
      </p:pic>
      <p:pic>
        <p:nvPicPr>
          <p:cNvPr id="4155" name="Google Shape;4155;p345"/>
          <p:cNvPicPr preferRelativeResize="0"/>
          <p:nvPr/>
        </p:nvPicPr>
        <p:blipFill rotWithShape="1">
          <a:blip r:embed="rId7">
            <a:alphaModFix/>
          </a:blip>
          <a:srcRect b="0" l="0" r="0" t="0"/>
          <a:stretch/>
        </p:blipFill>
        <p:spPr>
          <a:xfrm>
            <a:off x="15392400" y="4991100"/>
            <a:ext cx="966322" cy="543556"/>
          </a:xfrm>
          <a:prstGeom prst="rect">
            <a:avLst/>
          </a:prstGeom>
          <a:noFill/>
          <a:ln>
            <a:noFill/>
          </a:ln>
        </p:spPr>
      </p:pic>
      <p:pic>
        <p:nvPicPr>
          <p:cNvPr id="4156" name="Google Shape;4156;p345"/>
          <p:cNvPicPr preferRelativeResize="0"/>
          <p:nvPr/>
        </p:nvPicPr>
        <p:blipFill rotWithShape="1">
          <a:blip r:embed="rId7">
            <a:alphaModFix/>
          </a:blip>
          <a:srcRect b="0" l="0" r="0" t="0"/>
          <a:stretch/>
        </p:blipFill>
        <p:spPr>
          <a:xfrm>
            <a:off x="15392400" y="5361944"/>
            <a:ext cx="966322" cy="543556"/>
          </a:xfrm>
          <a:prstGeom prst="rect">
            <a:avLst/>
          </a:prstGeom>
          <a:noFill/>
          <a:ln>
            <a:noFill/>
          </a:ln>
        </p:spPr>
      </p:pic>
      <p:pic>
        <p:nvPicPr>
          <p:cNvPr id="4157" name="Google Shape;4157;p345"/>
          <p:cNvPicPr preferRelativeResize="0"/>
          <p:nvPr/>
        </p:nvPicPr>
        <p:blipFill rotWithShape="1">
          <a:blip r:embed="rId7">
            <a:alphaModFix/>
          </a:blip>
          <a:srcRect b="0" l="0" r="0" t="0"/>
          <a:stretch/>
        </p:blipFill>
        <p:spPr>
          <a:xfrm>
            <a:off x="15392400" y="5600700"/>
            <a:ext cx="966322" cy="543556"/>
          </a:xfrm>
          <a:prstGeom prst="rect">
            <a:avLst/>
          </a:prstGeom>
          <a:noFill/>
          <a:ln>
            <a:noFill/>
          </a:ln>
        </p:spPr>
      </p:pic>
      <p:pic>
        <p:nvPicPr>
          <p:cNvPr id="4158" name="Google Shape;4158;p345"/>
          <p:cNvPicPr preferRelativeResize="0"/>
          <p:nvPr/>
        </p:nvPicPr>
        <p:blipFill rotWithShape="1">
          <a:blip r:embed="rId7">
            <a:alphaModFix/>
          </a:blip>
          <a:srcRect b="0" l="0" r="0" t="0"/>
          <a:stretch/>
        </p:blipFill>
        <p:spPr>
          <a:xfrm>
            <a:off x="11848319" y="8159936"/>
            <a:ext cx="966322" cy="543556"/>
          </a:xfrm>
          <a:prstGeom prst="rect">
            <a:avLst/>
          </a:prstGeom>
          <a:noFill/>
          <a:ln>
            <a:noFill/>
          </a:ln>
        </p:spPr>
      </p:pic>
      <p:pic>
        <p:nvPicPr>
          <p:cNvPr id="4159" name="Google Shape;4159;p345"/>
          <p:cNvPicPr preferRelativeResize="0"/>
          <p:nvPr/>
        </p:nvPicPr>
        <p:blipFill rotWithShape="1">
          <a:blip r:embed="rId7">
            <a:alphaModFix/>
          </a:blip>
          <a:srcRect b="0" l="0" r="0" t="0"/>
          <a:stretch/>
        </p:blipFill>
        <p:spPr>
          <a:xfrm>
            <a:off x="11843239" y="8517390"/>
            <a:ext cx="966322" cy="543556"/>
          </a:xfrm>
          <a:prstGeom prst="rect">
            <a:avLst/>
          </a:prstGeom>
          <a:noFill/>
          <a:ln>
            <a:noFill/>
          </a:ln>
        </p:spPr>
      </p:pic>
      <p:pic>
        <p:nvPicPr>
          <p:cNvPr id="4160" name="Google Shape;4160;p345"/>
          <p:cNvPicPr preferRelativeResize="0"/>
          <p:nvPr/>
        </p:nvPicPr>
        <p:blipFill rotWithShape="1">
          <a:blip r:embed="rId7">
            <a:alphaModFix/>
          </a:blip>
          <a:srcRect b="0" l="0" r="0" t="0"/>
          <a:stretch/>
        </p:blipFill>
        <p:spPr>
          <a:xfrm>
            <a:off x="11833714" y="8893485"/>
            <a:ext cx="966322" cy="543556"/>
          </a:xfrm>
          <a:prstGeom prst="rect">
            <a:avLst/>
          </a:prstGeom>
          <a:noFill/>
          <a:ln>
            <a:noFill/>
          </a:ln>
        </p:spPr>
      </p:pic>
      <p:pic>
        <p:nvPicPr>
          <p:cNvPr id="4161" name="Google Shape;4161;p345"/>
          <p:cNvPicPr preferRelativeResize="0"/>
          <p:nvPr/>
        </p:nvPicPr>
        <p:blipFill rotWithShape="1">
          <a:blip r:embed="rId8">
            <a:alphaModFix/>
          </a:blip>
          <a:srcRect b="0" l="0" r="0" t="0"/>
          <a:stretch/>
        </p:blipFill>
        <p:spPr>
          <a:xfrm>
            <a:off x="15881969" y="6181935"/>
            <a:ext cx="424831" cy="238968"/>
          </a:xfrm>
          <a:prstGeom prst="rect">
            <a:avLst/>
          </a:prstGeom>
          <a:noFill/>
          <a:ln>
            <a:noFill/>
          </a:ln>
        </p:spPr>
      </p:pic>
      <p:pic>
        <p:nvPicPr>
          <p:cNvPr id="4162" name="Google Shape;4162;p345"/>
          <p:cNvPicPr preferRelativeResize="0"/>
          <p:nvPr/>
        </p:nvPicPr>
        <p:blipFill rotWithShape="1">
          <a:blip r:embed="rId8">
            <a:alphaModFix/>
          </a:blip>
          <a:srcRect b="0" l="0" r="0" t="0"/>
          <a:stretch/>
        </p:blipFill>
        <p:spPr>
          <a:xfrm>
            <a:off x="15875561" y="6460921"/>
            <a:ext cx="424831" cy="238968"/>
          </a:xfrm>
          <a:prstGeom prst="rect">
            <a:avLst/>
          </a:prstGeom>
          <a:noFill/>
          <a:ln>
            <a:noFill/>
          </a:ln>
        </p:spPr>
      </p:pic>
      <p:pic>
        <p:nvPicPr>
          <p:cNvPr id="4163" name="Google Shape;4163;p345"/>
          <p:cNvPicPr preferRelativeResize="0"/>
          <p:nvPr/>
        </p:nvPicPr>
        <p:blipFill rotWithShape="1">
          <a:blip r:embed="rId7">
            <a:alphaModFix/>
          </a:blip>
          <a:srcRect b="0" l="0" r="0" t="0"/>
          <a:stretch/>
        </p:blipFill>
        <p:spPr>
          <a:xfrm>
            <a:off x="11835278" y="9258300"/>
            <a:ext cx="966322" cy="543556"/>
          </a:xfrm>
          <a:prstGeom prst="rect">
            <a:avLst/>
          </a:prstGeom>
          <a:noFill/>
          <a:ln>
            <a:noFill/>
          </a:ln>
        </p:spPr>
      </p:pic>
      <p:sp>
        <p:nvSpPr>
          <p:cNvPr id="4164" name="Google Shape;4164;p345"/>
          <p:cNvSpPr/>
          <p:nvPr/>
        </p:nvSpPr>
        <p:spPr>
          <a:xfrm>
            <a:off x="6363964" y="5361944"/>
            <a:ext cx="494036" cy="3341548"/>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5" name="Google Shape;4165;p345"/>
          <p:cNvSpPr/>
          <p:nvPr/>
        </p:nvSpPr>
        <p:spPr>
          <a:xfrm rot="-5400000">
            <a:off x="8272476" y="6961449"/>
            <a:ext cx="555872" cy="4082776"/>
          </a:xfrm>
          <a:prstGeom prst="leftBrace">
            <a:avLst>
              <a:gd fmla="val 965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66" name="Google Shape;4166;p345"/>
          <p:cNvSpPr/>
          <p:nvPr/>
        </p:nvSpPr>
        <p:spPr>
          <a:xfrm rot="-5400000">
            <a:off x="3384874" y="6383481"/>
            <a:ext cx="494036" cy="5233017"/>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167" name="Google Shape;4167;p345"/>
          <p:cNvSpPr txBox="1"/>
          <p:nvPr/>
        </p:nvSpPr>
        <p:spPr>
          <a:xfrm>
            <a:off x="3047998" y="9261296"/>
            <a:ext cx="165301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Calısan</a:t>
            </a:r>
            <a:endParaRPr sz="4000">
              <a:solidFill>
                <a:schemeClr val="dk1"/>
              </a:solidFill>
              <a:latin typeface="Calibri"/>
              <a:ea typeface="Calibri"/>
              <a:cs typeface="Calibri"/>
              <a:sym typeface="Calibri"/>
            </a:endParaRPr>
          </a:p>
        </p:txBody>
      </p:sp>
      <p:sp>
        <p:nvSpPr>
          <p:cNvPr id="4168" name="Google Shape;4168;p345"/>
          <p:cNvSpPr txBox="1"/>
          <p:nvPr/>
        </p:nvSpPr>
        <p:spPr>
          <a:xfrm>
            <a:off x="7162798" y="9267365"/>
            <a:ext cx="271266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Departmant</a:t>
            </a:r>
            <a:endParaRPr sz="4000">
              <a:solidFill>
                <a:schemeClr val="dk1"/>
              </a:solidFill>
              <a:latin typeface="Calibri"/>
              <a:ea typeface="Calibri"/>
              <a:cs typeface="Calibri"/>
              <a:sym typeface="Calibri"/>
            </a:endParaRPr>
          </a:p>
        </p:txBody>
      </p:sp>
      <p:sp>
        <p:nvSpPr>
          <p:cNvPr id="4169" name="Google Shape;4169;p345"/>
          <p:cNvSpPr/>
          <p:nvPr/>
        </p:nvSpPr>
        <p:spPr>
          <a:xfrm>
            <a:off x="1015383" y="8332890"/>
            <a:ext cx="9836666" cy="331324"/>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0" name="Google Shape;4170;p345"/>
          <p:cNvSpPr/>
          <p:nvPr/>
        </p:nvSpPr>
        <p:spPr>
          <a:xfrm>
            <a:off x="4693865" y="5361944"/>
            <a:ext cx="1670099" cy="330227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4" name="Shape 4174"/>
        <p:cNvGrpSpPr/>
        <p:nvPr/>
      </p:nvGrpSpPr>
      <p:grpSpPr>
        <a:xfrm>
          <a:off x="0" y="0"/>
          <a:ext cx="0" cy="0"/>
          <a:chOff x="0" y="0"/>
          <a:chExt cx="0" cy="0"/>
        </a:xfrm>
      </p:grpSpPr>
      <p:sp>
        <p:nvSpPr>
          <p:cNvPr id="4175" name="Google Shape;4175;p34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6" name="Google Shape;4176;p3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177" name="Google Shape;4177;p346"/>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178" name="Google Shape;4178;p346"/>
          <p:cNvPicPr preferRelativeResize="0"/>
          <p:nvPr/>
        </p:nvPicPr>
        <p:blipFill rotWithShape="1">
          <a:blip r:embed="rId4">
            <a:alphaModFix/>
          </a:blip>
          <a:srcRect b="0" l="0" r="0" t="0"/>
          <a:stretch/>
        </p:blipFill>
        <p:spPr>
          <a:xfrm>
            <a:off x="3810000" y="2324100"/>
            <a:ext cx="10668000" cy="6914220"/>
          </a:xfrm>
          <a:prstGeom prst="rect">
            <a:avLst/>
          </a:prstGeom>
          <a:noFill/>
          <a:ln>
            <a:noFill/>
          </a:ln>
        </p:spPr>
      </p:pic>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2" name="Shape 4182"/>
        <p:cNvGrpSpPr/>
        <p:nvPr/>
      </p:nvGrpSpPr>
      <p:grpSpPr>
        <a:xfrm>
          <a:off x="0" y="0"/>
          <a:ext cx="0" cy="0"/>
          <a:chOff x="0" y="0"/>
          <a:chExt cx="0" cy="0"/>
        </a:xfrm>
      </p:grpSpPr>
      <p:sp>
        <p:nvSpPr>
          <p:cNvPr id="4183" name="Google Shape;4183;p3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4" name="Google Shape;4184;p3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185" name="Google Shape;4185;p347"/>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pic>
        <p:nvPicPr>
          <p:cNvPr id="4186" name="Google Shape;4186;p347"/>
          <p:cNvPicPr preferRelativeResize="0"/>
          <p:nvPr/>
        </p:nvPicPr>
        <p:blipFill rotWithShape="1">
          <a:blip r:embed="rId4">
            <a:alphaModFix/>
          </a:blip>
          <a:srcRect b="0" l="0" r="0" t="0"/>
          <a:stretch/>
        </p:blipFill>
        <p:spPr>
          <a:xfrm>
            <a:off x="162723" y="2156210"/>
            <a:ext cx="10116962" cy="7983064"/>
          </a:xfrm>
          <a:prstGeom prst="rect">
            <a:avLst/>
          </a:prstGeom>
          <a:noFill/>
          <a:ln>
            <a:noFill/>
          </a:ln>
        </p:spPr>
      </p:pic>
      <p:pic>
        <p:nvPicPr>
          <p:cNvPr id="4187" name="Google Shape;4187;p347"/>
          <p:cNvPicPr preferRelativeResize="0"/>
          <p:nvPr/>
        </p:nvPicPr>
        <p:blipFill rotWithShape="1">
          <a:blip r:embed="rId5">
            <a:alphaModFix/>
          </a:blip>
          <a:srcRect b="0" l="0" r="0" t="0"/>
          <a:stretch/>
        </p:blipFill>
        <p:spPr>
          <a:xfrm>
            <a:off x="11857844" y="7095704"/>
            <a:ext cx="4982355" cy="2713881"/>
          </a:xfrm>
          <a:prstGeom prst="rect">
            <a:avLst/>
          </a:prstGeom>
          <a:noFill/>
          <a:ln>
            <a:noFill/>
          </a:ln>
        </p:spPr>
      </p:pic>
      <p:pic>
        <p:nvPicPr>
          <p:cNvPr id="4188" name="Google Shape;4188;p347"/>
          <p:cNvPicPr preferRelativeResize="0"/>
          <p:nvPr/>
        </p:nvPicPr>
        <p:blipFill rotWithShape="1">
          <a:blip r:embed="rId6">
            <a:alphaModFix/>
          </a:blip>
          <a:srcRect b="0" l="0" r="0" t="0"/>
          <a:stretch/>
        </p:blipFill>
        <p:spPr>
          <a:xfrm>
            <a:off x="11498720" y="2324099"/>
            <a:ext cx="5493880" cy="4546983"/>
          </a:xfrm>
          <a:prstGeom prst="rect">
            <a:avLst/>
          </a:prstGeom>
          <a:noFill/>
          <a:ln>
            <a:noFill/>
          </a:ln>
        </p:spPr>
      </p:pic>
      <p:sp>
        <p:nvSpPr>
          <p:cNvPr id="4189" name="Google Shape;4189;p347"/>
          <p:cNvSpPr/>
          <p:nvPr/>
        </p:nvSpPr>
        <p:spPr>
          <a:xfrm>
            <a:off x="11658599" y="3467100"/>
            <a:ext cx="5181599" cy="327115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0" name="Google Shape;4190;p347"/>
          <p:cNvSpPr/>
          <p:nvPr/>
        </p:nvSpPr>
        <p:spPr>
          <a:xfrm>
            <a:off x="11867369" y="7981951"/>
            <a:ext cx="4982355" cy="1827634"/>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91" name="Google Shape;4191;p347"/>
          <p:cNvPicPr preferRelativeResize="0"/>
          <p:nvPr/>
        </p:nvPicPr>
        <p:blipFill rotWithShape="1">
          <a:blip r:embed="rId7">
            <a:alphaModFix/>
          </a:blip>
          <a:srcRect b="0" l="0" r="0" t="0"/>
          <a:stretch/>
        </p:blipFill>
        <p:spPr>
          <a:xfrm>
            <a:off x="15392400" y="3405153"/>
            <a:ext cx="966322" cy="543556"/>
          </a:xfrm>
          <a:prstGeom prst="rect">
            <a:avLst/>
          </a:prstGeom>
          <a:noFill/>
          <a:ln>
            <a:noFill/>
          </a:ln>
        </p:spPr>
      </p:pic>
      <p:pic>
        <p:nvPicPr>
          <p:cNvPr id="4192" name="Google Shape;4192;p347"/>
          <p:cNvPicPr preferRelativeResize="0"/>
          <p:nvPr/>
        </p:nvPicPr>
        <p:blipFill rotWithShape="1">
          <a:blip r:embed="rId7">
            <a:alphaModFix/>
          </a:blip>
          <a:srcRect b="0" l="0" r="0" t="0"/>
          <a:stretch/>
        </p:blipFill>
        <p:spPr>
          <a:xfrm>
            <a:off x="15392400" y="3695700"/>
            <a:ext cx="966322" cy="543556"/>
          </a:xfrm>
          <a:prstGeom prst="rect">
            <a:avLst/>
          </a:prstGeom>
          <a:noFill/>
          <a:ln>
            <a:noFill/>
          </a:ln>
        </p:spPr>
      </p:pic>
      <p:pic>
        <p:nvPicPr>
          <p:cNvPr id="4193" name="Google Shape;4193;p347"/>
          <p:cNvPicPr preferRelativeResize="0"/>
          <p:nvPr/>
        </p:nvPicPr>
        <p:blipFill rotWithShape="1">
          <a:blip r:embed="rId7">
            <a:alphaModFix/>
          </a:blip>
          <a:srcRect b="0" l="0" r="0" t="0"/>
          <a:stretch/>
        </p:blipFill>
        <p:spPr>
          <a:xfrm>
            <a:off x="15392400" y="4000500"/>
            <a:ext cx="966322" cy="543556"/>
          </a:xfrm>
          <a:prstGeom prst="rect">
            <a:avLst/>
          </a:prstGeom>
          <a:noFill/>
          <a:ln>
            <a:noFill/>
          </a:ln>
        </p:spPr>
      </p:pic>
      <p:pic>
        <p:nvPicPr>
          <p:cNvPr id="4194" name="Google Shape;4194;p347"/>
          <p:cNvPicPr preferRelativeResize="0"/>
          <p:nvPr/>
        </p:nvPicPr>
        <p:blipFill rotWithShape="1">
          <a:blip r:embed="rId7">
            <a:alphaModFix/>
          </a:blip>
          <a:srcRect b="0" l="0" r="0" t="0"/>
          <a:stretch/>
        </p:blipFill>
        <p:spPr>
          <a:xfrm>
            <a:off x="15392400" y="4305300"/>
            <a:ext cx="966322" cy="543556"/>
          </a:xfrm>
          <a:prstGeom prst="rect">
            <a:avLst/>
          </a:prstGeom>
          <a:noFill/>
          <a:ln>
            <a:noFill/>
          </a:ln>
        </p:spPr>
      </p:pic>
      <p:pic>
        <p:nvPicPr>
          <p:cNvPr id="4195" name="Google Shape;4195;p347"/>
          <p:cNvPicPr preferRelativeResize="0"/>
          <p:nvPr/>
        </p:nvPicPr>
        <p:blipFill rotWithShape="1">
          <a:blip r:embed="rId7">
            <a:alphaModFix/>
          </a:blip>
          <a:srcRect b="0" l="0" r="0" t="0"/>
          <a:stretch/>
        </p:blipFill>
        <p:spPr>
          <a:xfrm>
            <a:off x="15392400" y="4676144"/>
            <a:ext cx="966322" cy="543556"/>
          </a:xfrm>
          <a:prstGeom prst="rect">
            <a:avLst/>
          </a:prstGeom>
          <a:noFill/>
          <a:ln>
            <a:noFill/>
          </a:ln>
        </p:spPr>
      </p:pic>
      <p:pic>
        <p:nvPicPr>
          <p:cNvPr id="4196" name="Google Shape;4196;p347"/>
          <p:cNvPicPr preferRelativeResize="0"/>
          <p:nvPr/>
        </p:nvPicPr>
        <p:blipFill rotWithShape="1">
          <a:blip r:embed="rId7">
            <a:alphaModFix/>
          </a:blip>
          <a:srcRect b="0" l="0" r="0" t="0"/>
          <a:stretch/>
        </p:blipFill>
        <p:spPr>
          <a:xfrm>
            <a:off x="15392400" y="4991100"/>
            <a:ext cx="966322" cy="543556"/>
          </a:xfrm>
          <a:prstGeom prst="rect">
            <a:avLst/>
          </a:prstGeom>
          <a:noFill/>
          <a:ln>
            <a:noFill/>
          </a:ln>
        </p:spPr>
      </p:pic>
      <p:pic>
        <p:nvPicPr>
          <p:cNvPr id="4197" name="Google Shape;4197;p347"/>
          <p:cNvPicPr preferRelativeResize="0"/>
          <p:nvPr/>
        </p:nvPicPr>
        <p:blipFill rotWithShape="1">
          <a:blip r:embed="rId7">
            <a:alphaModFix/>
          </a:blip>
          <a:srcRect b="0" l="0" r="0" t="0"/>
          <a:stretch/>
        </p:blipFill>
        <p:spPr>
          <a:xfrm>
            <a:off x="15392400" y="5361944"/>
            <a:ext cx="966322" cy="543556"/>
          </a:xfrm>
          <a:prstGeom prst="rect">
            <a:avLst/>
          </a:prstGeom>
          <a:noFill/>
          <a:ln>
            <a:noFill/>
          </a:ln>
        </p:spPr>
      </p:pic>
      <p:pic>
        <p:nvPicPr>
          <p:cNvPr id="4198" name="Google Shape;4198;p347"/>
          <p:cNvPicPr preferRelativeResize="0"/>
          <p:nvPr/>
        </p:nvPicPr>
        <p:blipFill rotWithShape="1">
          <a:blip r:embed="rId7">
            <a:alphaModFix/>
          </a:blip>
          <a:srcRect b="0" l="0" r="0" t="0"/>
          <a:stretch/>
        </p:blipFill>
        <p:spPr>
          <a:xfrm>
            <a:off x="15392400" y="5600700"/>
            <a:ext cx="966322" cy="543556"/>
          </a:xfrm>
          <a:prstGeom prst="rect">
            <a:avLst/>
          </a:prstGeom>
          <a:noFill/>
          <a:ln>
            <a:noFill/>
          </a:ln>
        </p:spPr>
      </p:pic>
      <p:pic>
        <p:nvPicPr>
          <p:cNvPr id="4199" name="Google Shape;4199;p347"/>
          <p:cNvPicPr preferRelativeResize="0"/>
          <p:nvPr/>
        </p:nvPicPr>
        <p:blipFill rotWithShape="1">
          <a:blip r:embed="rId7">
            <a:alphaModFix/>
          </a:blip>
          <a:srcRect b="0" l="0" r="0" t="0"/>
          <a:stretch/>
        </p:blipFill>
        <p:spPr>
          <a:xfrm>
            <a:off x="11848319" y="8159936"/>
            <a:ext cx="966322" cy="543556"/>
          </a:xfrm>
          <a:prstGeom prst="rect">
            <a:avLst/>
          </a:prstGeom>
          <a:noFill/>
          <a:ln>
            <a:noFill/>
          </a:ln>
        </p:spPr>
      </p:pic>
      <p:pic>
        <p:nvPicPr>
          <p:cNvPr id="4200" name="Google Shape;4200;p347"/>
          <p:cNvPicPr preferRelativeResize="0"/>
          <p:nvPr/>
        </p:nvPicPr>
        <p:blipFill rotWithShape="1">
          <a:blip r:embed="rId7">
            <a:alphaModFix/>
          </a:blip>
          <a:srcRect b="0" l="0" r="0" t="0"/>
          <a:stretch/>
        </p:blipFill>
        <p:spPr>
          <a:xfrm>
            <a:off x="11843239" y="8517390"/>
            <a:ext cx="966322" cy="543556"/>
          </a:xfrm>
          <a:prstGeom prst="rect">
            <a:avLst/>
          </a:prstGeom>
          <a:noFill/>
          <a:ln>
            <a:noFill/>
          </a:ln>
        </p:spPr>
      </p:pic>
      <p:pic>
        <p:nvPicPr>
          <p:cNvPr id="4201" name="Google Shape;4201;p347"/>
          <p:cNvPicPr preferRelativeResize="0"/>
          <p:nvPr/>
        </p:nvPicPr>
        <p:blipFill rotWithShape="1">
          <a:blip r:embed="rId7">
            <a:alphaModFix/>
          </a:blip>
          <a:srcRect b="0" l="0" r="0" t="0"/>
          <a:stretch/>
        </p:blipFill>
        <p:spPr>
          <a:xfrm>
            <a:off x="11833714" y="8893485"/>
            <a:ext cx="966322" cy="543556"/>
          </a:xfrm>
          <a:prstGeom prst="rect">
            <a:avLst/>
          </a:prstGeom>
          <a:noFill/>
          <a:ln>
            <a:noFill/>
          </a:ln>
        </p:spPr>
      </p:pic>
      <p:pic>
        <p:nvPicPr>
          <p:cNvPr id="4202" name="Google Shape;4202;p347"/>
          <p:cNvPicPr preferRelativeResize="0"/>
          <p:nvPr/>
        </p:nvPicPr>
        <p:blipFill rotWithShape="1">
          <a:blip r:embed="rId7">
            <a:alphaModFix/>
          </a:blip>
          <a:srcRect b="0" l="0" r="0" t="0"/>
          <a:stretch/>
        </p:blipFill>
        <p:spPr>
          <a:xfrm>
            <a:off x="11835278" y="9258300"/>
            <a:ext cx="966322" cy="543556"/>
          </a:xfrm>
          <a:prstGeom prst="rect">
            <a:avLst/>
          </a:prstGeom>
          <a:noFill/>
          <a:ln>
            <a:noFill/>
          </a:ln>
        </p:spPr>
      </p:pic>
      <p:pic>
        <p:nvPicPr>
          <p:cNvPr id="4203" name="Google Shape;4203;p347"/>
          <p:cNvPicPr preferRelativeResize="0"/>
          <p:nvPr/>
        </p:nvPicPr>
        <p:blipFill rotWithShape="1">
          <a:blip r:embed="rId7">
            <a:alphaModFix/>
          </a:blip>
          <a:srcRect b="0" l="0" r="0" t="0"/>
          <a:stretch/>
        </p:blipFill>
        <p:spPr>
          <a:xfrm>
            <a:off x="15569078" y="5971544"/>
            <a:ext cx="966322" cy="543556"/>
          </a:xfrm>
          <a:prstGeom prst="rect">
            <a:avLst/>
          </a:prstGeom>
          <a:noFill/>
          <a:ln>
            <a:noFill/>
          </a:ln>
        </p:spPr>
      </p:pic>
      <p:pic>
        <p:nvPicPr>
          <p:cNvPr id="4204" name="Google Shape;4204;p347"/>
          <p:cNvPicPr preferRelativeResize="0"/>
          <p:nvPr/>
        </p:nvPicPr>
        <p:blipFill rotWithShape="1">
          <a:blip r:embed="rId7">
            <a:alphaModFix/>
          </a:blip>
          <a:srcRect b="0" l="0" r="0" t="0"/>
          <a:stretch/>
        </p:blipFill>
        <p:spPr>
          <a:xfrm>
            <a:off x="15544800" y="6276344"/>
            <a:ext cx="966322" cy="543556"/>
          </a:xfrm>
          <a:prstGeom prst="rect">
            <a:avLst/>
          </a:prstGeom>
          <a:noFill/>
          <a:ln>
            <a:noFill/>
          </a:ln>
        </p:spPr>
      </p:pic>
      <p:sp>
        <p:nvSpPr>
          <p:cNvPr id="4205" name="Google Shape;4205;p347"/>
          <p:cNvSpPr/>
          <p:nvPr/>
        </p:nvSpPr>
        <p:spPr>
          <a:xfrm rot="10800000">
            <a:off x="10197741" y="6098853"/>
            <a:ext cx="277936" cy="2749229"/>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06" name="Google Shape;4206;p347"/>
          <p:cNvSpPr/>
          <p:nvPr/>
        </p:nvSpPr>
        <p:spPr>
          <a:xfrm rot="10800000">
            <a:off x="10218779" y="8971087"/>
            <a:ext cx="209011" cy="645511"/>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07" name="Google Shape;4207;p347"/>
          <p:cNvSpPr/>
          <p:nvPr/>
        </p:nvSpPr>
        <p:spPr>
          <a:xfrm rot="10800000">
            <a:off x="10242577" y="9739604"/>
            <a:ext cx="209011" cy="204496"/>
          </a:xfrm>
          <a:prstGeom prst="leftBrace">
            <a:avLst>
              <a:gd fmla="val 433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08" name="Google Shape;4208;p347"/>
          <p:cNvSpPr/>
          <p:nvPr/>
        </p:nvSpPr>
        <p:spPr>
          <a:xfrm rot="-5400000">
            <a:off x="4994179" y="4575078"/>
            <a:ext cx="645511" cy="948293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9" name="Google Shape;4209;p347"/>
          <p:cNvSpPr/>
          <p:nvPr/>
        </p:nvSpPr>
        <p:spPr>
          <a:xfrm rot="-5400000">
            <a:off x="5126085" y="5097064"/>
            <a:ext cx="362141" cy="9502489"/>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0" name="Google Shape;4210;p347"/>
          <p:cNvSpPr txBox="1"/>
          <p:nvPr/>
        </p:nvSpPr>
        <p:spPr>
          <a:xfrm rot="-3273994">
            <a:off x="10355335" y="7098020"/>
            <a:ext cx="1263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INNER JOIN</a:t>
            </a:r>
            <a:endParaRPr sz="1800">
              <a:solidFill>
                <a:schemeClr val="dk1"/>
              </a:solidFill>
              <a:latin typeface="Calibri"/>
              <a:ea typeface="Calibri"/>
              <a:cs typeface="Calibri"/>
              <a:sym typeface="Calibri"/>
            </a:endParaRPr>
          </a:p>
        </p:txBody>
      </p:sp>
      <p:sp>
        <p:nvSpPr>
          <p:cNvPr id="4211" name="Google Shape;4211;p347"/>
          <p:cNvSpPr txBox="1"/>
          <p:nvPr/>
        </p:nvSpPr>
        <p:spPr>
          <a:xfrm rot="-3273994">
            <a:off x="10440290" y="8552434"/>
            <a:ext cx="1098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LEFT JOIN</a:t>
            </a:r>
            <a:endParaRPr sz="1800">
              <a:solidFill>
                <a:schemeClr val="dk1"/>
              </a:solidFill>
              <a:latin typeface="Calibri"/>
              <a:ea typeface="Calibri"/>
              <a:cs typeface="Calibri"/>
              <a:sym typeface="Calibri"/>
            </a:endParaRPr>
          </a:p>
        </p:txBody>
      </p:sp>
      <p:sp>
        <p:nvSpPr>
          <p:cNvPr id="4212" name="Google Shape;4212;p347"/>
          <p:cNvSpPr txBox="1"/>
          <p:nvPr/>
        </p:nvSpPr>
        <p:spPr>
          <a:xfrm rot="-3273994">
            <a:off x="10356724" y="9247169"/>
            <a:ext cx="1255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RIGHT JOIN</a:t>
            </a:r>
            <a:endParaRPr sz="1800">
              <a:solidFill>
                <a:schemeClr val="dk1"/>
              </a:solidFill>
              <a:latin typeface="Calibri"/>
              <a:ea typeface="Calibri"/>
              <a:cs typeface="Calibri"/>
              <a:sym typeface="Calibri"/>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6" name="Shape 4216"/>
        <p:cNvGrpSpPr/>
        <p:nvPr/>
      </p:nvGrpSpPr>
      <p:grpSpPr>
        <a:xfrm>
          <a:off x="0" y="0"/>
          <a:ext cx="0" cy="0"/>
          <a:chOff x="0" y="0"/>
          <a:chExt cx="0" cy="0"/>
        </a:xfrm>
      </p:grpSpPr>
      <p:sp>
        <p:nvSpPr>
          <p:cNvPr id="4217" name="Google Shape;4217;p3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8" name="Google Shape;4218;p3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4219" name="Google Shape;4219;p348"/>
          <p:cNvPicPr preferRelativeResize="0"/>
          <p:nvPr/>
        </p:nvPicPr>
        <p:blipFill rotWithShape="1">
          <a:blip r:embed="rId4">
            <a:alphaModFix/>
          </a:blip>
          <a:srcRect b="0" l="0" r="0" t="0"/>
          <a:stretch/>
        </p:blipFill>
        <p:spPr>
          <a:xfrm>
            <a:off x="4114800" y="2156210"/>
            <a:ext cx="10802172" cy="7824726"/>
          </a:xfrm>
          <a:prstGeom prst="rect">
            <a:avLst/>
          </a:prstGeom>
          <a:noFill/>
          <a:ln>
            <a:noFill/>
          </a:ln>
        </p:spPr>
      </p:pic>
      <p:sp>
        <p:nvSpPr>
          <p:cNvPr id="4220" name="Google Shape;4220;p348"/>
          <p:cNvSpPr txBox="1"/>
          <p:nvPr/>
        </p:nvSpPr>
        <p:spPr>
          <a:xfrm>
            <a:off x="4361416" y="93203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JOIN TÜRLERİ</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sp>
        <p:nvSpPr>
          <p:cNvPr id="4225" name="Google Shape;4225;p3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6" name="Google Shape;4226;p3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27" name="Google Shape;4227;p349"/>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INNER JOIN - ÖRNEK</a:t>
            </a:r>
            <a:endParaRPr/>
          </a:p>
        </p:txBody>
      </p:sp>
      <p:pic>
        <p:nvPicPr>
          <p:cNvPr id="4228" name="Google Shape;4228;p349"/>
          <p:cNvPicPr preferRelativeResize="0"/>
          <p:nvPr/>
        </p:nvPicPr>
        <p:blipFill rotWithShape="1">
          <a:blip r:embed="rId4">
            <a:alphaModFix/>
          </a:blip>
          <a:srcRect b="0" l="0" r="0" t="0"/>
          <a:stretch/>
        </p:blipFill>
        <p:spPr>
          <a:xfrm>
            <a:off x="1295400" y="2033153"/>
            <a:ext cx="4086795" cy="6220693"/>
          </a:xfrm>
          <a:prstGeom prst="rect">
            <a:avLst/>
          </a:prstGeom>
          <a:noFill/>
          <a:ln>
            <a:noFill/>
          </a:ln>
        </p:spPr>
      </p:pic>
      <p:pic>
        <p:nvPicPr>
          <p:cNvPr id="4229" name="Google Shape;4229;p349"/>
          <p:cNvPicPr preferRelativeResize="0"/>
          <p:nvPr/>
        </p:nvPicPr>
        <p:blipFill rotWithShape="1">
          <a:blip r:embed="rId5">
            <a:alphaModFix/>
          </a:blip>
          <a:srcRect b="0" l="0" r="0" t="0"/>
          <a:stretch/>
        </p:blipFill>
        <p:spPr>
          <a:xfrm>
            <a:off x="1390174" y="8253846"/>
            <a:ext cx="3410426" cy="1733792"/>
          </a:xfrm>
          <a:prstGeom prst="rect">
            <a:avLst/>
          </a:prstGeom>
          <a:noFill/>
          <a:ln>
            <a:noFill/>
          </a:ln>
        </p:spPr>
      </p:pic>
      <p:pic>
        <p:nvPicPr>
          <p:cNvPr id="4230" name="Google Shape;4230;p349"/>
          <p:cNvPicPr preferRelativeResize="0"/>
          <p:nvPr/>
        </p:nvPicPr>
        <p:blipFill rotWithShape="1">
          <a:blip r:embed="rId6">
            <a:alphaModFix/>
          </a:blip>
          <a:srcRect b="0" l="0" r="0" t="0"/>
          <a:stretch/>
        </p:blipFill>
        <p:spPr>
          <a:xfrm>
            <a:off x="5745338" y="2087629"/>
            <a:ext cx="5673113" cy="3543795"/>
          </a:xfrm>
          <a:prstGeom prst="rect">
            <a:avLst/>
          </a:prstGeom>
          <a:noFill/>
          <a:ln>
            <a:noFill/>
          </a:ln>
        </p:spPr>
      </p:pic>
      <p:pic>
        <p:nvPicPr>
          <p:cNvPr id="4231" name="Google Shape;4231;p349"/>
          <p:cNvPicPr preferRelativeResize="0"/>
          <p:nvPr/>
        </p:nvPicPr>
        <p:blipFill rotWithShape="1">
          <a:blip r:embed="rId7">
            <a:alphaModFix/>
          </a:blip>
          <a:srcRect b="0" l="0" r="0" t="0"/>
          <a:stretch/>
        </p:blipFill>
        <p:spPr>
          <a:xfrm>
            <a:off x="5941421" y="6175356"/>
            <a:ext cx="4457695" cy="3166858"/>
          </a:xfrm>
          <a:prstGeom prst="rect">
            <a:avLst/>
          </a:prstGeom>
          <a:noFill/>
          <a:ln>
            <a:noFill/>
          </a:ln>
        </p:spPr>
      </p:pic>
      <p:pic>
        <p:nvPicPr>
          <p:cNvPr id="4232" name="Google Shape;4232;p349"/>
          <p:cNvPicPr preferRelativeResize="0"/>
          <p:nvPr/>
        </p:nvPicPr>
        <p:blipFill rotWithShape="1">
          <a:blip r:embed="rId8">
            <a:alphaModFix/>
          </a:blip>
          <a:srcRect b="0" l="0" r="0" t="0"/>
          <a:stretch/>
        </p:blipFill>
        <p:spPr>
          <a:xfrm>
            <a:off x="11977677" y="3351478"/>
            <a:ext cx="5134806" cy="48236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sz="3600">
              <a:solidFill>
                <a:schemeClr val="lt1"/>
              </a:solidFill>
              <a:latin typeface="Arial"/>
              <a:ea typeface="Arial"/>
              <a:cs typeface="Arial"/>
              <a:sym typeface="Arial"/>
            </a:endParaRPr>
          </a:p>
        </p:txBody>
      </p:sp>
      <p:sp>
        <p:nvSpPr>
          <p:cNvPr id="451" name="Google Shape;451;p35"/>
          <p:cNvSpPr txBox="1"/>
          <p:nvPr/>
        </p:nvSpPr>
        <p:spPr>
          <a:xfrm>
            <a:off x="7696200" y="2483845"/>
            <a:ext cx="4495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E46232"/>
                </a:solidFill>
                <a:latin typeface="Arial"/>
                <a:ea typeface="Arial"/>
                <a:cs typeface="Arial"/>
                <a:sym typeface="Arial"/>
              </a:rPr>
              <a:t> SQLOS</a:t>
            </a:r>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2" name="Google Shape;452;p35"/>
          <p:cNvSpPr txBox="1"/>
          <p:nvPr/>
        </p:nvSpPr>
        <p:spPr>
          <a:xfrm>
            <a:off x="4114800" y="3614421"/>
            <a:ext cx="9601200" cy="4985980"/>
          </a:xfrm>
          <a:prstGeom prst="rect">
            <a:avLst/>
          </a:prstGeom>
          <a:noFill/>
          <a:ln>
            <a:noFill/>
          </a:ln>
        </p:spPr>
        <p:txBody>
          <a:bodyPr anchorCtr="0" anchor="ctr" bIns="0" lIns="0" spcFirstLastPara="1" rIns="0" wrap="square" tIns="0">
            <a:spAutoFit/>
          </a:bodyPr>
          <a:lstStyle/>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SQLOS ise,  Windows  ile SQL Server arasında yer alan bir katmandır.</a:t>
            </a:r>
            <a:endParaRPr/>
          </a:p>
          <a:p>
            <a:pPr indent="-342900" lvl="0" marL="571500" marR="0" rtl="0" algn="l">
              <a:spcBef>
                <a:spcPts val="0"/>
              </a:spcBef>
              <a:spcAft>
                <a:spcPts val="0"/>
              </a:spcAft>
              <a:buClr>
                <a:srgbClr val="161513"/>
              </a:buClr>
              <a:buSzPts val="3600"/>
              <a:buFont typeface="Arial"/>
              <a:buNone/>
            </a:pPr>
            <a:r>
              <a:t/>
            </a:r>
            <a:endParaRPr b="0" i="0" sz="36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SQL Server’a özgü tüm işletim sistemi kaynaklarını yöneten katman olarak düşünebiliriz.</a:t>
            </a:r>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3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8" name="Google Shape;4238;p3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39" name="Google Shape;4239;p350"/>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INNER JOIN - ÖRNEK</a:t>
            </a:r>
            <a:endParaRPr/>
          </a:p>
        </p:txBody>
      </p:sp>
      <p:pic>
        <p:nvPicPr>
          <p:cNvPr id="4240" name="Google Shape;4240;p350"/>
          <p:cNvPicPr preferRelativeResize="0"/>
          <p:nvPr/>
        </p:nvPicPr>
        <p:blipFill rotWithShape="1">
          <a:blip r:embed="rId4">
            <a:alphaModFix/>
          </a:blip>
          <a:srcRect b="0" l="0" r="0" t="0"/>
          <a:stretch/>
        </p:blipFill>
        <p:spPr>
          <a:xfrm>
            <a:off x="1648438" y="2269670"/>
            <a:ext cx="5838099" cy="3639739"/>
          </a:xfrm>
          <a:prstGeom prst="rect">
            <a:avLst/>
          </a:prstGeom>
          <a:noFill/>
          <a:ln>
            <a:noFill/>
          </a:ln>
        </p:spPr>
      </p:pic>
      <p:pic>
        <p:nvPicPr>
          <p:cNvPr id="4241" name="Google Shape;4241;p350"/>
          <p:cNvPicPr preferRelativeResize="0"/>
          <p:nvPr/>
        </p:nvPicPr>
        <p:blipFill rotWithShape="1">
          <a:blip r:embed="rId5">
            <a:alphaModFix/>
          </a:blip>
          <a:srcRect b="0" l="0" r="0" t="0"/>
          <a:stretch/>
        </p:blipFill>
        <p:spPr>
          <a:xfrm>
            <a:off x="8763000" y="2476500"/>
            <a:ext cx="5315984" cy="3683130"/>
          </a:xfrm>
          <a:prstGeom prst="rect">
            <a:avLst/>
          </a:prstGeom>
          <a:noFill/>
          <a:ln>
            <a:noFill/>
          </a:ln>
        </p:spPr>
      </p:pic>
      <p:pic>
        <p:nvPicPr>
          <p:cNvPr id="4242" name="Google Shape;4242;p350"/>
          <p:cNvPicPr preferRelativeResize="0"/>
          <p:nvPr/>
        </p:nvPicPr>
        <p:blipFill rotWithShape="1">
          <a:blip r:embed="rId6">
            <a:alphaModFix/>
          </a:blip>
          <a:srcRect b="0" l="0" r="0" t="0"/>
          <a:stretch/>
        </p:blipFill>
        <p:spPr>
          <a:xfrm>
            <a:off x="1678918" y="6334559"/>
            <a:ext cx="5364998" cy="3317001"/>
          </a:xfrm>
          <a:prstGeom prst="rect">
            <a:avLst/>
          </a:prstGeom>
          <a:noFill/>
          <a:ln>
            <a:noFill/>
          </a:ln>
        </p:spPr>
      </p:pic>
      <p:pic>
        <p:nvPicPr>
          <p:cNvPr id="4243" name="Google Shape;4243;p350"/>
          <p:cNvPicPr preferRelativeResize="0"/>
          <p:nvPr/>
        </p:nvPicPr>
        <p:blipFill rotWithShape="1">
          <a:blip r:embed="rId7">
            <a:alphaModFix/>
          </a:blip>
          <a:srcRect b="0" l="0" r="0" t="0"/>
          <a:stretch/>
        </p:blipFill>
        <p:spPr>
          <a:xfrm>
            <a:off x="8436858" y="6248172"/>
            <a:ext cx="6324600" cy="3740703"/>
          </a:xfrm>
          <a:prstGeom prst="rect">
            <a:avLst/>
          </a:prstGeom>
          <a:noFill/>
          <a:ln>
            <a:noFill/>
          </a:ln>
        </p:spPr>
      </p:pic>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7" name="Shape 4247"/>
        <p:cNvGrpSpPr/>
        <p:nvPr/>
      </p:nvGrpSpPr>
      <p:grpSpPr>
        <a:xfrm>
          <a:off x="0" y="0"/>
          <a:ext cx="0" cy="0"/>
          <a:chOff x="0" y="0"/>
          <a:chExt cx="0" cy="0"/>
        </a:xfrm>
      </p:grpSpPr>
      <p:sp>
        <p:nvSpPr>
          <p:cNvPr id="4248" name="Google Shape;4248;p3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9" name="Google Shape;4249;p3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50" name="Google Shape;4250;p351"/>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INNER JOIN - ÖRNEK</a:t>
            </a:r>
            <a:endParaRPr/>
          </a:p>
        </p:txBody>
      </p:sp>
      <p:pic>
        <p:nvPicPr>
          <p:cNvPr id="4251" name="Google Shape;4251;p351"/>
          <p:cNvPicPr preferRelativeResize="0"/>
          <p:nvPr/>
        </p:nvPicPr>
        <p:blipFill rotWithShape="1">
          <a:blip r:embed="rId4">
            <a:alphaModFix/>
          </a:blip>
          <a:srcRect b="0" l="0" r="0" t="0"/>
          <a:stretch/>
        </p:blipFill>
        <p:spPr>
          <a:xfrm>
            <a:off x="1295400" y="2646761"/>
            <a:ext cx="7086600" cy="6808694"/>
          </a:xfrm>
          <a:prstGeom prst="rect">
            <a:avLst/>
          </a:prstGeom>
          <a:noFill/>
          <a:ln>
            <a:noFill/>
          </a:ln>
        </p:spPr>
      </p:pic>
      <p:pic>
        <p:nvPicPr>
          <p:cNvPr id="4252" name="Google Shape;4252;p351"/>
          <p:cNvPicPr preferRelativeResize="0"/>
          <p:nvPr/>
        </p:nvPicPr>
        <p:blipFill rotWithShape="1">
          <a:blip r:embed="rId5">
            <a:alphaModFix/>
          </a:blip>
          <a:srcRect b="0" l="0" r="0" t="0"/>
          <a:stretch/>
        </p:blipFill>
        <p:spPr>
          <a:xfrm>
            <a:off x="10043160" y="2251294"/>
            <a:ext cx="5838099" cy="3639739"/>
          </a:xfrm>
          <a:prstGeom prst="rect">
            <a:avLst/>
          </a:prstGeom>
          <a:noFill/>
          <a:ln>
            <a:noFill/>
          </a:ln>
        </p:spPr>
      </p:pic>
      <p:pic>
        <p:nvPicPr>
          <p:cNvPr id="4253" name="Google Shape;4253;p351"/>
          <p:cNvPicPr preferRelativeResize="0"/>
          <p:nvPr/>
        </p:nvPicPr>
        <p:blipFill rotWithShape="1">
          <a:blip r:embed="rId6">
            <a:alphaModFix/>
          </a:blip>
          <a:srcRect b="0" l="0" r="0" t="0"/>
          <a:stretch/>
        </p:blipFill>
        <p:spPr>
          <a:xfrm>
            <a:off x="10058400" y="6297806"/>
            <a:ext cx="5315984" cy="3683130"/>
          </a:xfrm>
          <a:prstGeom prst="rect">
            <a:avLst/>
          </a:prstGeom>
          <a:noFill/>
          <a:ln>
            <a:noFill/>
          </a:ln>
        </p:spPr>
      </p:pic>
      <p:sp>
        <p:nvSpPr>
          <p:cNvPr id="4254" name="Google Shape;4254;p351"/>
          <p:cNvSpPr/>
          <p:nvPr/>
        </p:nvSpPr>
        <p:spPr>
          <a:xfrm>
            <a:off x="10210799" y="3238499"/>
            <a:ext cx="5670459" cy="1752601"/>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5" name="Google Shape;4255;p351"/>
          <p:cNvSpPr/>
          <p:nvPr/>
        </p:nvSpPr>
        <p:spPr>
          <a:xfrm>
            <a:off x="10471031" y="7734300"/>
            <a:ext cx="3455553" cy="8382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9" name="Shape 4259"/>
        <p:cNvGrpSpPr/>
        <p:nvPr/>
      </p:nvGrpSpPr>
      <p:grpSpPr>
        <a:xfrm>
          <a:off x="0" y="0"/>
          <a:ext cx="0" cy="0"/>
          <a:chOff x="0" y="0"/>
          <a:chExt cx="0" cy="0"/>
        </a:xfrm>
      </p:grpSpPr>
      <p:sp>
        <p:nvSpPr>
          <p:cNvPr id="4260" name="Google Shape;4260;p3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1" name="Google Shape;4261;p3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62" name="Google Shape;4262;p352"/>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INNER JOIN – ESKİ YAZIM</a:t>
            </a:r>
            <a:endParaRPr/>
          </a:p>
        </p:txBody>
      </p:sp>
      <p:pic>
        <p:nvPicPr>
          <p:cNvPr id="4263" name="Google Shape;4263;p352"/>
          <p:cNvPicPr preferRelativeResize="0"/>
          <p:nvPr/>
        </p:nvPicPr>
        <p:blipFill rotWithShape="1">
          <a:blip r:embed="rId4">
            <a:alphaModFix/>
          </a:blip>
          <a:srcRect b="0" l="0" r="0" t="0"/>
          <a:stretch/>
        </p:blipFill>
        <p:spPr>
          <a:xfrm>
            <a:off x="1295400" y="2646761"/>
            <a:ext cx="7086600" cy="6808694"/>
          </a:xfrm>
          <a:prstGeom prst="rect">
            <a:avLst/>
          </a:prstGeom>
          <a:noFill/>
          <a:ln>
            <a:noFill/>
          </a:ln>
        </p:spPr>
      </p:pic>
      <p:pic>
        <p:nvPicPr>
          <p:cNvPr id="4264" name="Google Shape;4264;p352"/>
          <p:cNvPicPr preferRelativeResize="0"/>
          <p:nvPr/>
        </p:nvPicPr>
        <p:blipFill rotWithShape="1">
          <a:blip r:embed="rId5">
            <a:alphaModFix/>
          </a:blip>
          <a:srcRect b="0" l="0" r="0" t="0"/>
          <a:stretch/>
        </p:blipFill>
        <p:spPr>
          <a:xfrm>
            <a:off x="8998588" y="4846414"/>
            <a:ext cx="7994012" cy="4495800"/>
          </a:xfrm>
          <a:prstGeom prst="rect">
            <a:avLst/>
          </a:prstGeom>
          <a:noFill/>
          <a:ln>
            <a:noFill/>
          </a:ln>
        </p:spPr>
      </p:pic>
      <p:sp>
        <p:nvSpPr>
          <p:cNvPr id="4265" name="Google Shape;4265;p352"/>
          <p:cNvSpPr/>
          <p:nvPr/>
        </p:nvSpPr>
        <p:spPr>
          <a:xfrm>
            <a:off x="1310641" y="7124699"/>
            <a:ext cx="3718560" cy="2330755"/>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66" name="Google Shape;4266;p352"/>
          <p:cNvSpPr/>
          <p:nvPr/>
        </p:nvSpPr>
        <p:spPr>
          <a:xfrm>
            <a:off x="9083041" y="7003745"/>
            <a:ext cx="3718560" cy="2330755"/>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0" name="Shape 4270"/>
        <p:cNvGrpSpPr/>
        <p:nvPr/>
      </p:nvGrpSpPr>
      <p:grpSpPr>
        <a:xfrm>
          <a:off x="0" y="0"/>
          <a:ext cx="0" cy="0"/>
          <a:chOff x="0" y="0"/>
          <a:chExt cx="0" cy="0"/>
        </a:xfrm>
      </p:grpSpPr>
      <p:sp>
        <p:nvSpPr>
          <p:cNvPr id="4271" name="Google Shape;4271;p3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2" name="Google Shape;4272;p3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73" name="Google Shape;4273;p353"/>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LEFT JOIN</a:t>
            </a:r>
            <a:endParaRPr/>
          </a:p>
        </p:txBody>
      </p:sp>
      <p:pic>
        <p:nvPicPr>
          <p:cNvPr id="4274" name="Google Shape;4274;p353"/>
          <p:cNvPicPr preferRelativeResize="0"/>
          <p:nvPr/>
        </p:nvPicPr>
        <p:blipFill rotWithShape="1">
          <a:blip r:embed="rId4">
            <a:alphaModFix/>
          </a:blip>
          <a:srcRect b="0" l="0" r="0" t="0"/>
          <a:stretch/>
        </p:blipFill>
        <p:spPr>
          <a:xfrm>
            <a:off x="1447800" y="2857500"/>
            <a:ext cx="6778216" cy="6234440"/>
          </a:xfrm>
          <a:prstGeom prst="rect">
            <a:avLst/>
          </a:prstGeom>
          <a:noFill/>
          <a:ln>
            <a:noFill/>
          </a:ln>
        </p:spPr>
      </p:pic>
      <p:pic>
        <p:nvPicPr>
          <p:cNvPr id="4275" name="Google Shape;4275;p353"/>
          <p:cNvPicPr preferRelativeResize="0"/>
          <p:nvPr/>
        </p:nvPicPr>
        <p:blipFill rotWithShape="1">
          <a:blip r:embed="rId5">
            <a:alphaModFix/>
          </a:blip>
          <a:srcRect b="0" l="0" r="0" t="0"/>
          <a:stretch/>
        </p:blipFill>
        <p:spPr>
          <a:xfrm>
            <a:off x="10043160" y="2251294"/>
            <a:ext cx="5838099" cy="3639739"/>
          </a:xfrm>
          <a:prstGeom prst="rect">
            <a:avLst/>
          </a:prstGeom>
          <a:noFill/>
          <a:ln>
            <a:noFill/>
          </a:ln>
        </p:spPr>
      </p:pic>
      <p:pic>
        <p:nvPicPr>
          <p:cNvPr id="4276" name="Google Shape;4276;p353"/>
          <p:cNvPicPr preferRelativeResize="0"/>
          <p:nvPr/>
        </p:nvPicPr>
        <p:blipFill rotWithShape="1">
          <a:blip r:embed="rId6">
            <a:alphaModFix/>
          </a:blip>
          <a:srcRect b="0" l="0" r="0" t="0"/>
          <a:stretch/>
        </p:blipFill>
        <p:spPr>
          <a:xfrm>
            <a:off x="10058400" y="6297806"/>
            <a:ext cx="5315984" cy="3683130"/>
          </a:xfrm>
          <a:prstGeom prst="rect">
            <a:avLst/>
          </a:prstGeom>
          <a:noFill/>
          <a:ln>
            <a:noFill/>
          </a:ln>
        </p:spPr>
      </p:pic>
      <p:sp>
        <p:nvSpPr>
          <p:cNvPr id="4277" name="Google Shape;4277;p353"/>
          <p:cNvSpPr/>
          <p:nvPr/>
        </p:nvSpPr>
        <p:spPr>
          <a:xfrm>
            <a:off x="10210799" y="3238499"/>
            <a:ext cx="5670459" cy="2514601"/>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8" name="Google Shape;4278;p353"/>
          <p:cNvSpPr/>
          <p:nvPr/>
        </p:nvSpPr>
        <p:spPr>
          <a:xfrm>
            <a:off x="10471031" y="7734300"/>
            <a:ext cx="3455553" cy="8382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9" name="Google Shape;4279;p353"/>
          <p:cNvSpPr/>
          <p:nvPr/>
        </p:nvSpPr>
        <p:spPr>
          <a:xfrm>
            <a:off x="1676399" y="8191500"/>
            <a:ext cx="3962401" cy="900440"/>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sp>
        <p:nvSpPr>
          <p:cNvPr id="4284" name="Google Shape;4284;p3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5" name="Google Shape;4285;p3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86" name="Google Shape;4286;p354"/>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RIGHT JOIN</a:t>
            </a:r>
            <a:endParaRPr/>
          </a:p>
        </p:txBody>
      </p:sp>
      <p:pic>
        <p:nvPicPr>
          <p:cNvPr id="4287" name="Google Shape;4287;p354"/>
          <p:cNvPicPr preferRelativeResize="0"/>
          <p:nvPr/>
        </p:nvPicPr>
        <p:blipFill rotWithShape="1">
          <a:blip r:embed="rId4">
            <a:alphaModFix/>
          </a:blip>
          <a:srcRect b="0" l="0" r="0" t="0"/>
          <a:stretch/>
        </p:blipFill>
        <p:spPr>
          <a:xfrm>
            <a:off x="1281798" y="2646761"/>
            <a:ext cx="7831722" cy="6603919"/>
          </a:xfrm>
          <a:prstGeom prst="rect">
            <a:avLst/>
          </a:prstGeom>
          <a:noFill/>
          <a:ln>
            <a:noFill/>
          </a:ln>
        </p:spPr>
      </p:pic>
      <p:pic>
        <p:nvPicPr>
          <p:cNvPr id="4288" name="Google Shape;4288;p354"/>
          <p:cNvPicPr preferRelativeResize="0"/>
          <p:nvPr/>
        </p:nvPicPr>
        <p:blipFill rotWithShape="1">
          <a:blip r:embed="rId5">
            <a:alphaModFix/>
          </a:blip>
          <a:srcRect b="0" l="0" r="0" t="0"/>
          <a:stretch/>
        </p:blipFill>
        <p:spPr>
          <a:xfrm>
            <a:off x="10043160" y="2251294"/>
            <a:ext cx="5838099" cy="3639739"/>
          </a:xfrm>
          <a:prstGeom prst="rect">
            <a:avLst/>
          </a:prstGeom>
          <a:noFill/>
          <a:ln>
            <a:noFill/>
          </a:ln>
        </p:spPr>
      </p:pic>
      <p:pic>
        <p:nvPicPr>
          <p:cNvPr id="4289" name="Google Shape;4289;p354"/>
          <p:cNvPicPr preferRelativeResize="0"/>
          <p:nvPr/>
        </p:nvPicPr>
        <p:blipFill rotWithShape="1">
          <a:blip r:embed="rId6">
            <a:alphaModFix/>
          </a:blip>
          <a:srcRect b="0" l="0" r="0" t="0"/>
          <a:stretch/>
        </p:blipFill>
        <p:spPr>
          <a:xfrm>
            <a:off x="10027920" y="6297806"/>
            <a:ext cx="5315984" cy="3683130"/>
          </a:xfrm>
          <a:prstGeom prst="rect">
            <a:avLst/>
          </a:prstGeom>
          <a:noFill/>
          <a:ln>
            <a:noFill/>
          </a:ln>
        </p:spPr>
      </p:pic>
      <p:sp>
        <p:nvSpPr>
          <p:cNvPr id="4290" name="Google Shape;4290;p354"/>
          <p:cNvSpPr/>
          <p:nvPr/>
        </p:nvSpPr>
        <p:spPr>
          <a:xfrm>
            <a:off x="10210799" y="3238499"/>
            <a:ext cx="5670459" cy="1752601"/>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1" name="Google Shape;4291;p354"/>
          <p:cNvSpPr/>
          <p:nvPr/>
        </p:nvSpPr>
        <p:spPr>
          <a:xfrm>
            <a:off x="10471031" y="7734300"/>
            <a:ext cx="3455553" cy="17526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2" name="Google Shape;4292;p354"/>
          <p:cNvSpPr/>
          <p:nvPr/>
        </p:nvSpPr>
        <p:spPr>
          <a:xfrm>
            <a:off x="1676399" y="8343900"/>
            <a:ext cx="3276601" cy="7620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6" name="Shape 4296"/>
        <p:cNvGrpSpPr/>
        <p:nvPr/>
      </p:nvGrpSpPr>
      <p:grpSpPr>
        <a:xfrm>
          <a:off x="0" y="0"/>
          <a:ext cx="0" cy="0"/>
          <a:chOff x="0" y="0"/>
          <a:chExt cx="0" cy="0"/>
        </a:xfrm>
      </p:grpSpPr>
      <p:sp>
        <p:nvSpPr>
          <p:cNvPr id="4297" name="Google Shape;4297;p3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8" name="Google Shape;4298;p3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299" name="Google Shape;4299;p355"/>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RIGHT JOIN</a:t>
            </a:r>
            <a:endParaRPr/>
          </a:p>
        </p:txBody>
      </p:sp>
      <p:pic>
        <p:nvPicPr>
          <p:cNvPr id="4300" name="Google Shape;4300;p355"/>
          <p:cNvPicPr preferRelativeResize="0"/>
          <p:nvPr/>
        </p:nvPicPr>
        <p:blipFill rotWithShape="1">
          <a:blip r:embed="rId4">
            <a:alphaModFix/>
          </a:blip>
          <a:srcRect b="0" l="0" r="0" t="0"/>
          <a:stretch/>
        </p:blipFill>
        <p:spPr>
          <a:xfrm>
            <a:off x="10773501" y="2251294"/>
            <a:ext cx="5838099" cy="3639739"/>
          </a:xfrm>
          <a:prstGeom prst="rect">
            <a:avLst/>
          </a:prstGeom>
          <a:noFill/>
          <a:ln>
            <a:noFill/>
          </a:ln>
        </p:spPr>
      </p:pic>
      <p:pic>
        <p:nvPicPr>
          <p:cNvPr id="4301" name="Google Shape;4301;p355"/>
          <p:cNvPicPr preferRelativeResize="0"/>
          <p:nvPr/>
        </p:nvPicPr>
        <p:blipFill rotWithShape="1">
          <a:blip r:embed="rId5">
            <a:alphaModFix/>
          </a:blip>
          <a:srcRect b="0" l="0" r="0" t="0"/>
          <a:stretch/>
        </p:blipFill>
        <p:spPr>
          <a:xfrm>
            <a:off x="10758261" y="6297806"/>
            <a:ext cx="5315984" cy="3683130"/>
          </a:xfrm>
          <a:prstGeom prst="rect">
            <a:avLst/>
          </a:prstGeom>
          <a:noFill/>
          <a:ln>
            <a:noFill/>
          </a:ln>
        </p:spPr>
      </p:pic>
      <p:sp>
        <p:nvSpPr>
          <p:cNvPr id="4302" name="Google Shape;4302;p355"/>
          <p:cNvSpPr/>
          <p:nvPr/>
        </p:nvSpPr>
        <p:spPr>
          <a:xfrm>
            <a:off x="10941140" y="3238499"/>
            <a:ext cx="5670459" cy="2565271"/>
          </a:xfrm>
          <a:prstGeom prst="rect">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3" name="Google Shape;4303;p355"/>
          <p:cNvSpPr/>
          <p:nvPr/>
        </p:nvSpPr>
        <p:spPr>
          <a:xfrm>
            <a:off x="11201372" y="7734300"/>
            <a:ext cx="3455553" cy="1752600"/>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04" name="Google Shape;4304;p355"/>
          <p:cNvPicPr preferRelativeResize="0"/>
          <p:nvPr/>
        </p:nvPicPr>
        <p:blipFill rotWithShape="1">
          <a:blip r:embed="rId6">
            <a:alphaModFix/>
          </a:blip>
          <a:srcRect b="0" l="0" r="0" t="0"/>
          <a:stretch/>
        </p:blipFill>
        <p:spPr>
          <a:xfrm>
            <a:off x="304800" y="2054724"/>
            <a:ext cx="10231672" cy="7170556"/>
          </a:xfrm>
          <a:prstGeom prst="rect">
            <a:avLst/>
          </a:prstGeom>
          <a:noFill/>
          <a:ln>
            <a:noFill/>
          </a:ln>
        </p:spPr>
      </p:pic>
      <p:sp>
        <p:nvSpPr>
          <p:cNvPr id="4305" name="Google Shape;4305;p355"/>
          <p:cNvSpPr/>
          <p:nvPr/>
        </p:nvSpPr>
        <p:spPr>
          <a:xfrm rot="10800000">
            <a:off x="3962400" y="5883548"/>
            <a:ext cx="277936" cy="1545951"/>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06" name="Google Shape;4306;p355"/>
          <p:cNvSpPr/>
          <p:nvPr/>
        </p:nvSpPr>
        <p:spPr>
          <a:xfrm rot="10800000">
            <a:off x="3962399" y="7644504"/>
            <a:ext cx="209011" cy="587771"/>
          </a:xfrm>
          <a:prstGeom prst="leftBrace">
            <a:avLst>
              <a:gd fmla="val 100431" name="adj1"/>
              <a:gd fmla="val 49996"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07" name="Google Shape;4307;p355"/>
          <p:cNvSpPr/>
          <p:nvPr/>
        </p:nvSpPr>
        <p:spPr>
          <a:xfrm rot="10800000">
            <a:off x="3959694" y="8343899"/>
            <a:ext cx="209011" cy="609600"/>
          </a:xfrm>
          <a:prstGeom prst="leftBrace">
            <a:avLst>
              <a:gd fmla="val 43313" name="adj1"/>
              <a:gd fmla="val 49996" name="adj2"/>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08" name="Google Shape;4308;p355"/>
          <p:cNvSpPr txBox="1"/>
          <p:nvPr/>
        </p:nvSpPr>
        <p:spPr>
          <a:xfrm rot="-3273994">
            <a:off x="4075978" y="6190233"/>
            <a:ext cx="1263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INNER JOIN</a:t>
            </a:r>
            <a:endParaRPr sz="1800">
              <a:solidFill>
                <a:schemeClr val="dk1"/>
              </a:solidFill>
              <a:latin typeface="Calibri"/>
              <a:ea typeface="Calibri"/>
              <a:cs typeface="Calibri"/>
              <a:sym typeface="Calibri"/>
            </a:endParaRPr>
          </a:p>
        </p:txBody>
      </p:sp>
      <p:sp>
        <p:nvSpPr>
          <p:cNvPr id="4309" name="Google Shape;4309;p355"/>
          <p:cNvSpPr txBox="1"/>
          <p:nvPr/>
        </p:nvSpPr>
        <p:spPr>
          <a:xfrm rot="-3273994">
            <a:off x="4110671" y="7459839"/>
            <a:ext cx="10983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LEFT JOIN</a:t>
            </a:r>
            <a:endParaRPr sz="1800">
              <a:solidFill>
                <a:schemeClr val="dk1"/>
              </a:solidFill>
              <a:latin typeface="Calibri"/>
              <a:ea typeface="Calibri"/>
              <a:cs typeface="Calibri"/>
              <a:sym typeface="Calibri"/>
            </a:endParaRPr>
          </a:p>
        </p:txBody>
      </p:sp>
      <p:sp>
        <p:nvSpPr>
          <p:cNvPr id="4310" name="Google Shape;4310;p355"/>
          <p:cNvSpPr txBox="1"/>
          <p:nvPr/>
        </p:nvSpPr>
        <p:spPr>
          <a:xfrm rot="-3273994">
            <a:off x="4105101" y="8073572"/>
            <a:ext cx="1255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RIGHT JOIN</a:t>
            </a:r>
            <a:endParaRPr sz="1800">
              <a:solidFill>
                <a:schemeClr val="dk1"/>
              </a:solidFill>
              <a:latin typeface="Calibri"/>
              <a:ea typeface="Calibri"/>
              <a:cs typeface="Calibri"/>
              <a:sym typeface="Calibri"/>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4" name="Shape 4314"/>
        <p:cNvGrpSpPr/>
        <p:nvPr/>
      </p:nvGrpSpPr>
      <p:grpSpPr>
        <a:xfrm>
          <a:off x="0" y="0"/>
          <a:ext cx="0" cy="0"/>
          <a:chOff x="0" y="0"/>
          <a:chExt cx="0" cy="0"/>
        </a:xfrm>
      </p:grpSpPr>
      <p:sp>
        <p:nvSpPr>
          <p:cNvPr id="4315" name="Google Shape;4315;p3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6" name="Google Shape;4316;p3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317" name="Google Shape;4317;p356"/>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CROSS JOIN</a:t>
            </a:r>
            <a:endParaRPr/>
          </a:p>
        </p:txBody>
      </p:sp>
      <p:pic>
        <p:nvPicPr>
          <p:cNvPr id="4318" name="Google Shape;4318;p356"/>
          <p:cNvPicPr preferRelativeResize="0"/>
          <p:nvPr/>
        </p:nvPicPr>
        <p:blipFill rotWithShape="1">
          <a:blip r:embed="rId4">
            <a:alphaModFix/>
          </a:blip>
          <a:srcRect b="0" l="0" r="0" t="0"/>
          <a:stretch/>
        </p:blipFill>
        <p:spPr>
          <a:xfrm>
            <a:off x="762000" y="4325006"/>
            <a:ext cx="16397981" cy="2578714"/>
          </a:xfrm>
          <a:prstGeom prst="rect">
            <a:avLst/>
          </a:prstGeom>
          <a:noFill/>
          <a:ln>
            <a:noFill/>
          </a:ln>
        </p:spPr>
      </p:pic>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sp>
        <p:nvSpPr>
          <p:cNvPr id="4323" name="Google Shape;4323;p3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4" name="Google Shape;4324;p3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325" name="Google Shape;4325;p357"/>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CROSS JOIN</a:t>
            </a:r>
            <a:endParaRPr/>
          </a:p>
        </p:txBody>
      </p:sp>
      <p:pic>
        <p:nvPicPr>
          <p:cNvPr id="4326" name="Google Shape;4326;p357"/>
          <p:cNvPicPr preferRelativeResize="0"/>
          <p:nvPr/>
        </p:nvPicPr>
        <p:blipFill rotWithShape="1">
          <a:blip r:embed="rId4">
            <a:alphaModFix/>
          </a:blip>
          <a:srcRect b="0" l="0" r="0" t="0"/>
          <a:stretch/>
        </p:blipFill>
        <p:spPr>
          <a:xfrm>
            <a:off x="1524000" y="3086100"/>
            <a:ext cx="6020640" cy="5258534"/>
          </a:xfrm>
          <a:prstGeom prst="rect">
            <a:avLst/>
          </a:prstGeom>
          <a:noFill/>
          <a:ln>
            <a:noFill/>
          </a:ln>
        </p:spPr>
      </p:pic>
      <p:pic>
        <p:nvPicPr>
          <p:cNvPr id="4327" name="Google Shape;4327;p357"/>
          <p:cNvPicPr preferRelativeResize="0"/>
          <p:nvPr/>
        </p:nvPicPr>
        <p:blipFill rotWithShape="1">
          <a:blip r:embed="rId5">
            <a:alphaModFix/>
          </a:blip>
          <a:srcRect b="0" l="0" r="0" t="0"/>
          <a:stretch/>
        </p:blipFill>
        <p:spPr>
          <a:xfrm>
            <a:off x="9296400" y="2089328"/>
            <a:ext cx="6963747" cy="7868748"/>
          </a:xfrm>
          <a:prstGeom prst="rect">
            <a:avLst/>
          </a:prstGeom>
          <a:noFill/>
          <a:ln>
            <a:noFill/>
          </a:ln>
        </p:spPr>
      </p:pic>
      <p:sp>
        <p:nvSpPr>
          <p:cNvPr id="4328" name="Google Shape;4328;p357"/>
          <p:cNvSpPr/>
          <p:nvPr/>
        </p:nvSpPr>
        <p:spPr>
          <a:xfrm rot="10800000">
            <a:off x="12808753" y="4501030"/>
            <a:ext cx="277936" cy="1709269"/>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29" name="Google Shape;4329;p357"/>
          <p:cNvSpPr/>
          <p:nvPr/>
        </p:nvSpPr>
        <p:spPr>
          <a:xfrm rot="10800000">
            <a:off x="12808753" y="6286499"/>
            <a:ext cx="277936" cy="1911172"/>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30" name="Google Shape;4330;p357"/>
          <p:cNvSpPr txBox="1"/>
          <p:nvPr/>
        </p:nvSpPr>
        <p:spPr>
          <a:xfrm rot="-3273994">
            <a:off x="13106159" y="5210352"/>
            <a:ext cx="3545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IT</a:t>
            </a:r>
            <a:endParaRPr sz="1800">
              <a:solidFill>
                <a:schemeClr val="dk1"/>
              </a:solidFill>
              <a:latin typeface="Calibri"/>
              <a:ea typeface="Calibri"/>
              <a:cs typeface="Calibri"/>
              <a:sym typeface="Calibri"/>
            </a:endParaRPr>
          </a:p>
        </p:txBody>
      </p:sp>
      <p:sp>
        <p:nvSpPr>
          <p:cNvPr id="4331" name="Google Shape;4331;p357"/>
          <p:cNvSpPr txBox="1"/>
          <p:nvPr/>
        </p:nvSpPr>
        <p:spPr>
          <a:xfrm rot="-3273994">
            <a:off x="13054554" y="7003441"/>
            <a:ext cx="4539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HR</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sp>
        <p:nvSpPr>
          <p:cNvPr id="4336" name="Google Shape;4336;p3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7" name="Google Shape;4337;p3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338" name="Google Shape;4338;p358"/>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CROSS JOIN</a:t>
            </a:r>
            <a:endParaRPr/>
          </a:p>
        </p:txBody>
      </p:sp>
      <p:pic>
        <p:nvPicPr>
          <p:cNvPr id="4339" name="Google Shape;4339;p358"/>
          <p:cNvPicPr preferRelativeResize="0"/>
          <p:nvPr/>
        </p:nvPicPr>
        <p:blipFill rotWithShape="1">
          <a:blip r:embed="rId4">
            <a:alphaModFix/>
          </a:blip>
          <a:srcRect b="0" l="0" r="0" t="0"/>
          <a:stretch/>
        </p:blipFill>
        <p:spPr>
          <a:xfrm>
            <a:off x="762000" y="3600519"/>
            <a:ext cx="6849431" cy="4267796"/>
          </a:xfrm>
          <a:prstGeom prst="rect">
            <a:avLst/>
          </a:prstGeom>
          <a:noFill/>
          <a:ln>
            <a:noFill/>
          </a:ln>
        </p:spPr>
      </p:pic>
      <p:pic>
        <p:nvPicPr>
          <p:cNvPr id="4340" name="Google Shape;4340;p358"/>
          <p:cNvPicPr preferRelativeResize="0"/>
          <p:nvPr/>
        </p:nvPicPr>
        <p:blipFill rotWithShape="1">
          <a:blip r:embed="rId5">
            <a:alphaModFix/>
          </a:blip>
          <a:srcRect b="0" l="0" r="0" t="0"/>
          <a:stretch/>
        </p:blipFill>
        <p:spPr>
          <a:xfrm>
            <a:off x="8094401" y="3805272"/>
            <a:ext cx="9018082" cy="3858291"/>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3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6" name="Google Shape;4346;p3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347" name="Google Shape;4347;p359"/>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CROSS JOIN</a:t>
            </a:r>
            <a:endParaRPr/>
          </a:p>
        </p:txBody>
      </p:sp>
      <p:pic>
        <p:nvPicPr>
          <p:cNvPr id="4348" name="Google Shape;4348;p359"/>
          <p:cNvPicPr preferRelativeResize="0"/>
          <p:nvPr/>
        </p:nvPicPr>
        <p:blipFill rotWithShape="1">
          <a:blip r:embed="rId4">
            <a:alphaModFix/>
          </a:blip>
          <a:srcRect b="0" l="0" r="0" t="0"/>
          <a:stretch/>
        </p:blipFill>
        <p:spPr>
          <a:xfrm>
            <a:off x="1981200" y="2003162"/>
            <a:ext cx="3962400" cy="7977774"/>
          </a:xfrm>
          <a:prstGeom prst="rect">
            <a:avLst/>
          </a:prstGeom>
          <a:noFill/>
          <a:ln>
            <a:noFill/>
          </a:ln>
        </p:spPr>
      </p:pic>
      <p:pic>
        <p:nvPicPr>
          <p:cNvPr id="4349" name="Google Shape;4349;p359"/>
          <p:cNvPicPr preferRelativeResize="0"/>
          <p:nvPr/>
        </p:nvPicPr>
        <p:blipFill rotWithShape="1">
          <a:blip r:embed="rId5">
            <a:alphaModFix/>
          </a:blip>
          <a:srcRect b="0" l="0" r="0" t="0"/>
          <a:stretch/>
        </p:blipFill>
        <p:spPr>
          <a:xfrm>
            <a:off x="7086600" y="4000500"/>
            <a:ext cx="3822073" cy="4191000"/>
          </a:xfrm>
          <a:prstGeom prst="rect">
            <a:avLst/>
          </a:prstGeom>
          <a:noFill/>
          <a:ln>
            <a:noFill/>
          </a:ln>
        </p:spPr>
      </p:pic>
      <p:pic>
        <p:nvPicPr>
          <p:cNvPr id="4350" name="Google Shape;4350;p359"/>
          <p:cNvPicPr preferRelativeResize="0"/>
          <p:nvPr/>
        </p:nvPicPr>
        <p:blipFill rotWithShape="1">
          <a:blip r:embed="rId6">
            <a:alphaModFix/>
          </a:blip>
          <a:srcRect b="0" l="0" r="0" t="0"/>
          <a:stretch/>
        </p:blipFill>
        <p:spPr>
          <a:xfrm>
            <a:off x="11361885" y="4000500"/>
            <a:ext cx="4792515" cy="42124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SQL SERVER MİMARİSİ</a:t>
            </a:r>
            <a:endParaRPr/>
          </a:p>
          <a:p>
            <a:pPr indent="0" lvl="0" marL="0" marR="0" rtl="0" algn="ctr">
              <a:lnSpc>
                <a:spcPct val="100000"/>
              </a:lnSpc>
              <a:spcBef>
                <a:spcPts val="0"/>
              </a:spcBef>
              <a:spcAft>
                <a:spcPts val="0"/>
              </a:spcAft>
              <a:buNone/>
            </a:pPr>
            <a:r>
              <a:t/>
            </a:r>
            <a:endParaRPr sz="3600">
              <a:solidFill>
                <a:schemeClr val="lt1"/>
              </a:solidFill>
              <a:latin typeface="Arial"/>
              <a:ea typeface="Arial"/>
              <a:cs typeface="Arial"/>
              <a:sym typeface="Arial"/>
            </a:endParaRPr>
          </a:p>
        </p:txBody>
      </p:sp>
      <p:sp>
        <p:nvSpPr>
          <p:cNvPr id="459" name="Google Shape;459;p36"/>
          <p:cNvSpPr txBox="1"/>
          <p:nvPr/>
        </p:nvSpPr>
        <p:spPr>
          <a:xfrm>
            <a:off x="7848600" y="1943100"/>
            <a:ext cx="44958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E46232"/>
                </a:solidFill>
                <a:latin typeface="Arial"/>
                <a:ea typeface="Arial"/>
                <a:cs typeface="Arial"/>
                <a:sym typeface="Arial"/>
              </a:rPr>
              <a:t>ÖZET</a:t>
            </a:r>
            <a:endParaRPr/>
          </a:p>
          <a:p>
            <a:pPr indent="0" lvl="0" marL="0" marR="0" rtl="0" algn="l">
              <a:spcBef>
                <a:spcPts val="0"/>
              </a:spcBef>
              <a:spcAft>
                <a:spcPts val="0"/>
              </a:spcAft>
              <a:buNone/>
            </a:pPr>
            <a:r>
              <a:t/>
            </a:r>
            <a:endParaRPr sz="4800">
              <a:solidFill>
                <a:schemeClr val="dk1"/>
              </a:solidFill>
              <a:latin typeface="Calibri"/>
              <a:ea typeface="Calibri"/>
              <a:cs typeface="Calibri"/>
              <a:sym typeface="Calibri"/>
            </a:endParaRPr>
          </a:p>
        </p:txBody>
      </p:sp>
      <p:sp>
        <p:nvSpPr>
          <p:cNvPr id="460" name="Google Shape;460;p36"/>
          <p:cNvSpPr txBox="1"/>
          <p:nvPr/>
        </p:nvSpPr>
        <p:spPr>
          <a:xfrm>
            <a:off x="381000" y="1991026"/>
            <a:ext cx="9601200" cy="941796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161513"/>
              </a:buClr>
              <a:buSzPts val="3600"/>
              <a:buFont typeface="Arial"/>
              <a:buNone/>
            </a:pPr>
            <a:r>
              <a:t/>
            </a:r>
            <a:endParaRPr b="0" i="0" sz="36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Çok basit bir özet geçmemiz gerekirse, İstemci, SNI ile SQL Server üzerindeki protokollerden biriyle bağlantı kurar.</a:t>
            </a:r>
            <a:endParaRPr sz="3600">
              <a:solidFill>
                <a:srgbClr val="161513"/>
              </a:solidFill>
              <a:latin typeface="Arial"/>
              <a:ea typeface="Arial"/>
              <a:cs typeface="Arial"/>
              <a:sym typeface="Arial"/>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İstek ilk önce sunucuya gider ve Command Parser’a yönlendirilir. Sonra plan oluşturulması için Query Optimizer’a yönlendirilir.</a:t>
            </a:r>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Sorgumuz daha sonra, Query Optimizer planı oluşturduktan sonra Query Executer’a aktarılır.</a:t>
            </a:r>
            <a:endParaRPr/>
          </a:p>
          <a:p>
            <a:pPr indent="-571500" lvl="0" marL="571500" marR="0" rtl="0" algn="l">
              <a:spcBef>
                <a:spcPts val="0"/>
              </a:spcBef>
              <a:spcAft>
                <a:spcPts val="0"/>
              </a:spcAft>
              <a:buClr>
                <a:srgbClr val="161513"/>
              </a:buClr>
              <a:buSzPts val="3600"/>
              <a:buFont typeface="Arial"/>
              <a:buChar char="•"/>
            </a:pPr>
            <a:r>
              <a:rPr lang="en-US" sz="3600">
                <a:solidFill>
                  <a:srgbClr val="161513"/>
                </a:solidFill>
                <a:latin typeface="Arial"/>
                <a:ea typeface="Arial"/>
                <a:cs typeface="Arial"/>
                <a:sym typeface="Arial"/>
              </a:rPr>
              <a:t>Query Executor sorgu planına göre ihtiyacı olan datayı verilerin depolandığı Storage Engine gönderir diyebiliriz.</a:t>
            </a:r>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a:p>
            <a:pPr indent="-342900" lvl="0" marL="571500" marR="0" rtl="0" algn="l">
              <a:spcBef>
                <a:spcPts val="0"/>
              </a:spcBef>
              <a:spcAft>
                <a:spcPts val="0"/>
              </a:spcAft>
              <a:buClr>
                <a:srgbClr val="161513"/>
              </a:buClr>
              <a:buSzPts val="3600"/>
              <a:buFont typeface="Arial"/>
              <a:buNone/>
            </a:pPr>
            <a:r>
              <a:t/>
            </a:r>
            <a:endParaRPr sz="3600">
              <a:solidFill>
                <a:srgbClr val="161513"/>
              </a:solidFill>
              <a:latin typeface="Arial"/>
              <a:ea typeface="Arial"/>
              <a:cs typeface="Arial"/>
              <a:sym typeface="Arial"/>
            </a:endParaRPr>
          </a:p>
        </p:txBody>
      </p:sp>
      <p:pic>
        <p:nvPicPr>
          <p:cNvPr id="461" name="Google Shape;461;p36"/>
          <p:cNvPicPr preferRelativeResize="0"/>
          <p:nvPr/>
        </p:nvPicPr>
        <p:blipFill rotWithShape="1">
          <a:blip r:embed="rId3">
            <a:alphaModFix/>
          </a:blip>
          <a:srcRect b="0" l="0" r="0" t="0"/>
          <a:stretch/>
        </p:blipFill>
        <p:spPr>
          <a:xfrm>
            <a:off x="9753600" y="2497302"/>
            <a:ext cx="8734248" cy="6532182"/>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4" name="Shape 4354"/>
        <p:cNvGrpSpPr/>
        <p:nvPr/>
      </p:nvGrpSpPr>
      <p:grpSpPr>
        <a:xfrm>
          <a:off x="0" y="0"/>
          <a:ext cx="0" cy="0"/>
          <a:chOff x="0" y="0"/>
          <a:chExt cx="0" cy="0"/>
        </a:xfrm>
      </p:grpSpPr>
      <p:sp>
        <p:nvSpPr>
          <p:cNvPr id="4355" name="Google Shape;4355;p3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6" name="Google Shape;4356;p3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357" name="Google Shape;4357;p360"/>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CROSS JOIN</a:t>
            </a:r>
            <a:endParaRPr/>
          </a:p>
        </p:txBody>
      </p:sp>
      <p:pic>
        <p:nvPicPr>
          <p:cNvPr id="4358" name="Google Shape;4358;p360"/>
          <p:cNvPicPr preferRelativeResize="0"/>
          <p:nvPr/>
        </p:nvPicPr>
        <p:blipFill rotWithShape="1">
          <a:blip r:embed="rId4">
            <a:alphaModFix/>
          </a:blip>
          <a:srcRect b="0" l="0" r="0" t="0"/>
          <a:stretch/>
        </p:blipFill>
        <p:spPr>
          <a:xfrm>
            <a:off x="2664934" y="3954103"/>
            <a:ext cx="3429000" cy="3759985"/>
          </a:xfrm>
          <a:prstGeom prst="rect">
            <a:avLst/>
          </a:prstGeom>
          <a:noFill/>
          <a:ln>
            <a:noFill/>
          </a:ln>
        </p:spPr>
      </p:pic>
      <p:pic>
        <p:nvPicPr>
          <p:cNvPr id="4359" name="Google Shape;4359;p360"/>
          <p:cNvPicPr preferRelativeResize="0"/>
          <p:nvPr/>
        </p:nvPicPr>
        <p:blipFill rotWithShape="1">
          <a:blip r:embed="rId5">
            <a:alphaModFix/>
          </a:blip>
          <a:srcRect b="0" l="0" r="0" t="0"/>
          <a:stretch/>
        </p:blipFill>
        <p:spPr>
          <a:xfrm>
            <a:off x="7010400" y="4337457"/>
            <a:ext cx="3847029" cy="3381394"/>
          </a:xfrm>
          <a:prstGeom prst="rect">
            <a:avLst/>
          </a:prstGeom>
          <a:noFill/>
          <a:ln>
            <a:noFill/>
          </a:ln>
        </p:spPr>
      </p:pic>
      <p:pic>
        <p:nvPicPr>
          <p:cNvPr id="4360" name="Google Shape;4360;p360"/>
          <p:cNvPicPr preferRelativeResize="0"/>
          <p:nvPr/>
        </p:nvPicPr>
        <p:blipFill rotWithShape="1">
          <a:blip r:embed="rId6">
            <a:alphaModFix/>
          </a:blip>
          <a:srcRect b="0" l="0" r="0" t="0"/>
          <a:stretch/>
        </p:blipFill>
        <p:spPr>
          <a:xfrm>
            <a:off x="12277184" y="2693939"/>
            <a:ext cx="3877216" cy="6668431"/>
          </a:xfrm>
          <a:prstGeom prst="rect">
            <a:avLst/>
          </a:prstGeom>
          <a:noFill/>
          <a:ln>
            <a:noFill/>
          </a:ln>
        </p:spPr>
      </p:pic>
      <p:sp>
        <p:nvSpPr>
          <p:cNvPr id="4361" name="Google Shape;4361;p360"/>
          <p:cNvSpPr/>
          <p:nvPr/>
        </p:nvSpPr>
        <p:spPr>
          <a:xfrm rot="10800000">
            <a:off x="15363147" y="5295900"/>
            <a:ext cx="277936" cy="1709269"/>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62" name="Google Shape;4362;p360"/>
          <p:cNvSpPr/>
          <p:nvPr/>
        </p:nvSpPr>
        <p:spPr>
          <a:xfrm rot="10800000">
            <a:off x="15345130" y="7107750"/>
            <a:ext cx="277936" cy="1464750"/>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pic>
        <p:nvPicPr>
          <p:cNvPr id="4367" name="Google Shape;4367;p361"/>
          <p:cNvPicPr preferRelativeResize="0"/>
          <p:nvPr/>
        </p:nvPicPr>
        <p:blipFill rotWithShape="1">
          <a:blip r:embed="rId3">
            <a:alphaModFix/>
          </a:blip>
          <a:srcRect b="0" l="0" r="0" t="0"/>
          <a:stretch/>
        </p:blipFill>
        <p:spPr>
          <a:xfrm>
            <a:off x="12235642" y="6052604"/>
            <a:ext cx="4963218" cy="2943636"/>
          </a:xfrm>
          <a:prstGeom prst="rect">
            <a:avLst/>
          </a:prstGeom>
          <a:noFill/>
          <a:ln>
            <a:noFill/>
          </a:ln>
        </p:spPr>
      </p:pic>
      <p:sp>
        <p:nvSpPr>
          <p:cNvPr id="4368" name="Google Shape;4368;p3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9" name="Google Shape;4369;p36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370" name="Google Shape;4370;p361"/>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İLERİ JOIN</a:t>
            </a:r>
            <a:endParaRPr/>
          </a:p>
        </p:txBody>
      </p:sp>
      <p:pic>
        <p:nvPicPr>
          <p:cNvPr id="4371" name="Google Shape;4371;p361"/>
          <p:cNvPicPr preferRelativeResize="0"/>
          <p:nvPr/>
        </p:nvPicPr>
        <p:blipFill rotWithShape="1">
          <a:blip r:embed="rId5">
            <a:alphaModFix/>
          </a:blip>
          <a:srcRect b="0" l="0" r="0" t="0"/>
          <a:stretch/>
        </p:blipFill>
        <p:spPr>
          <a:xfrm>
            <a:off x="-1676400" y="1181100"/>
            <a:ext cx="10057257" cy="5657207"/>
          </a:xfrm>
          <a:prstGeom prst="rect">
            <a:avLst/>
          </a:prstGeom>
          <a:noFill/>
          <a:ln>
            <a:noFill/>
          </a:ln>
        </p:spPr>
      </p:pic>
      <p:pic>
        <p:nvPicPr>
          <p:cNvPr id="4372" name="Google Shape;4372;p361"/>
          <p:cNvPicPr preferRelativeResize="0"/>
          <p:nvPr/>
        </p:nvPicPr>
        <p:blipFill rotWithShape="1">
          <a:blip r:embed="rId6">
            <a:alphaModFix/>
          </a:blip>
          <a:srcRect b="0" l="0" r="0" t="0"/>
          <a:stretch/>
        </p:blipFill>
        <p:spPr>
          <a:xfrm>
            <a:off x="3848671" y="1228403"/>
            <a:ext cx="10590657" cy="5957244"/>
          </a:xfrm>
          <a:prstGeom prst="rect">
            <a:avLst/>
          </a:prstGeom>
          <a:noFill/>
          <a:ln>
            <a:noFill/>
          </a:ln>
        </p:spPr>
      </p:pic>
      <p:pic>
        <p:nvPicPr>
          <p:cNvPr id="4373" name="Google Shape;4373;p361"/>
          <p:cNvPicPr preferRelativeResize="0"/>
          <p:nvPr/>
        </p:nvPicPr>
        <p:blipFill rotWithShape="1">
          <a:blip r:embed="rId7">
            <a:alphaModFix/>
          </a:blip>
          <a:srcRect b="0" l="0" r="0" t="0"/>
          <a:stretch/>
        </p:blipFill>
        <p:spPr>
          <a:xfrm>
            <a:off x="8380857" y="971228"/>
            <a:ext cx="11505057" cy="6471594"/>
          </a:xfrm>
          <a:prstGeom prst="rect">
            <a:avLst/>
          </a:prstGeom>
          <a:noFill/>
          <a:ln>
            <a:noFill/>
          </a:ln>
        </p:spPr>
      </p:pic>
      <p:pic>
        <p:nvPicPr>
          <p:cNvPr id="4374" name="Google Shape;4374;p361"/>
          <p:cNvPicPr preferRelativeResize="0"/>
          <p:nvPr/>
        </p:nvPicPr>
        <p:blipFill rotWithShape="1">
          <a:blip r:embed="rId8">
            <a:alphaModFix/>
          </a:blip>
          <a:srcRect b="0" l="0" r="0" t="0"/>
          <a:stretch/>
        </p:blipFill>
        <p:spPr>
          <a:xfrm>
            <a:off x="738430" y="2236983"/>
            <a:ext cx="1688297" cy="528658"/>
          </a:xfrm>
          <a:prstGeom prst="rect">
            <a:avLst/>
          </a:prstGeom>
          <a:noFill/>
          <a:ln>
            <a:noFill/>
          </a:ln>
        </p:spPr>
      </p:pic>
      <p:pic>
        <p:nvPicPr>
          <p:cNvPr id="4375" name="Google Shape;4375;p361"/>
          <p:cNvPicPr preferRelativeResize="0"/>
          <p:nvPr/>
        </p:nvPicPr>
        <p:blipFill rotWithShape="1">
          <a:blip r:embed="rId8">
            <a:alphaModFix/>
          </a:blip>
          <a:srcRect b="0" l="0" r="0" t="0"/>
          <a:stretch/>
        </p:blipFill>
        <p:spPr>
          <a:xfrm>
            <a:off x="6446167" y="2188059"/>
            <a:ext cx="1688297" cy="528658"/>
          </a:xfrm>
          <a:prstGeom prst="rect">
            <a:avLst/>
          </a:prstGeom>
          <a:noFill/>
          <a:ln>
            <a:noFill/>
          </a:ln>
        </p:spPr>
      </p:pic>
      <p:pic>
        <p:nvPicPr>
          <p:cNvPr id="4376" name="Google Shape;4376;p361"/>
          <p:cNvPicPr preferRelativeResize="0"/>
          <p:nvPr/>
        </p:nvPicPr>
        <p:blipFill rotWithShape="1">
          <a:blip r:embed="rId8">
            <a:alphaModFix/>
          </a:blip>
          <a:srcRect b="0" l="0" r="0" t="0"/>
          <a:stretch/>
        </p:blipFill>
        <p:spPr>
          <a:xfrm>
            <a:off x="11733961" y="2222956"/>
            <a:ext cx="1688297" cy="528658"/>
          </a:xfrm>
          <a:prstGeom prst="rect">
            <a:avLst/>
          </a:prstGeom>
          <a:noFill/>
          <a:ln>
            <a:noFill/>
          </a:ln>
        </p:spPr>
      </p:pic>
      <p:pic>
        <p:nvPicPr>
          <p:cNvPr id="4377" name="Google Shape;4377;p361"/>
          <p:cNvPicPr preferRelativeResize="0"/>
          <p:nvPr/>
        </p:nvPicPr>
        <p:blipFill rotWithShape="1">
          <a:blip r:embed="rId9">
            <a:alphaModFix/>
          </a:blip>
          <a:srcRect b="0" l="0" r="0" t="0"/>
          <a:stretch/>
        </p:blipFill>
        <p:spPr>
          <a:xfrm>
            <a:off x="3610576" y="2277991"/>
            <a:ext cx="1843216" cy="349575"/>
          </a:xfrm>
          <a:prstGeom prst="rect">
            <a:avLst/>
          </a:prstGeom>
          <a:noFill/>
          <a:ln>
            <a:noFill/>
          </a:ln>
        </p:spPr>
      </p:pic>
      <p:pic>
        <p:nvPicPr>
          <p:cNvPr id="4378" name="Google Shape;4378;p361"/>
          <p:cNvPicPr preferRelativeResize="0"/>
          <p:nvPr/>
        </p:nvPicPr>
        <p:blipFill rotWithShape="1">
          <a:blip r:embed="rId9">
            <a:alphaModFix/>
          </a:blip>
          <a:srcRect b="0" l="0" r="0" t="0"/>
          <a:stretch/>
        </p:blipFill>
        <p:spPr>
          <a:xfrm>
            <a:off x="8881193" y="2277991"/>
            <a:ext cx="1843216" cy="349575"/>
          </a:xfrm>
          <a:prstGeom prst="rect">
            <a:avLst/>
          </a:prstGeom>
          <a:noFill/>
          <a:ln>
            <a:noFill/>
          </a:ln>
        </p:spPr>
      </p:pic>
      <p:pic>
        <p:nvPicPr>
          <p:cNvPr id="4379" name="Google Shape;4379;p361"/>
          <p:cNvPicPr preferRelativeResize="0"/>
          <p:nvPr/>
        </p:nvPicPr>
        <p:blipFill rotWithShape="1">
          <a:blip r:embed="rId9">
            <a:alphaModFix/>
          </a:blip>
          <a:srcRect b="0" l="0" r="0" t="0"/>
          <a:stretch/>
        </p:blipFill>
        <p:spPr>
          <a:xfrm>
            <a:off x="14783152" y="2277346"/>
            <a:ext cx="1843216" cy="349575"/>
          </a:xfrm>
          <a:prstGeom prst="rect">
            <a:avLst/>
          </a:prstGeom>
          <a:noFill/>
          <a:ln>
            <a:noFill/>
          </a:ln>
        </p:spPr>
      </p:pic>
      <p:pic>
        <p:nvPicPr>
          <p:cNvPr id="4380" name="Google Shape;4380;p361"/>
          <p:cNvPicPr preferRelativeResize="0"/>
          <p:nvPr/>
        </p:nvPicPr>
        <p:blipFill rotWithShape="1">
          <a:blip r:embed="rId10">
            <a:alphaModFix/>
          </a:blip>
          <a:srcRect b="0" l="0" r="0" t="0"/>
          <a:stretch/>
        </p:blipFill>
        <p:spPr>
          <a:xfrm>
            <a:off x="1414757" y="5921478"/>
            <a:ext cx="4391638" cy="2953162"/>
          </a:xfrm>
          <a:prstGeom prst="rect">
            <a:avLst/>
          </a:prstGeom>
          <a:noFill/>
          <a:ln>
            <a:noFill/>
          </a:ln>
        </p:spPr>
      </p:pic>
      <p:pic>
        <p:nvPicPr>
          <p:cNvPr id="4381" name="Google Shape;4381;p361"/>
          <p:cNvPicPr preferRelativeResize="0"/>
          <p:nvPr/>
        </p:nvPicPr>
        <p:blipFill rotWithShape="1">
          <a:blip r:embed="rId11">
            <a:alphaModFix/>
          </a:blip>
          <a:srcRect b="0" l="0" r="0" t="0"/>
          <a:stretch/>
        </p:blipFill>
        <p:spPr>
          <a:xfrm>
            <a:off x="6842218" y="6052604"/>
            <a:ext cx="4629796" cy="2953162"/>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5" name="Shape 4385"/>
        <p:cNvGrpSpPr/>
        <p:nvPr/>
      </p:nvGrpSpPr>
      <p:grpSpPr>
        <a:xfrm>
          <a:off x="0" y="0"/>
          <a:ext cx="0" cy="0"/>
          <a:chOff x="0" y="0"/>
          <a:chExt cx="0" cy="0"/>
        </a:xfrm>
      </p:grpSpPr>
      <p:sp>
        <p:nvSpPr>
          <p:cNvPr id="4386" name="Google Shape;4386;p3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62"/>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İLERİ JOIN</a:t>
            </a:r>
            <a:endParaRPr/>
          </a:p>
        </p:txBody>
      </p:sp>
      <p:pic>
        <p:nvPicPr>
          <p:cNvPr id="4388" name="Google Shape;4388;p362"/>
          <p:cNvPicPr preferRelativeResize="0"/>
          <p:nvPr/>
        </p:nvPicPr>
        <p:blipFill rotWithShape="1">
          <a:blip r:embed="rId3">
            <a:alphaModFix/>
          </a:blip>
          <a:srcRect b="0" l="0" r="0" t="0"/>
          <a:stretch/>
        </p:blipFill>
        <p:spPr>
          <a:xfrm>
            <a:off x="458343" y="1412360"/>
            <a:ext cx="10057257" cy="5657207"/>
          </a:xfrm>
          <a:prstGeom prst="rect">
            <a:avLst/>
          </a:prstGeom>
          <a:noFill/>
          <a:ln>
            <a:noFill/>
          </a:ln>
        </p:spPr>
      </p:pic>
      <p:pic>
        <p:nvPicPr>
          <p:cNvPr id="4389" name="Google Shape;4389;p362"/>
          <p:cNvPicPr preferRelativeResize="0"/>
          <p:nvPr/>
        </p:nvPicPr>
        <p:blipFill rotWithShape="1">
          <a:blip r:embed="rId4">
            <a:alphaModFix/>
          </a:blip>
          <a:srcRect b="0" l="0" r="0" t="0"/>
          <a:stretch/>
        </p:blipFill>
        <p:spPr>
          <a:xfrm>
            <a:off x="2987473" y="2468243"/>
            <a:ext cx="1688297" cy="528658"/>
          </a:xfrm>
          <a:prstGeom prst="rect">
            <a:avLst/>
          </a:prstGeom>
          <a:noFill/>
          <a:ln>
            <a:noFill/>
          </a:ln>
        </p:spPr>
      </p:pic>
      <p:pic>
        <p:nvPicPr>
          <p:cNvPr id="4390" name="Google Shape;4390;p362"/>
          <p:cNvPicPr preferRelativeResize="0"/>
          <p:nvPr/>
        </p:nvPicPr>
        <p:blipFill rotWithShape="1">
          <a:blip r:embed="rId5">
            <a:alphaModFix/>
          </a:blip>
          <a:srcRect b="0" l="0" r="0" t="0"/>
          <a:stretch/>
        </p:blipFill>
        <p:spPr>
          <a:xfrm>
            <a:off x="5859619" y="2509251"/>
            <a:ext cx="1843216" cy="349575"/>
          </a:xfrm>
          <a:prstGeom prst="rect">
            <a:avLst/>
          </a:prstGeom>
          <a:noFill/>
          <a:ln>
            <a:noFill/>
          </a:ln>
        </p:spPr>
      </p:pic>
      <p:pic>
        <p:nvPicPr>
          <p:cNvPr id="4391" name="Google Shape;4391;p362"/>
          <p:cNvPicPr preferRelativeResize="0"/>
          <p:nvPr/>
        </p:nvPicPr>
        <p:blipFill rotWithShape="1">
          <a:blip r:embed="rId6">
            <a:alphaModFix/>
          </a:blip>
          <a:srcRect b="0" l="0" r="0" t="0"/>
          <a:stretch/>
        </p:blipFill>
        <p:spPr>
          <a:xfrm>
            <a:off x="3663800" y="6152738"/>
            <a:ext cx="4391638" cy="2953162"/>
          </a:xfrm>
          <a:prstGeom prst="rect">
            <a:avLst/>
          </a:prstGeom>
          <a:noFill/>
          <a:ln>
            <a:noFill/>
          </a:ln>
        </p:spPr>
      </p:pic>
      <p:pic>
        <p:nvPicPr>
          <p:cNvPr id="4392" name="Google Shape;4392;p362"/>
          <p:cNvPicPr preferRelativeResize="0"/>
          <p:nvPr/>
        </p:nvPicPr>
        <p:blipFill rotWithShape="1">
          <a:blip r:embed="rId7">
            <a:alphaModFix/>
          </a:blip>
          <a:srcRect b="0" l="0" r="0" t="0"/>
          <a:stretch/>
        </p:blipFill>
        <p:spPr>
          <a:xfrm>
            <a:off x="8876593" y="2434841"/>
            <a:ext cx="5068007" cy="6973273"/>
          </a:xfrm>
          <a:prstGeom prst="rect">
            <a:avLst/>
          </a:prstGeom>
          <a:noFill/>
          <a:ln>
            <a:noFill/>
          </a:ln>
        </p:spPr>
      </p:pic>
      <p:sp>
        <p:nvSpPr>
          <p:cNvPr id="4393" name="Google Shape;4393;p362"/>
          <p:cNvSpPr/>
          <p:nvPr/>
        </p:nvSpPr>
        <p:spPr>
          <a:xfrm rot="10800000">
            <a:off x="14020800" y="8773160"/>
            <a:ext cx="277936" cy="607014"/>
          </a:xfrm>
          <a:prstGeom prst="leftBrace">
            <a:avLst>
              <a:gd fmla="val 96513" name="adj1"/>
              <a:gd fmla="val 47039" name="adj2"/>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94" name="Google Shape;4394;p362"/>
          <p:cNvSpPr txBox="1"/>
          <p:nvPr/>
        </p:nvSpPr>
        <p:spPr>
          <a:xfrm>
            <a:off x="14374935" y="8877300"/>
            <a:ext cx="32038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BİZ BURAYI BULMAK İSTİYORUZ</a:t>
            </a:r>
            <a:endParaRPr b="1" sz="1800">
              <a:solidFill>
                <a:schemeClr val="dk1"/>
              </a:solidFill>
              <a:latin typeface="Calibri"/>
              <a:ea typeface="Calibri"/>
              <a:cs typeface="Calibri"/>
              <a:sym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8" name="Shape 4398"/>
        <p:cNvGrpSpPr/>
        <p:nvPr/>
      </p:nvGrpSpPr>
      <p:grpSpPr>
        <a:xfrm>
          <a:off x="0" y="0"/>
          <a:ext cx="0" cy="0"/>
          <a:chOff x="0" y="0"/>
          <a:chExt cx="0" cy="0"/>
        </a:xfrm>
      </p:grpSpPr>
      <p:sp>
        <p:nvSpPr>
          <p:cNvPr id="4399" name="Google Shape;4399;p3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63"/>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İLERİ JOIN</a:t>
            </a:r>
            <a:endParaRPr/>
          </a:p>
        </p:txBody>
      </p:sp>
      <p:pic>
        <p:nvPicPr>
          <p:cNvPr id="4401" name="Google Shape;4401;p363"/>
          <p:cNvPicPr preferRelativeResize="0"/>
          <p:nvPr/>
        </p:nvPicPr>
        <p:blipFill rotWithShape="1">
          <a:blip r:embed="rId3">
            <a:alphaModFix/>
          </a:blip>
          <a:srcRect b="0" l="0" r="0" t="0"/>
          <a:stretch/>
        </p:blipFill>
        <p:spPr>
          <a:xfrm>
            <a:off x="2133600" y="2273355"/>
            <a:ext cx="5068007" cy="6973273"/>
          </a:xfrm>
          <a:prstGeom prst="rect">
            <a:avLst/>
          </a:prstGeom>
          <a:noFill/>
          <a:ln>
            <a:noFill/>
          </a:ln>
        </p:spPr>
      </p:pic>
      <p:pic>
        <p:nvPicPr>
          <p:cNvPr id="4402" name="Google Shape;4402;p363"/>
          <p:cNvPicPr preferRelativeResize="0"/>
          <p:nvPr/>
        </p:nvPicPr>
        <p:blipFill rotWithShape="1">
          <a:blip r:embed="rId4">
            <a:alphaModFix/>
          </a:blip>
          <a:srcRect b="0" l="0" r="0" t="0"/>
          <a:stretch/>
        </p:blipFill>
        <p:spPr>
          <a:xfrm>
            <a:off x="8686800" y="3311726"/>
            <a:ext cx="5782482" cy="4896533"/>
          </a:xfrm>
          <a:prstGeom prst="rect">
            <a:avLst/>
          </a:prstGeom>
          <a:noFill/>
          <a:ln>
            <a:noFill/>
          </a:ln>
        </p:spPr>
      </p:pic>
      <p:pic>
        <p:nvPicPr>
          <p:cNvPr id="4403" name="Google Shape;4403;p363"/>
          <p:cNvPicPr preferRelativeResize="0"/>
          <p:nvPr/>
        </p:nvPicPr>
        <p:blipFill rotWithShape="1">
          <a:blip r:embed="rId5">
            <a:alphaModFix/>
          </a:blip>
          <a:srcRect b="0" l="0" r="0" t="0"/>
          <a:stretch/>
        </p:blipFill>
        <p:spPr>
          <a:xfrm>
            <a:off x="11811000" y="5325619"/>
            <a:ext cx="6975390" cy="3923657"/>
          </a:xfrm>
          <a:prstGeom prst="rect">
            <a:avLst/>
          </a:prstGeom>
          <a:noFill/>
          <a:ln>
            <a:noFill/>
          </a:ln>
        </p:spPr>
      </p:pic>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3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64"/>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İLERİ JOIN</a:t>
            </a:r>
            <a:endParaRPr/>
          </a:p>
        </p:txBody>
      </p:sp>
      <p:pic>
        <p:nvPicPr>
          <p:cNvPr id="4410" name="Google Shape;4410;p364"/>
          <p:cNvPicPr preferRelativeResize="0"/>
          <p:nvPr/>
        </p:nvPicPr>
        <p:blipFill rotWithShape="1">
          <a:blip r:embed="rId3">
            <a:alphaModFix/>
          </a:blip>
          <a:srcRect b="0" l="0" r="0" t="0"/>
          <a:stretch/>
        </p:blipFill>
        <p:spPr>
          <a:xfrm>
            <a:off x="2987473" y="2468243"/>
            <a:ext cx="1688297" cy="528658"/>
          </a:xfrm>
          <a:prstGeom prst="rect">
            <a:avLst/>
          </a:prstGeom>
          <a:noFill/>
          <a:ln>
            <a:noFill/>
          </a:ln>
        </p:spPr>
      </p:pic>
      <p:pic>
        <p:nvPicPr>
          <p:cNvPr id="4411" name="Google Shape;4411;p364"/>
          <p:cNvPicPr preferRelativeResize="0"/>
          <p:nvPr/>
        </p:nvPicPr>
        <p:blipFill rotWithShape="1">
          <a:blip r:embed="rId4">
            <a:alphaModFix/>
          </a:blip>
          <a:srcRect b="0" l="0" r="0" t="0"/>
          <a:stretch/>
        </p:blipFill>
        <p:spPr>
          <a:xfrm>
            <a:off x="5859619" y="2509251"/>
            <a:ext cx="1843216" cy="349575"/>
          </a:xfrm>
          <a:prstGeom prst="rect">
            <a:avLst/>
          </a:prstGeom>
          <a:noFill/>
          <a:ln>
            <a:noFill/>
          </a:ln>
        </p:spPr>
      </p:pic>
      <p:pic>
        <p:nvPicPr>
          <p:cNvPr id="4412" name="Google Shape;4412;p364"/>
          <p:cNvPicPr preferRelativeResize="0"/>
          <p:nvPr/>
        </p:nvPicPr>
        <p:blipFill rotWithShape="1">
          <a:blip r:embed="rId5">
            <a:alphaModFix/>
          </a:blip>
          <a:srcRect b="0" l="0" r="0" t="0"/>
          <a:stretch/>
        </p:blipFill>
        <p:spPr>
          <a:xfrm>
            <a:off x="381000" y="1562100"/>
            <a:ext cx="10590657" cy="5957244"/>
          </a:xfrm>
          <a:prstGeom prst="rect">
            <a:avLst/>
          </a:prstGeom>
          <a:noFill/>
          <a:ln>
            <a:noFill/>
          </a:ln>
        </p:spPr>
      </p:pic>
      <p:pic>
        <p:nvPicPr>
          <p:cNvPr id="4413" name="Google Shape;4413;p364"/>
          <p:cNvPicPr preferRelativeResize="0"/>
          <p:nvPr/>
        </p:nvPicPr>
        <p:blipFill rotWithShape="1">
          <a:blip r:embed="rId6">
            <a:alphaModFix/>
          </a:blip>
          <a:srcRect b="0" l="0" r="0" t="0"/>
          <a:stretch/>
        </p:blipFill>
        <p:spPr>
          <a:xfrm>
            <a:off x="3276600" y="5951594"/>
            <a:ext cx="4629796" cy="2953162"/>
          </a:xfrm>
          <a:prstGeom prst="rect">
            <a:avLst/>
          </a:prstGeom>
          <a:noFill/>
          <a:ln>
            <a:noFill/>
          </a:ln>
        </p:spPr>
      </p:pic>
      <p:pic>
        <p:nvPicPr>
          <p:cNvPr id="4414" name="Google Shape;4414;p364"/>
          <p:cNvPicPr preferRelativeResize="0"/>
          <p:nvPr/>
        </p:nvPicPr>
        <p:blipFill rotWithShape="1">
          <a:blip r:embed="rId7">
            <a:alphaModFix/>
          </a:blip>
          <a:srcRect b="0" l="0" r="0" t="0"/>
          <a:stretch/>
        </p:blipFill>
        <p:spPr>
          <a:xfrm>
            <a:off x="9906000" y="3695700"/>
            <a:ext cx="5601482" cy="4810796"/>
          </a:xfrm>
          <a:prstGeom prst="rect">
            <a:avLst/>
          </a:prstGeom>
          <a:noFill/>
          <a:ln>
            <a:noFill/>
          </a:ln>
        </p:spPr>
      </p:pic>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8" name="Shape 4418"/>
        <p:cNvGrpSpPr/>
        <p:nvPr/>
      </p:nvGrpSpPr>
      <p:grpSpPr>
        <a:xfrm>
          <a:off x="0" y="0"/>
          <a:ext cx="0" cy="0"/>
          <a:chOff x="0" y="0"/>
          <a:chExt cx="0" cy="0"/>
        </a:xfrm>
      </p:grpSpPr>
      <p:pic>
        <p:nvPicPr>
          <p:cNvPr id="4419" name="Google Shape;4419;p365"/>
          <p:cNvPicPr preferRelativeResize="0"/>
          <p:nvPr/>
        </p:nvPicPr>
        <p:blipFill rotWithShape="1">
          <a:blip r:embed="rId3">
            <a:alphaModFix/>
          </a:blip>
          <a:srcRect b="0" l="0" r="0" t="0"/>
          <a:stretch/>
        </p:blipFill>
        <p:spPr>
          <a:xfrm>
            <a:off x="2635585" y="6052604"/>
            <a:ext cx="4963218" cy="2943636"/>
          </a:xfrm>
          <a:prstGeom prst="rect">
            <a:avLst/>
          </a:prstGeom>
          <a:noFill/>
          <a:ln>
            <a:noFill/>
          </a:ln>
        </p:spPr>
      </p:pic>
      <p:sp>
        <p:nvSpPr>
          <p:cNvPr id="4420" name="Google Shape;4420;p36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1" name="Google Shape;4421;p365"/>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422" name="Google Shape;4422;p365"/>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İLERİ JOIN</a:t>
            </a:r>
            <a:endParaRPr/>
          </a:p>
        </p:txBody>
      </p:sp>
      <p:pic>
        <p:nvPicPr>
          <p:cNvPr id="4423" name="Google Shape;4423;p365"/>
          <p:cNvPicPr preferRelativeResize="0"/>
          <p:nvPr/>
        </p:nvPicPr>
        <p:blipFill rotWithShape="1">
          <a:blip r:embed="rId5">
            <a:alphaModFix/>
          </a:blip>
          <a:srcRect b="0" l="0" r="0" t="0"/>
          <a:stretch/>
        </p:blipFill>
        <p:spPr>
          <a:xfrm>
            <a:off x="-1219200" y="971228"/>
            <a:ext cx="11505057" cy="6471594"/>
          </a:xfrm>
          <a:prstGeom prst="rect">
            <a:avLst/>
          </a:prstGeom>
          <a:noFill/>
          <a:ln>
            <a:noFill/>
          </a:ln>
        </p:spPr>
      </p:pic>
      <p:pic>
        <p:nvPicPr>
          <p:cNvPr id="4424" name="Google Shape;4424;p365"/>
          <p:cNvPicPr preferRelativeResize="0"/>
          <p:nvPr/>
        </p:nvPicPr>
        <p:blipFill rotWithShape="1">
          <a:blip r:embed="rId6">
            <a:alphaModFix/>
          </a:blip>
          <a:srcRect b="0" l="0" r="0" t="0"/>
          <a:stretch/>
        </p:blipFill>
        <p:spPr>
          <a:xfrm>
            <a:off x="2133904" y="2222956"/>
            <a:ext cx="1688297" cy="528658"/>
          </a:xfrm>
          <a:prstGeom prst="rect">
            <a:avLst/>
          </a:prstGeom>
          <a:noFill/>
          <a:ln>
            <a:noFill/>
          </a:ln>
        </p:spPr>
      </p:pic>
      <p:pic>
        <p:nvPicPr>
          <p:cNvPr id="4425" name="Google Shape;4425;p365"/>
          <p:cNvPicPr preferRelativeResize="0"/>
          <p:nvPr/>
        </p:nvPicPr>
        <p:blipFill rotWithShape="1">
          <a:blip r:embed="rId7">
            <a:alphaModFix/>
          </a:blip>
          <a:srcRect b="0" l="0" r="0" t="0"/>
          <a:stretch/>
        </p:blipFill>
        <p:spPr>
          <a:xfrm>
            <a:off x="5183095" y="2277346"/>
            <a:ext cx="1843216" cy="349575"/>
          </a:xfrm>
          <a:prstGeom prst="rect">
            <a:avLst/>
          </a:prstGeom>
          <a:noFill/>
          <a:ln>
            <a:noFill/>
          </a:ln>
        </p:spPr>
      </p:pic>
      <p:pic>
        <p:nvPicPr>
          <p:cNvPr id="4426" name="Google Shape;4426;p365"/>
          <p:cNvPicPr preferRelativeResize="0"/>
          <p:nvPr/>
        </p:nvPicPr>
        <p:blipFill rotWithShape="1">
          <a:blip r:embed="rId8">
            <a:alphaModFix/>
          </a:blip>
          <a:srcRect b="0" l="0" r="0" t="0"/>
          <a:stretch/>
        </p:blipFill>
        <p:spPr>
          <a:xfrm>
            <a:off x="9372600" y="2844799"/>
            <a:ext cx="5944430" cy="5858693"/>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sp>
        <p:nvSpPr>
          <p:cNvPr id="4431" name="Google Shape;4431;p36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32" name="Google Shape;4432;p3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33" name="Google Shape;4433;p366"/>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SELF JOIN</a:t>
            </a:r>
            <a:endParaRPr/>
          </a:p>
        </p:txBody>
      </p:sp>
      <p:pic>
        <p:nvPicPr>
          <p:cNvPr id="4434" name="Google Shape;4434;p366"/>
          <p:cNvPicPr preferRelativeResize="0"/>
          <p:nvPr/>
        </p:nvPicPr>
        <p:blipFill rotWithShape="1">
          <a:blip r:embed="rId4">
            <a:alphaModFix/>
          </a:blip>
          <a:srcRect b="0" l="0" r="0" t="0"/>
          <a:stretch/>
        </p:blipFill>
        <p:spPr>
          <a:xfrm>
            <a:off x="952539" y="3570211"/>
            <a:ext cx="5654259" cy="6410725"/>
          </a:xfrm>
          <a:prstGeom prst="rect">
            <a:avLst/>
          </a:prstGeom>
          <a:noFill/>
          <a:ln>
            <a:noFill/>
          </a:ln>
        </p:spPr>
      </p:pic>
      <p:pic>
        <p:nvPicPr>
          <p:cNvPr id="4435" name="Google Shape;4435;p366"/>
          <p:cNvPicPr preferRelativeResize="0"/>
          <p:nvPr/>
        </p:nvPicPr>
        <p:blipFill rotWithShape="1">
          <a:blip r:embed="rId5">
            <a:alphaModFix/>
          </a:blip>
          <a:srcRect b="0" l="0" r="0" t="0"/>
          <a:stretch/>
        </p:blipFill>
        <p:spPr>
          <a:xfrm>
            <a:off x="9285704" y="3564708"/>
            <a:ext cx="6868696" cy="5845992"/>
          </a:xfrm>
          <a:prstGeom prst="rect">
            <a:avLst/>
          </a:prstGeom>
          <a:noFill/>
          <a:ln>
            <a:noFill/>
          </a:ln>
        </p:spPr>
      </p:pic>
      <p:sp>
        <p:nvSpPr>
          <p:cNvPr id="4436" name="Google Shape;4436;p366"/>
          <p:cNvSpPr/>
          <p:nvPr/>
        </p:nvSpPr>
        <p:spPr>
          <a:xfrm>
            <a:off x="13792200" y="5295900"/>
            <a:ext cx="2209800" cy="533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7" name="Google Shape;4437;p366"/>
          <p:cNvSpPr/>
          <p:nvPr/>
        </p:nvSpPr>
        <p:spPr>
          <a:xfrm>
            <a:off x="9601200" y="7200900"/>
            <a:ext cx="1905000" cy="533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38" name="Google Shape;4438;p366"/>
          <p:cNvPicPr preferRelativeResize="0"/>
          <p:nvPr/>
        </p:nvPicPr>
        <p:blipFill rotWithShape="1">
          <a:blip r:embed="rId6">
            <a:alphaModFix/>
          </a:blip>
          <a:srcRect b="0" l="0" r="0" t="0"/>
          <a:stretch/>
        </p:blipFill>
        <p:spPr>
          <a:xfrm>
            <a:off x="304800" y="1965660"/>
            <a:ext cx="11402629" cy="130576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2" name="Shape 4442"/>
        <p:cNvGrpSpPr/>
        <p:nvPr/>
      </p:nvGrpSpPr>
      <p:grpSpPr>
        <a:xfrm>
          <a:off x="0" y="0"/>
          <a:ext cx="0" cy="0"/>
          <a:chOff x="0" y="0"/>
          <a:chExt cx="0" cy="0"/>
        </a:xfrm>
      </p:grpSpPr>
      <p:sp>
        <p:nvSpPr>
          <p:cNvPr id="4443" name="Google Shape;4443;p36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44" name="Google Shape;4444;p3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45" name="Google Shape;4445;p367"/>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SELF JOIN</a:t>
            </a:r>
            <a:endParaRPr/>
          </a:p>
        </p:txBody>
      </p:sp>
      <p:pic>
        <p:nvPicPr>
          <p:cNvPr id="4446" name="Google Shape;4446;p367"/>
          <p:cNvPicPr preferRelativeResize="0"/>
          <p:nvPr/>
        </p:nvPicPr>
        <p:blipFill rotWithShape="1">
          <a:blip r:embed="rId4">
            <a:alphaModFix/>
          </a:blip>
          <a:srcRect b="0" l="0" r="0" t="0"/>
          <a:stretch/>
        </p:blipFill>
        <p:spPr>
          <a:xfrm>
            <a:off x="4932203" y="2324100"/>
            <a:ext cx="8423593" cy="7466091"/>
          </a:xfrm>
          <a:prstGeom prst="rect">
            <a:avLst/>
          </a:prstGeom>
          <a:noFill/>
          <a:ln>
            <a:noFill/>
          </a:ln>
        </p:spPr>
      </p:pic>
      <p:sp>
        <p:nvSpPr>
          <p:cNvPr id="4447" name="Google Shape;4447;p367"/>
          <p:cNvSpPr/>
          <p:nvPr/>
        </p:nvSpPr>
        <p:spPr>
          <a:xfrm>
            <a:off x="5715000" y="4305300"/>
            <a:ext cx="19050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8" name="Google Shape;4448;p367"/>
          <p:cNvSpPr/>
          <p:nvPr/>
        </p:nvSpPr>
        <p:spPr>
          <a:xfrm>
            <a:off x="5715000" y="4914900"/>
            <a:ext cx="1905000" cy="3048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2" name="Shape 4452"/>
        <p:cNvGrpSpPr/>
        <p:nvPr/>
      </p:nvGrpSpPr>
      <p:grpSpPr>
        <a:xfrm>
          <a:off x="0" y="0"/>
          <a:ext cx="0" cy="0"/>
          <a:chOff x="0" y="0"/>
          <a:chExt cx="0" cy="0"/>
        </a:xfrm>
      </p:grpSpPr>
      <p:sp>
        <p:nvSpPr>
          <p:cNvPr id="4453" name="Google Shape;4453;p36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54" name="Google Shape;4454;p3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55" name="Google Shape;4455;p368"/>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SELF JOIN</a:t>
            </a:r>
            <a:endParaRPr/>
          </a:p>
        </p:txBody>
      </p:sp>
      <p:pic>
        <p:nvPicPr>
          <p:cNvPr id="4456" name="Google Shape;4456;p368"/>
          <p:cNvPicPr preferRelativeResize="0"/>
          <p:nvPr/>
        </p:nvPicPr>
        <p:blipFill rotWithShape="1">
          <a:blip r:embed="rId4">
            <a:alphaModFix/>
          </a:blip>
          <a:srcRect b="0" l="0" r="0" t="0"/>
          <a:stretch/>
        </p:blipFill>
        <p:spPr>
          <a:xfrm>
            <a:off x="838200" y="3243368"/>
            <a:ext cx="9564435" cy="4372585"/>
          </a:xfrm>
          <a:prstGeom prst="rect">
            <a:avLst/>
          </a:prstGeom>
          <a:noFill/>
          <a:ln>
            <a:noFill/>
          </a:ln>
        </p:spPr>
      </p:pic>
      <p:pic>
        <p:nvPicPr>
          <p:cNvPr id="4457" name="Google Shape;4457;p368"/>
          <p:cNvPicPr preferRelativeResize="0"/>
          <p:nvPr/>
        </p:nvPicPr>
        <p:blipFill rotWithShape="1">
          <a:blip r:embed="rId5">
            <a:alphaModFix/>
          </a:blip>
          <a:srcRect b="0" l="0" r="0" t="0"/>
          <a:stretch/>
        </p:blipFill>
        <p:spPr>
          <a:xfrm>
            <a:off x="11049000" y="3243368"/>
            <a:ext cx="5486400" cy="4213781"/>
          </a:xfrm>
          <a:prstGeom prst="rect">
            <a:avLst/>
          </a:prstGeom>
          <a:noFill/>
          <a:ln>
            <a:noFill/>
          </a:ln>
        </p:spPr>
      </p:pic>
      <p:sp>
        <p:nvSpPr>
          <p:cNvPr id="4458" name="Google Shape;4458;p368"/>
          <p:cNvSpPr/>
          <p:nvPr/>
        </p:nvSpPr>
        <p:spPr>
          <a:xfrm>
            <a:off x="14478000" y="4839825"/>
            <a:ext cx="1905000" cy="533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9" name="Google Shape;4459;p368"/>
          <p:cNvSpPr/>
          <p:nvPr/>
        </p:nvSpPr>
        <p:spPr>
          <a:xfrm>
            <a:off x="11277600" y="5829300"/>
            <a:ext cx="1905000" cy="533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sp>
        <p:nvSpPr>
          <p:cNvPr id="4464" name="Google Shape;4464;p36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65" name="Google Shape;4465;p3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66" name="Google Shape;4466;p369"/>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SELF JOIN</a:t>
            </a:r>
            <a:endParaRPr/>
          </a:p>
        </p:txBody>
      </p:sp>
      <p:pic>
        <p:nvPicPr>
          <p:cNvPr id="4467" name="Google Shape;4467;p369"/>
          <p:cNvPicPr preferRelativeResize="0"/>
          <p:nvPr/>
        </p:nvPicPr>
        <p:blipFill rotWithShape="1">
          <a:blip r:embed="rId4">
            <a:alphaModFix/>
          </a:blip>
          <a:srcRect b="0" l="0" r="0" t="0"/>
          <a:stretch/>
        </p:blipFill>
        <p:spPr>
          <a:xfrm>
            <a:off x="1436977" y="3209453"/>
            <a:ext cx="7666238" cy="5665715"/>
          </a:xfrm>
          <a:prstGeom prst="rect">
            <a:avLst/>
          </a:prstGeom>
          <a:noFill/>
          <a:ln>
            <a:noFill/>
          </a:ln>
        </p:spPr>
      </p:pic>
      <p:pic>
        <p:nvPicPr>
          <p:cNvPr id="4468" name="Google Shape;4468;p369"/>
          <p:cNvPicPr preferRelativeResize="0"/>
          <p:nvPr/>
        </p:nvPicPr>
        <p:blipFill rotWithShape="1">
          <a:blip r:embed="rId5">
            <a:alphaModFix/>
          </a:blip>
          <a:srcRect b="0" l="0" r="0" t="0"/>
          <a:stretch/>
        </p:blipFill>
        <p:spPr>
          <a:xfrm>
            <a:off x="9829800" y="3209453"/>
            <a:ext cx="6880771" cy="5665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7"/>
          <p:cNvSpPr txBox="1"/>
          <p:nvPr/>
        </p:nvSpPr>
        <p:spPr>
          <a:xfrm>
            <a:off x="9430703" y="467466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467" name="Google Shape;467;p3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txBox="1"/>
          <p:nvPr/>
        </p:nvSpPr>
        <p:spPr>
          <a:xfrm>
            <a:off x="1149818" y="4626115"/>
            <a:ext cx="5582475" cy="1011687"/>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NORMALİZASYON</a:t>
            </a:r>
            <a:endParaRPr/>
          </a:p>
        </p:txBody>
      </p:sp>
      <p:sp>
        <p:nvSpPr>
          <p:cNvPr id="469" name="Google Shape;469;p37"/>
          <p:cNvSpPr txBox="1"/>
          <p:nvPr/>
        </p:nvSpPr>
        <p:spPr>
          <a:xfrm>
            <a:off x="10713720" y="47580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NORMALİZASYON KAVRAMI</a:t>
            </a:r>
            <a:endParaRPr/>
          </a:p>
        </p:txBody>
      </p:sp>
      <p:cxnSp>
        <p:nvCxnSpPr>
          <p:cNvPr id="470" name="Google Shape;470;p37"/>
          <p:cNvCxnSpPr/>
          <p:nvPr/>
        </p:nvCxnSpPr>
        <p:spPr>
          <a:xfrm>
            <a:off x="9430703" y="6057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471" name="Google Shape;471;p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pic>
        <p:nvPicPr>
          <p:cNvPr id="4473" name="Google Shape;4473;p370"/>
          <p:cNvPicPr preferRelativeResize="0"/>
          <p:nvPr/>
        </p:nvPicPr>
        <p:blipFill rotWithShape="1">
          <a:blip r:embed="rId3">
            <a:alphaModFix/>
          </a:blip>
          <a:srcRect b="0" l="0" r="0" t="0"/>
          <a:stretch/>
        </p:blipFill>
        <p:spPr>
          <a:xfrm>
            <a:off x="13021109" y="7734300"/>
            <a:ext cx="3497935" cy="1766575"/>
          </a:xfrm>
          <a:prstGeom prst="rect">
            <a:avLst/>
          </a:prstGeom>
          <a:noFill/>
          <a:ln>
            <a:noFill/>
          </a:ln>
        </p:spPr>
      </p:pic>
      <p:sp>
        <p:nvSpPr>
          <p:cNvPr id="4474" name="Google Shape;4474;p37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75" name="Google Shape;4475;p37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476" name="Google Shape;4476;p370"/>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BİRDEN FAZLA TABLO JOINLEME</a:t>
            </a:r>
            <a:endParaRPr/>
          </a:p>
        </p:txBody>
      </p:sp>
      <p:pic>
        <p:nvPicPr>
          <p:cNvPr id="4477" name="Google Shape;4477;p370"/>
          <p:cNvPicPr preferRelativeResize="0"/>
          <p:nvPr/>
        </p:nvPicPr>
        <p:blipFill rotWithShape="1">
          <a:blip r:embed="rId5">
            <a:alphaModFix/>
          </a:blip>
          <a:srcRect b="0" l="0" r="0" t="0"/>
          <a:stretch/>
        </p:blipFill>
        <p:spPr>
          <a:xfrm>
            <a:off x="8591185" y="2247900"/>
            <a:ext cx="8487960" cy="2152950"/>
          </a:xfrm>
          <a:prstGeom prst="rect">
            <a:avLst/>
          </a:prstGeom>
          <a:noFill/>
          <a:ln>
            <a:noFill/>
          </a:ln>
        </p:spPr>
      </p:pic>
      <p:pic>
        <p:nvPicPr>
          <p:cNvPr id="4478" name="Google Shape;4478;p370"/>
          <p:cNvPicPr preferRelativeResize="0"/>
          <p:nvPr/>
        </p:nvPicPr>
        <p:blipFill rotWithShape="1">
          <a:blip r:embed="rId6">
            <a:alphaModFix/>
          </a:blip>
          <a:srcRect b="0" l="0" r="0" t="0"/>
          <a:stretch/>
        </p:blipFill>
        <p:spPr>
          <a:xfrm>
            <a:off x="1213617" y="2400300"/>
            <a:ext cx="6439799" cy="7382905"/>
          </a:xfrm>
          <a:prstGeom prst="rect">
            <a:avLst/>
          </a:prstGeom>
          <a:noFill/>
          <a:ln>
            <a:noFill/>
          </a:ln>
        </p:spPr>
      </p:pic>
      <p:pic>
        <p:nvPicPr>
          <p:cNvPr id="4479" name="Google Shape;4479;p370"/>
          <p:cNvPicPr preferRelativeResize="0"/>
          <p:nvPr/>
        </p:nvPicPr>
        <p:blipFill rotWithShape="1">
          <a:blip r:embed="rId7">
            <a:alphaModFix/>
          </a:blip>
          <a:srcRect b="0" l="0" r="0" t="0"/>
          <a:stretch/>
        </p:blipFill>
        <p:spPr>
          <a:xfrm>
            <a:off x="8881906" y="4991100"/>
            <a:ext cx="3505360" cy="2129136"/>
          </a:xfrm>
          <a:prstGeom prst="rect">
            <a:avLst/>
          </a:prstGeom>
          <a:noFill/>
          <a:ln>
            <a:noFill/>
          </a:ln>
        </p:spPr>
      </p:pic>
      <p:pic>
        <p:nvPicPr>
          <p:cNvPr id="4480" name="Google Shape;4480;p370"/>
          <p:cNvPicPr preferRelativeResize="0"/>
          <p:nvPr/>
        </p:nvPicPr>
        <p:blipFill rotWithShape="1">
          <a:blip r:embed="rId8">
            <a:alphaModFix/>
          </a:blip>
          <a:srcRect b="0" l="0" r="0" t="0"/>
          <a:stretch/>
        </p:blipFill>
        <p:spPr>
          <a:xfrm>
            <a:off x="13335000" y="4991100"/>
            <a:ext cx="2538644" cy="1932065"/>
          </a:xfrm>
          <a:prstGeom prst="rect">
            <a:avLst/>
          </a:prstGeom>
          <a:noFill/>
          <a:ln>
            <a:noFill/>
          </a:ln>
        </p:spPr>
      </p:pic>
      <p:pic>
        <p:nvPicPr>
          <p:cNvPr id="4481" name="Google Shape;4481;p370"/>
          <p:cNvPicPr preferRelativeResize="0"/>
          <p:nvPr/>
        </p:nvPicPr>
        <p:blipFill rotWithShape="1">
          <a:blip r:embed="rId9">
            <a:alphaModFix/>
          </a:blip>
          <a:srcRect b="0" l="0" r="0" t="0"/>
          <a:stretch/>
        </p:blipFill>
        <p:spPr>
          <a:xfrm>
            <a:off x="8881906" y="7620666"/>
            <a:ext cx="3138558" cy="1880209"/>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37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87" name="Google Shape;4487;p3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88" name="Google Shape;4488;p371"/>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BİRDEN FAZLA TABLO JOINLEME</a:t>
            </a:r>
            <a:endParaRPr/>
          </a:p>
        </p:txBody>
      </p:sp>
      <p:pic>
        <p:nvPicPr>
          <p:cNvPr id="4489" name="Google Shape;4489;p371"/>
          <p:cNvPicPr preferRelativeResize="0"/>
          <p:nvPr/>
        </p:nvPicPr>
        <p:blipFill rotWithShape="1">
          <a:blip r:embed="rId4">
            <a:alphaModFix/>
          </a:blip>
          <a:srcRect b="0" l="0" r="0" t="0"/>
          <a:stretch/>
        </p:blipFill>
        <p:spPr>
          <a:xfrm>
            <a:off x="11190587" y="3812353"/>
            <a:ext cx="5471993" cy="3323658"/>
          </a:xfrm>
          <a:prstGeom prst="rect">
            <a:avLst/>
          </a:prstGeom>
          <a:noFill/>
          <a:ln>
            <a:noFill/>
          </a:ln>
        </p:spPr>
      </p:pic>
      <p:pic>
        <p:nvPicPr>
          <p:cNvPr id="4490" name="Google Shape;4490;p371"/>
          <p:cNvPicPr preferRelativeResize="0"/>
          <p:nvPr/>
        </p:nvPicPr>
        <p:blipFill rotWithShape="1">
          <a:blip r:embed="rId5">
            <a:alphaModFix/>
          </a:blip>
          <a:srcRect b="0" l="0" r="0" t="0"/>
          <a:stretch/>
        </p:blipFill>
        <p:spPr>
          <a:xfrm>
            <a:off x="11811000" y="7272055"/>
            <a:ext cx="3638428" cy="2769068"/>
          </a:xfrm>
          <a:prstGeom prst="rect">
            <a:avLst/>
          </a:prstGeom>
          <a:noFill/>
          <a:ln>
            <a:noFill/>
          </a:ln>
        </p:spPr>
      </p:pic>
      <p:pic>
        <p:nvPicPr>
          <p:cNvPr id="4491" name="Google Shape;4491;p371"/>
          <p:cNvPicPr preferRelativeResize="0"/>
          <p:nvPr/>
        </p:nvPicPr>
        <p:blipFill rotWithShape="1">
          <a:blip r:embed="rId6">
            <a:alphaModFix/>
          </a:blip>
          <a:srcRect b="0" l="0" r="0" t="0"/>
          <a:stretch/>
        </p:blipFill>
        <p:spPr>
          <a:xfrm>
            <a:off x="217434" y="3784993"/>
            <a:ext cx="10615447" cy="6096000"/>
          </a:xfrm>
          <a:prstGeom prst="rect">
            <a:avLst/>
          </a:prstGeom>
          <a:noFill/>
          <a:ln>
            <a:noFill/>
          </a:ln>
        </p:spPr>
      </p:pic>
      <p:pic>
        <p:nvPicPr>
          <p:cNvPr id="4492" name="Google Shape;4492;p371"/>
          <p:cNvPicPr preferRelativeResize="0"/>
          <p:nvPr/>
        </p:nvPicPr>
        <p:blipFill rotWithShape="1">
          <a:blip r:embed="rId7">
            <a:alphaModFix/>
          </a:blip>
          <a:srcRect b="0" l="0" r="0" t="0"/>
          <a:stretch/>
        </p:blipFill>
        <p:spPr>
          <a:xfrm>
            <a:off x="1517205" y="2254397"/>
            <a:ext cx="14637195" cy="1156618"/>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6" name="Shape 4496"/>
        <p:cNvGrpSpPr/>
        <p:nvPr/>
      </p:nvGrpSpPr>
      <p:grpSpPr>
        <a:xfrm>
          <a:off x="0" y="0"/>
          <a:ext cx="0" cy="0"/>
          <a:chOff x="0" y="0"/>
          <a:chExt cx="0" cy="0"/>
        </a:xfrm>
      </p:grpSpPr>
      <p:sp>
        <p:nvSpPr>
          <p:cNvPr id="4497" name="Google Shape;4497;p37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498" name="Google Shape;4498;p3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499" name="Google Shape;4499;p372"/>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BİRDEN FAZLA TABLO JOINLEME</a:t>
            </a:r>
            <a:endParaRPr/>
          </a:p>
        </p:txBody>
      </p:sp>
      <p:pic>
        <p:nvPicPr>
          <p:cNvPr id="4500" name="Google Shape;4500;p372"/>
          <p:cNvPicPr preferRelativeResize="0"/>
          <p:nvPr/>
        </p:nvPicPr>
        <p:blipFill rotWithShape="1">
          <a:blip r:embed="rId4">
            <a:alphaModFix/>
          </a:blip>
          <a:srcRect b="0" l="0" r="0" t="0"/>
          <a:stretch/>
        </p:blipFill>
        <p:spPr>
          <a:xfrm>
            <a:off x="13639800" y="2175674"/>
            <a:ext cx="3567130" cy="2166655"/>
          </a:xfrm>
          <a:prstGeom prst="rect">
            <a:avLst/>
          </a:prstGeom>
          <a:noFill/>
          <a:ln>
            <a:noFill/>
          </a:ln>
        </p:spPr>
      </p:pic>
      <p:pic>
        <p:nvPicPr>
          <p:cNvPr id="4501" name="Google Shape;4501;p372"/>
          <p:cNvPicPr preferRelativeResize="0"/>
          <p:nvPr/>
        </p:nvPicPr>
        <p:blipFill rotWithShape="1">
          <a:blip r:embed="rId5">
            <a:alphaModFix/>
          </a:blip>
          <a:srcRect b="0" l="0" r="0" t="0"/>
          <a:stretch/>
        </p:blipFill>
        <p:spPr>
          <a:xfrm>
            <a:off x="14331099" y="4582320"/>
            <a:ext cx="2527945" cy="1923922"/>
          </a:xfrm>
          <a:prstGeom prst="rect">
            <a:avLst/>
          </a:prstGeom>
          <a:noFill/>
          <a:ln>
            <a:noFill/>
          </a:ln>
        </p:spPr>
      </p:pic>
      <p:pic>
        <p:nvPicPr>
          <p:cNvPr id="4502" name="Google Shape;4502;p372"/>
          <p:cNvPicPr preferRelativeResize="0"/>
          <p:nvPr/>
        </p:nvPicPr>
        <p:blipFill rotWithShape="1">
          <a:blip r:embed="rId6">
            <a:alphaModFix/>
          </a:blip>
          <a:srcRect b="0" l="0" r="0" t="0"/>
          <a:stretch/>
        </p:blipFill>
        <p:spPr>
          <a:xfrm>
            <a:off x="236484" y="2335762"/>
            <a:ext cx="13256311" cy="6643392"/>
          </a:xfrm>
          <a:prstGeom prst="rect">
            <a:avLst/>
          </a:prstGeom>
          <a:noFill/>
          <a:ln>
            <a:noFill/>
          </a:ln>
        </p:spPr>
      </p:pic>
      <p:pic>
        <p:nvPicPr>
          <p:cNvPr id="4503" name="Google Shape;4503;p372"/>
          <p:cNvPicPr preferRelativeResize="0"/>
          <p:nvPr/>
        </p:nvPicPr>
        <p:blipFill rotWithShape="1">
          <a:blip r:embed="rId7">
            <a:alphaModFix/>
          </a:blip>
          <a:srcRect b="0" l="0" r="0" t="0"/>
          <a:stretch/>
        </p:blipFill>
        <p:spPr>
          <a:xfrm>
            <a:off x="14021031" y="6818521"/>
            <a:ext cx="3138558" cy="1880209"/>
          </a:xfrm>
          <a:prstGeom prst="rect">
            <a:avLst/>
          </a:prstGeom>
          <a:noFill/>
          <a:ln>
            <a:noFill/>
          </a:ln>
        </p:spPr>
      </p:pic>
      <p:sp>
        <p:nvSpPr>
          <p:cNvPr id="4504" name="Google Shape;4504;p372"/>
          <p:cNvSpPr/>
          <p:nvPr/>
        </p:nvSpPr>
        <p:spPr>
          <a:xfrm rot="-5400000">
            <a:off x="4629781" y="4806572"/>
            <a:ext cx="341636" cy="8686801"/>
          </a:xfrm>
          <a:prstGeom prst="leftBrace">
            <a:avLst>
              <a:gd fmla="val 100431" name="adj1"/>
              <a:gd fmla="val 50040" name="adj2"/>
            </a:avLst>
          </a:prstGeom>
          <a:noFill/>
          <a:ln cap="flat" cmpd="sng" w="7620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505" name="Google Shape;4505;p372"/>
          <p:cNvSpPr txBox="1"/>
          <p:nvPr/>
        </p:nvSpPr>
        <p:spPr>
          <a:xfrm>
            <a:off x="1049390" y="9350475"/>
            <a:ext cx="773320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İlk joinimden gelen sonuç  yani OfisCalısan + Departmanlar </a:t>
            </a:r>
            <a:endParaRPr/>
          </a:p>
        </p:txBody>
      </p:sp>
      <p:sp>
        <p:nvSpPr>
          <p:cNvPr id="4506" name="Google Shape;4506;p372"/>
          <p:cNvSpPr txBox="1"/>
          <p:nvPr/>
        </p:nvSpPr>
        <p:spPr>
          <a:xfrm>
            <a:off x="3810000" y="4495524"/>
            <a:ext cx="9448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Şimdi ise 2.kez LEFT JOIN yaparak ilk dönen join sonucunun yanına Manager tablosunu joinliyoruz.</a:t>
            </a:r>
            <a:endParaRPr/>
          </a:p>
        </p:txBody>
      </p:sp>
      <p:cxnSp>
        <p:nvCxnSpPr>
          <p:cNvPr id="4507" name="Google Shape;4507;p372"/>
          <p:cNvCxnSpPr/>
          <p:nvPr/>
        </p:nvCxnSpPr>
        <p:spPr>
          <a:xfrm>
            <a:off x="2133600" y="4991100"/>
            <a:ext cx="1524000" cy="0"/>
          </a:xfrm>
          <a:prstGeom prst="straightConnector1">
            <a:avLst/>
          </a:prstGeom>
          <a:noFill/>
          <a:ln cap="flat" cmpd="sng" w="76200">
            <a:solidFill>
              <a:srgbClr val="4A7DBA"/>
            </a:solidFill>
            <a:prstDash val="solid"/>
            <a:round/>
            <a:headEnd len="sm" w="sm" type="none"/>
            <a:tailEnd len="med" w="med" type="triangle"/>
          </a:ln>
        </p:spPr>
      </p:cxn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1" name="Shape 4511"/>
        <p:cNvGrpSpPr/>
        <p:nvPr/>
      </p:nvGrpSpPr>
      <p:grpSpPr>
        <a:xfrm>
          <a:off x="0" y="0"/>
          <a:ext cx="0" cy="0"/>
          <a:chOff x="0" y="0"/>
          <a:chExt cx="0" cy="0"/>
        </a:xfrm>
      </p:grpSpPr>
      <p:sp>
        <p:nvSpPr>
          <p:cNvPr id="4512" name="Google Shape;4512;p37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pic>
        <p:nvPicPr>
          <p:cNvPr id="4513" name="Google Shape;4513;p3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514" name="Google Shape;4514;p373"/>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BİRDEN FAZLA TABLO JOINLEME</a:t>
            </a:r>
            <a:endParaRPr/>
          </a:p>
        </p:txBody>
      </p:sp>
      <p:pic>
        <p:nvPicPr>
          <p:cNvPr id="4515" name="Google Shape;4515;p373"/>
          <p:cNvPicPr preferRelativeResize="0"/>
          <p:nvPr/>
        </p:nvPicPr>
        <p:blipFill rotWithShape="1">
          <a:blip r:embed="rId4">
            <a:alphaModFix/>
          </a:blip>
          <a:srcRect b="0" l="0" r="0" t="0"/>
          <a:stretch/>
        </p:blipFill>
        <p:spPr>
          <a:xfrm>
            <a:off x="914400" y="2476500"/>
            <a:ext cx="16813971" cy="7182852"/>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9" name="Shape 4519"/>
        <p:cNvGrpSpPr/>
        <p:nvPr/>
      </p:nvGrpSpPr>
      <p:grpSpPr>
        <a:xfrm>
          <a:off x="0" y="0"/>
          <a:ext cx="0" cy="0"/>
          <a:chOff x="0" y="0"/>
          <a:chExt cx="0" cy="0"/>
        </a:xfrm>
      </p:grpSpPr>
      <p:sp>
        <p:nvSpPr>
          <p:cNvPr id="4520" name="Google Shape;4520;p374"/>
          <p:cNvSpPr txBox="1"/>
          <p:nvPr/>
        </p:nvSpPr>
        <p:spPr>
          <a:xfrm>
            <a:off x="9430703" y="4762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4521" name="Google Shape;4521;p374"/>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74"/>
          <p:cNvSpPr txBox="1"/>
          <p:nvPr/>
        </p:nvSpPr>
        <p:spPr>
          <a:xfrm>
            <a:off x="1149817" y="2991052"/>
            <a:ext cx="5582475" cy="4304896"/>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KÜME OPERATÖRLERİ </a:t>
            </a:r>
            <a:endParaRPr sz="4400">
              <a:solidFill>
                <a:srgbClr val="FFFFFF"/>
              </a:solidFill>
              <a:latin typeface="Arial"/>
              <a:ea typeface="Arial"/>
              <a:cs typeface="Arial"/>
              <a:sym typeface="Arial"/>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UNION </a:t>
            </a:r>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&amp; </a:t>
            </a:r>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UNION ALL</a:t>
            </a:r>
            <a:endParaRPr/>
          </a:p>
        </p:txBody>
      </p:sp>
      <p:sp>
        <p:nvSpPr>
          <p:cNvPr id="4523" name="Google Shape;4523;p374"/>
          <p:cNvSpPr txBox="1"/>
          <p:nvPr/>
        </p:nvSpPr>
        <p:spPr>
          <a:xfrm>
            <a:off x="10713720" y="4845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UNION</a:t>
            </a:r>
            <a:endParaRPr/>
          </a:p>
        </p:txBody>
      </p:sp>
      <p:sp>
        <p:nvSpPr>
          <p:cNvPr id="4524" name="Google Shape;4524;p374"/>
          <p:cNvSpPr txBox="1"/>
          <p:nvPr/>
        </p:nvSpPr>
        <p:spPr>
          <a:xfrm>
            <a:off x="9430703" y="6429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4525" name="Google Shape;4525;p374"/>
          <p:cNvCxnSpPr/>
          <p:nvPr/>
        </p:nvCxnSpPr>
        <p:spPr>
          <a:xfrm>
            <a:off x="9430703" y="5829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4526" name="Google Shape;4526;p374"/>
          <p:cNvSpPr txBox="1"/>
          <p:nvPr/>
        </p:nvSpPr>
        <p:spPr>
          <a:xfrm>
            <a:off x="10627833" y="65055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UNION ALL</a:t>
            </a:r>
            <a:endParaRPr/>
          </a:p>
        </p:txBody>
      </p:sp>
      <p:pic>
        <p:nvPicPr>
          <p:cNvPr id="4527" name="Google Shape;4527;p3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4528" name="Google Shape;4528;p374"/>
          <p:cNvCxnSpPr/>
          <p:nvPr/>
        </p:nvCxnSpPr>
        <p:spPr>
          <a:xfrm>
            <a:off x="9448800" y="74295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4529" name="Google Shape;4529;p374"/>
          <p:cNvCxnSpPr/>
          <p:nvPr/>
        </p:nvCxnSpPr>
        <p:spPr>
          <a:xfrm>
            <a:off x="1149817" y="4051300"/>
            <a:ext cx="5900911" cy="0"/>
          </a:xfrm>
          <a:prstGeom prst="straightConnector1">
            <a:avLst/>
          </a:prstGeom>
          <a:noFill/>
          <a:ln cap="rnd" cmpd="sng" w="9525">
            <a:solidFill>
              <a:srgbClr val="D8D8D8">
                <a:alpha val="40000"/>
              </a:srgbClr>
            </a:solidFill>
            <a:prstDash val="solid"/>
            <a:round/>
            <a:headEnd len="sm" w="sm" type="none"/>
            <a:tailEnd len="sm" w="sm" type="none"/>
          </a:ln>
        </p:spPr>
      </p:cxnSp>
      <p:sp>
        <p:nvSpPr>
          <p:cNvPr id="4530" name="Google Shape;4530;p374"/>
          <p:cNvSpPr txBox="1"/>
          <p:nvPr/>
        </p:nvSpPr>
        <p:spPr>
          <a:xfrm>
            <a:off x="9448800"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4531" name="Google Shape;4531;p374"/>
          <p:cNvSpPr txBox="1"/>
          <p:nvPr/>
        </p:nvSpPr>
        <p:spPr>
          <a:xfrm>
            <a:off x="10731817" y="3321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KÜME OPERATÖRLERİ</a:t>
            </a:r>
            <a:endParaRPr/>
          </a:p>
        </p:txBody>
      </p:sp>
      <p:cxnSp>
        <p:nvCxnSpPr>
          <p:cNvPr id="4532" name="Google Shape;4532;p374"/>
          <p:cNvCxnSpPr/>
          <p:nvPr/>
        </p:nvCxnSpPr>
        <p:spPr>
          <a:xfrm>
            <a:off x="9448800" y="4305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sp>
        <p:nvSpPr>
          <p:cNvPr id="4537" name="Google Shape;4537;p375"/>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8" name="Google Shape;4538;p375"/>
          <p:cNvSpPr txBox="1"/>
          <p:nvPr/>
        </p:nvSpPr>
        <p:spPr>
          <a:xfrm>
            <a:off x="1524000" y="4076700"/>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KÜME OPERATÖRLERİ</a:t>
            </a:r>
            <a:endParaRPr/>
          </a:p>
        </p:txBody>
      </p:sp>
      <p:grpSp>
        <p:nvGrpSpPr>
          <p:cNvPr id="4539" name="Google Shape;4539;p375"/>
          <p:cNvGrpSpPr/>
          <p:nvPr/>
        </p:nvGrpSpPr>
        <p:grpSpPr>
          <a:xfrm>
            <a:off x="7449473" y="1832562"/>
            <a:ext cx="9793545" cy="7955071"/>
            <a:chOff x="-544789" y="3565190"/>
            <a:chExt cx="13058060" cy="10606759"/>
          </a:xfrm>
        </p:grpSpPr>
        <p:sp>
          <p:nvSpPr>
            <p:cNvPr id="4540" name="Google Shape;4540;p375"/>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KÜME OPERATÖRLERİ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541" name="Google Shape;4541;p375"/>
            <p:cNvSpPr txBox="1"/>
            <p:nvPr/>
          </p:nvSpPr>
          <p:spPr>
            <a:xfrm>
              <a:off x="-544789" y="6114274"/>
              <a:ext cx="13058060" cy="8057675"/>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İki ya da daha fazla sorgu bileşenini bir sonuca toplayan operatörlerdir. </a:t>
              </a:r>
              <a:endParaRPr b="0" i="0" sz="3000" u="none" cap="none" strike="noStrike">
                <a:solidFill>
                  <a:srgbClr val="000000"/>
                </a:solidFill>
                <a:latin typeface="Arial"/>
                <a:ea typeface="Arial"/>
                <a:cs typeface="Arial"/>
                <a:sym typeface="Arial"/>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4 başlıkta inceleyebiliriz.</a:t>
              </a:r>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UNION</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UNION ALL</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EXCEPT</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INTERSECT</a:t>
              </a:r>
              <a:endParaRPr/>
            </a:p>
            <a:p>
              <a:pPr indent="-144145" lvl="1" marL="669290" marR="0" rtl="0" algn="l">
                <a:lnSpc>
                  <a:spcPct val="144666"/>
                </a:lnSpc>
                <a:spcBef>
                  <a:spcPts val="0"/>
                </a:spcBef>
                <a:spcAft>
                  <a:spcPts val="0"/>
                </a:spcAft>
                <a:buClr>
                  <a:schemeClr val="dk1"/>
                </a:buClr>
                <a:buSzPts val="3000"/>
                <a:buFont typeface="Arial"/>
                <a:buNone/>
              </a:pPr>
              <a:r>
                <a:t/>
              </a:r>
              <a:endParaRPr b="0" i="0" sz="3000" u="none" cap="none" strike="noStrike">
                <a:solidFill>
                  <a:srgbClr val="000000"/>
                </a:solidFill>
                <a:latin typeface="Arial"/>
                <a:ea typeface="Arial"/>
                <a:cs typeface="Arial"/>
                <a:sym typeface="Arial"/>
              </a:endParaRPr>
            </a:p>
          </p:txBody>
        </p:sp>
      </p:grpSp>
      <p:pic>
        <p:nvPicPr>
          <p:cNvPr id="4542" name="Google Shape;4542;p375"/>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543" name="Google Shape;4543;p375"/>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sp>
        <p:nvSpPr>
          <p:cNvPr id="4548" name="Google Shape;4548;p376"/>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4549" name="Google Shape;4549;p376"/>
          <p:cNvPicPr preferRelativeResize="0"/>
          <p:nvPr/>
        </p:nvPicPr>
        <p:blipFill rotWithShape="1">
          <a:blip r:embed="rId3">
            <a:alphaModFix/>
          </a:blip>
          <a:srcRect b="0" l="0" r="0" t="0"/>
          <a:stretch/>
        </p:blipFill>
        <p:spPr>
          <a:xfrm>
            <a:off x="8382000" y="2921442"/>
            <a:ext cx="3302016" cy="1857384"/>
          </a:xfrm>
          <a:prstGeom prst="rect">
            <a:avLst/>
          </a:prstGeom>
          <a:noFill/>
          <a:ln>
            <a:noFill/>
          </a:ln>
        </p:spPr>
      </p:pic>
      <p:sp>
        <p:nvSpPr>
          <p:cNvPr id="4550" name="Google Shape;4550;p376"/>
          <p:cNvSpPr txBox="1"/>
          <p:nvPr/>
        </p:nvSpPr>
        <p:spPr>
          <a:xfrm>
            <a:off x="1149818" y="3229611"/>
            <a:ext cx="5582475"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KÜME OPERATÖRLERİ</a:t>
            </a:r>
            <a:endParaRPr/>
          </a:p>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ÇEŞİTLERİ</a:t>
            </a:r>
            <a:endParaRPr/>
          </a:p>
        </p:txBody>
      </p:sp>
      <p:sp>
        <p:nvSpPr>
          <p:cNvPr id="4551" name="Google Shape;4551;p376"/>
          <p:cNvSpPr txBox="1"/>
          <p:nvPr/>
        </p:nvSpPr>
        <p:spPr>
          <a:xfrm>
            <a:off x="10357520" y="32385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UNION </a:t>
            </a:r>
            <a:endParaRPr/>
          </a:p>
        </p:txBody>
      </p:sp>
      <p:sp>
        <p:nvSpPr>
          <p:cNvPr id="4552" name="Google Shape;4552;p376"/>
          <p:cNvSpPr txBox="1"/>
          <p:nvPr/>
        </p:nvSpPr>
        <p:spPr>
          <a:xfrm>
            <a:off x="10357520" y="625710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EXCEPT</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INTERSECT</a:t>
            </a:r>
            <a:endParaRPr/>
          </a:p>
        </p:txBody>
      </p:sp>
      <p:cxnSp>
        <p:nvCxnSpPr>
          <p:cNvPr id="4553" name="Google Shape;4553;p376"/>
          <p:cNvCxnSpPr/>
          <p:nvPr/>
        </p:nvCxnSpPr>
        <p:spPr>
          <a:xfrm>
            <a:off x="9140046" y="5245367"/>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4554" name="Google Shape;4554;p376"/>
          <p:cNvCxnSpPr/>
          <p:nvPr/>
        </p:nvCxnSpPr>
        <p:spPr>
          <a:xfrm>
            <a:off x="9140046" y="8191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4555" name="Google Shape;4555;p376"/>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4556" name="Google Shape;4556;p376"/>
          <p:cNvPicPr preferRelativeResize="0"/>
          <p:nvPr/>
        </p:nvPicPr>
        <p:blipFill rotWithShape="1">
          <a:blip r:embed="rId3">
            <a:alphaModFix/>
          </a:blip>
          <a:srcRect b="0" l="0" r="0" t="0"/>
          <a:stretch/>
        </p:blipFill>
        <p:spPr>
          <a:xfrm>
            <a:off x="8382000" y="5893242"/>
            <a:ext cx="3302016" cy="1857384"/>
          </a:xfrm>
          <a:prstGeom prst="rect">
            <a:avLst/>
          </a:prstGeom>
          <a:noFill/>
          <a:ln>
            <a:noFill/>
          </a:ln>
        </p:spPr>
      </p:pic>
      <p:sp>
        <p:nvSpPr>
          <p:cNvPr id="4557" name="Google Shape;4557;p376"/>
          <p:cNvSpPr txBox="1"/>
          <p:nvPr/>
        </p:nvSpPr>
        <p:spPr>
          <a:xfrm>
            <a:off x="10357520" y="375047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UNION ALL</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3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3" name="Google Shape;4563;p3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564" name="Google Shape;4564;p37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565" name="Google Shape;4565;p37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KÜME OPERATÖRLERLERİ</a:t>
            </a:r>
            <a:endParaRPr/>
          </a:p>
        </p:txBody>
      </p:sp>
      <p:pic>
        <p:nvPicPr>
          <p:cNvPr id="4566" name="Google Shape;4566;p377"/>
          <p:cNvPicPr preferRelativeResize="0"/>
          <p:nvPr/>
        </p:nvPicPr>
        <p:blipFill rotWithShape="1">
          <a:blip r:embed="rId4">
            <a:alphaModFix/>
          </a:blip>
          <a:srcRect b="0" l="0" r="0" t="0"/>
          <a:stretch/>
        </p:blipFill>
        <p:spPr>
          <a:xfrm>
            <a:off x="-2743200" y="5047616"/>
            <a:ext cx="11685127" cy="6572884"/>
          </a:xfrm>
          <a:prstGeom prst="rect">
            <a:avLst/>
          </a:prstGeom>
          <a:noFill/>
          <a:ln>
            <a:noFill/>
          </a:ln>
        </p:spPr>
      </p:pic>
      <p:pic>
        <p:nvPicPr>
          <p:cNvPr id="4567" name="Google Shape;4567;p377"/>
          <p:cNvPicPr preferRelativeResize="0"/>
          <p:nvPr/>
        </p:nvPicPr>
        <p:blipFill rotWithShape="1">
          <a:blip r:embed="rId5">
            <a:alphaModFix/>
          </a:blip>
          <a:srcRect b="0" l="0" r="0" t="0"/>
          <a:stretch/>
        </p:blipFill>
        <p:spPr>
          <a:xfrm>
            <a:off x="-2819400" y="1704455"/>
            <a:ext cx="11581257" cy="6514457"/>
          </a:xfrm>
          <a:prstGeom prst="rect">
            <a:avLst/>
          </a:prstGeom>
          <a:noFill/>
          <a:ln>
            <a:noFill/>
          </a:ln>
        </p:spPr>
      </p:pic>
      <p:pic>
        <p:nvPicPr>
          <p:cNvPr id="4568" name="Google Shape;4568;p377"/>
          <p:cNvPicPr preferRelativeResize="0"/>
          <p:nvPr/>
        </p:nvPicPr>
        <p:blipFill rotWithShape="1">
          <a:blip r:embed="rId6">
            <a:alphaModFix/>
          </a:blip>
          <a:srcRect b="0" l="0" r="0" t="0"/>
          <a:stretch/>
        </p:blipFill>
        <p:spPr>
          <a:xfrm>
            <a:off x="2744078" y="1580039"/>
            <a:ext cx="12247662" cy="6889310"/>
          </a:xfrm>
          <a:prstGeom prst="rect">
            <a:avLst/>
          </a:prstGeom>
          <a:noFill/>
          <a:ln>
            <a:noFill/>
          </a:ln>
        </p:spPr>
      </p:pic>
      <p:pic>
        <p:nvPicPr>
          <p:cNvPr id="4569" name="Google Shape;4569;p377"/>
          <p:cNvPicPr preferRelativeResize="0"/>
          <p:nvPr/>
        </p:nvPicPr>
        <p:blipFill rotWithShape="1">
          <a:blip r:embed="rId7">
            <a:alphaModFix/>
          </a:blip>
          <a:srcRect b="0" l="0" r="0" t="0"/>
          <a:stretch/>
        </p:blipFill>
        <p:spPr>
          <a:xfrm>
            <a:off x="8458201" y="1485900"/>
            <a:ext cx="12420600" cy="6986587"/>
          </a:xfrm>
          <a:prstGeom prst="rect">
            <a:avLst/>
          </a:prstGeom>
          <a:noFill/>
          <a:ln>
            <a:noFill/>
          </a:ln>
        </p:spPr>
      </p:pic>
      <p:sp>
        <p:nvSpPr>
          <p:cNvPr id="4570" name="Google Shape;4570;p377"/>
          <p:cNvSpPr txBox="1"/>
          <p:nvPr/>
        </p:nvSpPr>
        <p:spPr>
          <a:xfrm>
            <a:off x="12496800" y="1805249"/>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UNION  - UNION ALL</a:t>
            </a:r>
            <a:endParaRPr/>
          </a:p>
        </p:txBody>
      </p:sp>
      <p:sp>
        <p:nvSpPr>
          <p:cNvPr id="4571" name="Google Shape;4571;p377"/>
          <p:cNvSpPr txBox="1"/>
          <p:nvPr/>
        </p:nvSpPr>
        <p:spPr>
          <a:xfrm>
            <a:off x="6553200" y="1790700"/>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INTERSECT</a:t>
            </a:r>
            <a:endParaRPr/>
          </a:p>
        </p:txBody>
      </p:sp>
      <p:sp>
        <p:nvSpPr>
          <p:cNvPr id="4572" name="Google Shape;4572;p377"/>
          <p:cNvSpPr txBox="1"/>
          <p:nvPr/>
        </p:nvSpPr>
        <p:spPr>
          <a:xfrm>
            <a:off x="609600" y="1790700"/>
            <a:ext cx="4630073" cy="1119474"/>
          </a:xfrm>
          <a:prstGeom prst="rect">
            <a:avLst/>
          </a:prstGeom>
          <a:noFill/>
          <a:ln>
            <a:noFill/>
          </a:ln>
        </p:spPr>
        <p:txBody>
          <a:bodyPr anchorCtr="0" anchor="t" bIns="0" lIns="0" spcFirstLastPara="1" rIns="0" wrap="square" tIns="0">
            <a:spAutoFit/>
          </a:bodyPr>
          <a:lstStyle/>
          <a:p>
            <a:pPr indent="0" lvl="0" marL="0" marR="0" rtl="0" algn="ctr">
              <a:lnSpc>
                <a:spcPct val="282500"/>
              </a:lnSpc>
              <a:spcBef>
                <a:spcPts val="0"/>
              </a:spcBef>
              <a:spcAft>
                <a:spcPts val="0"/>
              </a:spcAft>
              <a:buNone/>
            </a:pPr>
            <a:r>
              <a:rPr b="1" lang="en-US" sz="3600">
                <a:solidFill>
                  <a:schemeClr val="dk1"/>
                </a:solidFill>
                <a:latin typeface="Arial"/>
                <a:ea typeface="Arial"/>
                <a:cs typeface="Arial"/>
                <a:sym typeface="Arial"/>
              </a:rPr>
              <a:t>EXCEPT</a:t>
            </a:r>
            <a:endParaRPr/>
          </a:p>
        </p:txBody>
      </p:sp>
      <p:sp>
        <p:nvSpPr>
          <p:cNvPr id="4573" name="Google Shape;4573;p377"/>
          <p:cNvSpPr txBox="1"/>
          <p:nvPr/>
        </p:nvSpPr>
        <p:spPr>
          <a:xfrm>
            <a:off x="1371600" y="3096280"/>
            <a:ext cx="40140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Tablo1         Tablo2</a:t>
            </a:r>
            <a:endParaRPr b="1" sz="2800">
              <a:solidFill>
                <a:schemeClr val="dk1"/>
              </a:solidFill>
              <a:latin typeface="Calibri"/>
              <a:ea typeface="Calibri"/>
              <a:cs typeface="Calibri"/>
              <a:sym typeface="Calibri"/>
            </a:endParaRPr>
          </a:p>
        </p:txBody>
      </p:sp>
      <p:sp>
        <p:nvSpPr>
          <p:cNvPr id="4574" name="Google Shape;4574;p377"/>
          <p:cNvSpPr txBox="1"/>
          <p:nvPr/>
        </p:nvSpPr>
        <p:spPr>
          <a:xfrm>
            <a:off x="7391400" y="3172480"/>
            <a:ext cx="40140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Tablo1         Tablo2</a:t>
            </a:r>
            <a:endParaRPr b="1" sz="2800">
              <a:solidFill>
                <a:schemeClr val="dk1"/>
              </a:solidFill>
              <a:latin typeface="Calibri"/>
              <a:ea typeface="Calibri"/>
              <a:cs typeface="Calibri"/>
              <a:sym typeface="Calibri"/>
            </a:endParaRPr>
          </a:p>
        </p:txBody>
      </p:sp>
      <p:sp>
        <p:nvSpPr>
          <p:cNvPr id="4575" name="Google Shape;4575;p377"/>
          <p:cNvSpPr txBox="1"/>
          <p:nvPr/>
        </p:nvSpPr>
        <p:spPr>
          <a:xfrm>
            <a:off x="13054762" y="3162300"/>
            <a:ext cx="40140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Tablo1         Tablo2</a:t>
            </a:r>
            <a:endParaRPr b="1" sz="2800">
              <a:solidFill>
                <a:schemeClr val="dk1"/>
              </a:solidFill>
              <a:latin typeface="Calibri"/>
              <a:ea typeface="Calibri"/>
              <a:cs typeface="Calibri"/>
              <a:sym typeface="Calibri"/>
            </a:endParaRPr>
          </a:p>
        </p:txBody>
      </p:sp>
      <p:sp>
        <p:nvSpPr>
          <p:cNvPr id="4576" name="Google Shape;4576;p377"/>
          <p:cNvSpPr txBox="1"/>
          <p:nvPr/>
        </p:nvSpPr>
        <p:spPr>
          <a:xfrm>
            <a:off x="1371600" y="6521899"/>
            <a:ext cx="401403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Tablo1         Tablo2</a:t>
            </a:r>
            <a:endParaRPr b="1" sz="2800">
              <a:solidFill>
                <a:schemeClr val="dk1"/>
              </a:solidFill>
              <a:latin typeface="Calibri"/>
              <a:ea typeface="Calibri"/>
              <a:cs typeface="Calibri"/>
              <a:sym typeface="Calibri"/>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0" name="Shape 4580"/>
        <p:cNvGrpSpPr/>
        <p:nvPr/>
      </p:nvGrpSpPr>
      <p:grpSpPr>
        <a:xfrm>
          <a:off x="0" y="0"/>
          <a:ext cx="0" cy="0"/>
          <a:chOff x="0" y="0"/>
          <a:chExt cx="0" cy="0"/>
        </a:xfrm>
      </p:grpSpPr>
      <p:sp>
        <p:nvSpPr>
          <p:cNvPr id="4581" name="Google Shape;4581;p37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2" name="Google Shape;4582;p378"/>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UNION</a:t>
            </a:r>
            <a:endParaRPr/>
          </a:p>
        </p:txBody>
      </p:sp>
      <p:grpSp>
        <p:nvGrpSpPr>
          <p:cNvPr id="4583" name="Google Shape;4583;p378"/>
          <p:cNvGrpSpPr/>
          <p:nvPr/>
        </p:nvGrpSpPr>
        <p:grpSpPr>
          <a:xfrm>
            <a:off x="7449473" y="762064"/>
            <a:ext cx="9793545" cy="8556846"/>
            <a:chOff x="-589945" y="3565190"/>
            <a:chExt cx="13058060" cy="11409126"/>
          </a:xfrm>
        </p:grpSpPr>
        <p:sp>
          <p:nvSpPr>
            <p:cNvPr id="4584" name="Google Shape;4584;p378"/>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UNION</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585" name="Google Shape;4585;p378"/>
            <p:cNvSpPr txBox="1"/>
            <p:nvPr/>
          </p:nvSpPr>
          <p:spPr>
            <a:xfrm>
              <a:off x="-589945" y="5456411"/>
              <a:ext cx="13058060" cy="9517905"/>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İki veya daha fazla SELECT ifadesinden çıkan kümeyi alt altta birleştirmek için kullanılır.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Kümelerdeki birleşim işlemine benzetebiliriz.</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Sorgularımızdaki Kolon sayısının aynı olması gereklidir.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Kolonlarımızdaki veri tiplerinin benzer olması gereklidir.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Alt alta birleştirmek istediğimiz kolonların sıraları aynı olmak zorundadır.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FF0000"/>
                </a:buClr>
                <a:buSzPts val="2800"/>
                <a:buFont typeface="Arial"/>
                <a:buChar char="•"/>
              </a:pPr>
              <a:r>
                <a:rPr b="0" i="0" lang="en-US" sz="2800" u="none" cap="none" strike="noStrike">
                  <a:solidFill>
                    <a:srgbClr val="FF0000"/>
                  </a:solidFill>
                  <a:latin typeface="Arial"/>
                  <a:ea typeface="Arial"/>
                  <a:cs typeface="Arial"/>
                  <a:sym typeface="Arial"/>
                </a:rPr>
                <a:t>Tekrarlanan veriler silinir.</a:t>
              </a:r>
              <a:endParaRPr/>
            </a:p>
            <a:p>
              <a:pPr indent="-334645" lvl="1" marL="669290" marR="0" rtl="0" algn="l">
                <a:lnSpc>
                  <a:spcPct val="155000"/>
                </a:lnSpc>
                <a:spcBef>
                  <a:spcPts val="0"/>
                </a:spcBef>
                <a:spcAft>
                  <a:spcPts val="0"/>
                </a:spcAft>
                <a:buClr>
                  <a:srgbClr val="0070C0"/>
                </a:buClr>
                <a:buSzPts val="2800"/>
                <a:buFont typeface="Arial"/>
                <a:buChar char="•"/>
              </a:pPr>
              <a:r>
                <a:rPr b="1" i="0" lang="en-US" sz="2800" u="none" cap="none" strike="noStrike">
                  <a:solidFill>
                    <a:srgbClr val="0070C0"/>
                  </a:solidFill>
                  <a:latin typeface="Arial"/>
                  <a:ea typeface="Arial"/>
                  <a:cs typeface="Arial"/>
                  <a:sym typeface="Arial"/>
                </a:rPr>
                <a:t>Inner join ya da left join kolon bazında birleştirme yaparken union ve union all ifadeleri ise satır bazında alt alta birleştirme yapar.</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ifadesini en son kullanmamzı gerekmektedir.</a:t>
              </a:r>
              <a:endParaRPr/>
            </a:p>
          </p:txBody>
        </p:sp>
      </p:grpSp>
      <p:pic>
        <p:nvPicPr>
          <p:cNvPr id="4586" name="Google Shape;4586;p37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587" name="Google Shape;4587;p378"/>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1" name="Shape 4591"/>
        <p:cNvGrpSpPr/>
        <p:nvPr/>
      </p:nvGrpSpPr>
      <p:grpSpPr>
        <a:xfrm>
          <a:off x="0" y="0"/>
          <a:ext cx="0" cy="0"/>
          <a:chOff x="0" y="0"/>
          <a:chExt cx="0" cy="0"/>
        </a:xfrm>
      </p:grpSpPr>
      <p:sp>
        <p:nvSpPr>
          <p:cNvPr id="4592" name="Google Shape;4592;p379"/>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3" name="Google Shape;4593;p379"/>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UNION ALL</a:t>
            </a:r>
            <a:endParaRPr/>
          </a:p>
        </p:txBody>
      </p:sp>
      <p:sp>
        <p:nvSpPr>
          <p:cNvPr id="4594" name="Google Shape;4594;p379"/>
          <p:cNvSpPr txBox="1"/>
          <p:nvPr/>
        </p:nvSpPr>
        <p:spPr>
          <a:xfrm>
            <a:off x="7858066" y="1010840"/>
            <a:ext cx="8169664" cy="18466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UNION ALL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4595" name="Google Shape;4595;p379"/>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596" name="Google Shape;4596;p379"/>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
        <p:nvSpPr>
          <p:cNvPr id="4597" name="Google Shape;4597;p379"/>
          <p:cNvSpPr txBox="1"/>
          <p:nvPr/>
        </p:nvSpPr>
        <p:spPr>
          <a:xfrm>
            <a:off x="7449473" y="3744375"/>
            <a:ext cx="9793545" cy="4932697"/>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İki veya daha fazla SELECT ifadesinden çıkan kümeyi alt altta birleştirmek için kullanılır.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Kümelerdeki birleşim işlemine benzetebiliriz.</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Sorgularımızdaki Kolon sayısının aynı olmsı gereklidir.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Kolonlarımızdaki veri tiplerinin benzer olması gereklidir.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Alt alta birleştirmek istediğimiz kolonların sıraları aynı olmak zorundadır.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Tekrarlanan veriler </a:t>
            </a:r>
            <a:r>
              <a:rPr b="0" i="0" lang="en-US" sz="2800" u="none" cap="none" strike="noStrike">
                <a:solidFill>
                  <a:srgbClr val="FF0000"/>
                </a:solidFill>
                <a:latin typeface="Arial"/>
                <a:ea typeface="Arial"/>
                <a:cs typeface="Arial"/>
                <a:sym typeface="Arial"/>
              </a:rPr>
              <a:t>silinmez.</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 name="Google Shape;477;p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8" name="Google Shape;478;p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9" name="Google Shape;479;p3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480" name="Google Shape;480;p38"/>
          <p:cNvSpPr txBox="1"/>
          <p:nvPr/>
        </p:nvSpPr>
        <p:spPr>
          <a:xfrm>
            <a:off x="2590800" y="2746474"/>
            <a:ext cx="13451118" cy="7540526"/>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Veri bütünlüğünü sağlamak için tekrarlı veri girişini </a:t>
            </a:r>
            <a:endParaRPr/>
          </a:p>
          <a:p>
            <a:pPr indent="0" lvl="0" marL="0" marR="0" rtl="0" algn="l">
              <a:spcBef>
                <a:spcPts val="0"/>
              </a:spcBef>
              <a:spcAft>
                <a:spcPts val="0"/>
              </a:spcAft>
              <a:buNone/>
            </a:pPr>
            <a:r>
              <a:rPr lang="en-US" sz="4400">
                <a:solidFill>
                  <a:schemeClr val="dk1"/>
                </a:solidFill>
                <a:latin typeface="Arial"/>
                <a:ea typeface="Arial"/>
                <a:cs typeface="Arial"/>
                <a:sym typeface="Arial"/>
              </a:rPr>
              <a:t>    minimize etme sürecidir.</a:t>
            </a:r>
            <a:endParaRPr/>
          </a:p>
          <a:p>
            <a:pPr indent="0" lvl="0" marL="0" marR="0" rtl="0" algn="l">
              <a:spcBef>
                <a:spcPts val="0"/>
              </a:spcBef>
              <a:spcAft>
                <a:spcPts val="0"/>
              </a:spcAft>
              <a:buNone/>
            </a:pPr>
            <a:r>
              <a:t/>
            </a:r>
            <a:endParaRPr sz="4400">
              <a:solidFill>
                <a:schemeClr val="dk1"/>
              </a:solidFill>
              <a:latin typeface="Arial"/>
              <a:ea typeface="Arial"/>
              <a:cs typeface="Arial"/>
              <a:sym typeface="Arial"/>
            </a:endParaRPr>
          </a:p>
          <a:p>
            <a:pPr indent="-571500" lvl="0" marL="571500" marR="0" rtl="0" algn="l">
              <a:spcBef>
                <a:spcPts val="0"/>
              </a:spcBef>
              <a:spcAft>
                <a:spcPts val="0"/>
              </a:spcAft>
              <a:buClr>
                <a:schemeClr val="dk1"/>
              </a:buClr>
              <a:buSzPts val="4400"/>
              <a:buFont typeface="Arial"/>
              <a:buChar char="•"/>
            </a:pPr>
            <a:r>
              <a:rPr lang="en-US" sz="4400">
                <a:solidFill>
                  <a:schemeClr val="dk1"/>
                </a:solidFill>
                <a:latin typeface="Arial"/>
                <a:ea typeface="Arial"/>
                <a:cs typeface="Arial"/>
                <a:sym typeface="Arial"/>
              </a:rPr>
              <a:t>Verilerin gereksiz yere tekrar edilmesi,</a:t>
            </a:r>
            <a:endParaRPr/>
          </a:p>
          <a:p>
            <a:pPr indent="0" lvl="0" marL="0" marR="0" rtl="0" algn="l">
              <a:spcBef>
                <a:spcPts val="0"/>
              </a:spcBef>
              <a:spcAft>
                <a:spcPts val="0"/>
              </a:spcAft>
              <a:buNone/>
            </a:pPr>
            <a:r>
              <a:t/>
            </a:r>
            <a:endParaRPr sz="4400">
              <a:solidFill>
                <a:schemeClr val="dk1"/>
              </a:solidFill>
              <a:latin typeface="Arial"/>
              <a:ea typeface="Arial"/>
              <a:cs typeface="Arial"/>
              <a:sym typeface="Arial"/>
            </a:endParaRPr>
          </a:p>
          <a:p>
            <a:pPr indent="-571500" lvl="1" marL="1028700" marR="0" rtl="0" algn="l">
              <a:spcBef>
                <a:spcPts val="0"/>
              </a:spcBef>
              <a:spcAft>
                <a:spcPts val="0"/>
              </a:spcAft>
              <a:buClr>
                <a:schemeClr val="dk1"/>
              </a:buClr>
              <a:buSzPts val="4400"/>
              <a:buFont typeface="Arial"/>
              <a:buChar char="•"/>
            </a:pPr>
            <a:r>
              <a:rPr b="0" i="0" lang="en-US" sz="4400" u="none" cap="none" strike="noStrike">
                <a:solidFill>
                  <a:schemeClr val="dk1"/>
                </a:solidFill>
                <a:latin typeface="Arial"/>
                <a:ea typeface="Arial"/>
                <a:cs typeface="Arial"/>
                <a:sym typeface="Arial"/>
              </a:rPr>
              <a:t>Gereksiz Disk Alanı kullanımına</a:t>
            </a:r>
            <a:endParaRPr b="0" i="0" sz="4400" u="none" cap="none" strike="noStrike">
              <a:solidFill>
                <a:schemeClr val="dk1"/>
              </a:solidFill>
              <a:latin typeface="Arial"/>
              <a:ea typeface="Arial"/>
              <a:cs typeface="Arial"/>
              <a:sym typeface="Arial"/>
            </a:endParaRPr>
          </a:p>
          <a:p>
            <a:pPr indent="-571500" lvl="1" marL="1028700" marR="0" rtl="0" algn="l">
              <a:spcBef>
                <a:spcPts val="0"/>
              </a:spcBef>
              <a:spcAft>
                <a:spcPts val="0"/>
              </a:spcAft>
              <a:buClr>
                <a:schemeClr val="dk1"/>
              </a:buClr>
              <a:buSzPts val="4400"/>
              <a:buFont typeface="Arial"/>
              <a:buChar char="•"/>
            </a:pPr>
            <a:r>
              <a:rPr b="0" i="0" lang="en-US" sz="4400" u="none" cap="none" strike="noStrike">
                <a:solidFill>
                  <a:schemeClr val="dk1"/>
                </a:solidFill>
                <a:latin typeface="Arial"/>
                <a:ea typeface="Arial"/>
                <a:cs typeface="Arial"/>
                <a:sym typeface="Arial"/>
              </a:rPr>
              <a:t>Veri Bütünselliğinin Bozulmasına</a:t>
            </a:r>
            <a:endParaRPr b="0" i="0" sz="4400" u="none" cap="none" strike="noStrike">
              <a:solidFill>
                <a:schemeClr val="dk1"/>
              </a:solidFill>
              <a:latin typeface="Arial"/>
              <a:ea typeface="Arial"/>
              <a:cs typeface="Arial"/>
              <a:sym typeface="Arial"/>
            </a:endParaRPr>
          </a:p>
          <a:p>
            <a:pPr indent="-571500" lvl="1" marL="1028700" marR="0" rtl="0" algn="l">
              <a:spcBef>
                <a:spcPts val="0"/>
              </a:spcBef>
              <a:spcAft>
                <a:spcPts val="0"/>
              </a:spcAft>
              <a:buClr>
                <a:schemeClr val="dk1"/>
              </a:buClr>
              <a:buSzPts val="4400"/>
              <a:buFont typeface="Arial"/>
              <a:buChar char="•"/>
            </a:pPr>
            <a:r>
              <a:rPr b="0" i="0" lang="en-US" sz="4400" u="none" cap="none" strike="noStrike">
                <a:solidFill>
                  <a:schemeClr val="dk1"/>
                </a:solidFill>
                <a:latin typeface="Arial"/>
                <a:ea typeface="Arial"/>
                <a:cs typeface="Arial"/>
                <a:sym typeface="Arial"/>
              </a:rPr>
              <a:t>DML sorgularının yavaş çalışmasına neden olur.</a:t>
            </a:r>
            <a:endParaRPr/>
          </a:p>
          <a:p>
            <a:pPr indent="-292100" lvl="1" marL="1028700" marR="0" rtl="0" algn="l">
              <a:spcBef>
                <a:spcPts val="0"/>
              </a:spcBef>
              <a:spcAft>
                <a:spcPts val="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a:p>
            <a:pPr indent="-292100" lvl="0" marL="571500" marR="0" rtl="0" algn="l">
              <a:spcBef>
                <a:spcPts val="0"/>
              </a:spcBef>
              <a:spcAft>
                <a:spcPts val="0"/>
              </a:spcAft>
              <a:buClr>
                <a:schemeClr val="dk1"/>
              </a:buClr>
              <a:buSzPts val="4400"/>
              <a:buFont typeface="Arial"/>
              <a:buNone/>
            </a:pPr>
            <a:r>
              <a:t/>
            </a:r>
            <a:endParaRPr sz="4400">
              <a:solidFill>
                <a:schemeClr val="dk1"/>
              </a:solidFill>
              <a:latin typeface="Arial"/>
              <a:ea typeface="Arial"/>
              <a:cs typeface="Arial"/>
              <a:sym typeface="Arial"/>
            </a:endParaRPr>
          </a:p>
          <a:p>
            <a:pPr indent="-292100" lvl="0" marL="571500" marR="0" rtl="0" algn="l">
              <a:spcBef>
                <a:spcPts val="0"/>
              </a:spcBef>
              <a:spcAft>
                <a:spcPts val="0"/>
              </a:spcAft>
              <a:buClr>
                <a:schemeClr val="dk1"/>
              </a:buClr>
              <a:buSzPts val="4400"/>
              <a:buFont typeface="Arial"/>
              <a:buNone/>
            </a:pPr>
            <a:r>
              <a:t/>
            </a:r>
            <a:endParaRPr sz="4400">
              <a:solidFill>
                <a:schemeClr val="dk1"/>
              </a:solidFill>
              <a:latin typeface="Arial"/>
              <a:ea typeface="Arial"/>
              <a:cs typeface="Arial"/>
              <a:sym typeface="Arial"/>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1" name="Shape 4601"/>
        <p:cNvGrpSpPr/>
        <p:nvPr/>
      </p:nvGrpSpPr>
      <p:grpSpPr>
        <a:xfrm>
          <a:off x="0" y="0"/>
          <a:ext cx="0" cy="0"/>
          <a:chOff x="0" y="0"/>
          <a:chExt cx="0" cy="0"/>
        </a:xfrm>
      </p:grpSpPr>
      <p:sp>
        <p:nvSpPr>
          <p:cNvPr id="4602" name="Google Shape;4602;p38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3" name="Google Shape;4603;p3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04" name="Google Shape;4604;p38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605" name="Google Shape;4605;p38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a:t>
            </a:r>
            <a:endParaRPr/>
          </a:p>
        </p:txBody>
      </p:sp>
      <p:pic>
        <p:nvPicPr>
          <p:cNvPr id="4606" name="Google Shape;4606;p380"/>
          <p:cNvPicPr preferRelativeResize="0"/>
          <p:nvPr/>
        </p:nvPicPr>
        <p:blipFill rotWithShape="1">
          <a:blip r:embed="rId4">
            <a:alphaModFix/>
          </a:blip>
          <a:srcRect b="0" l="0" r="0" t="0"/>
          <a:stretch/>
        </p:blipFill>
        <p:spPr>
          <a:xfrm>
            <a:off x="2082930" y="2551048"/>
            <a:ext cx="4358917" cy="3102958"/>
          </a:xfrm>
          <a:prstGeom prst="rect">
            <a:avLst/>
          </a:prstGeom>
          <a:noFill/>
          <a:ln>
            <a:noFill/>
          </a:ln>
        </p:spPr>
      </p:pic>
      <p:pic>
        <p:nvPicPr>
          <p:cNvPr id="4607" name="Google Shape;4607;p380"/>
          <p:cNvPicPr preferRelativeResize="0"/>
          <p:nvPr/>
        </p:nvPicPr>
        <p:blipFill rotWithShape="1">
          <a:blip r:embed="rId5">
            <a:alphaModFix/>
          </a:blip>
          <a:srcRect b="0" l="0" r="0" t="0"/>
          <a:stretch/>
        </p:blipFill>
        <p:spPr>
          <a:xfrm>
            <a:off x="2082930" y="6486436"/>
            <a:ext cx="4233941" cy="3102958"/>
          </a:xfrm>
          <a:prstGeom prst="rect">
            <a:avLst/>
          </a:prstGeom>
          <a:noFill/>
          <a:ln>
            <a:noFill/>
          </a:ln>
        </p:spPr>
      </p:pic>
      <p:pic>
        <p:nvPicPr>
          <p:cNvPr id="4608" name="Google Shape;4608;p380"/>
          <p:cNvPicPr preferRelativeResize="0"/>
          <p:nvPr/>
        </p:nvPicPr>
        <p:blipFill rotWithShape="1">
          <a:blip r:embed="rId6">
            <a:alphaModFix/>
          </a:blip>
          <a:srcRect b="0" l="0" r="0" t="0"/>
          <a:stretch/>
        </p:blipFill>
        <p:spPr>
          <a:xfrm>
            <a:off x="9064937" y="2615035"/>
            <a:ext cx="5396735" cy="6727179"/>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2" name="Shape 4612"/>
        <p:cNvGrpSpPr/>
        <p:nvPr/>
      </p:nvGrpSpPr>
      <p:grpSpPr>
        <a:xfrm>
          <a:off x="0" y="0"/>
          <a:ext cx="0" cy="0"/>
          <a:chOff x="0" y="0"/>
          <a:chExt cx="0" cy="0"/>
        </a:xfrm>
      </p:grpSpPr>
      <p:sp>
        <p:nvSpPr>
          <p:cNvPr id="4613" name="Google Shape;4613;p38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4" name="Google Shape;4614;p3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15" name="Google Shape;4615;p38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616" name="Google Shape;4616;p38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a:t>
            </a:r>
            <a:endParaRPr/>
          </a:p>
        </p:txBody>
      </p:sp>
      <p:pic>
        <p:nvPicPr>
          <p:cNvPr id="4617" name="Google Shape;4617;p381"/>
          <p:cNvPicPr preferRelativeResize="0"/>
          <p:nvPr/>
        </p:nvPicPr>
        <p:blipFill rotWithShape="1">
          <a:blip r:embed="rId4">
            <a:alphaModFix/>
          </a:blip>
          <a:srcRect b="0" l="0" r="0" t="0"/>
          <a:stretch/>
        </p:blipFill>
        <p:spPr>
          <a:xfrm>
            <a:off x="2082930" y="2551048"/>
            <a:ext cx="4358917" cy="3102958"/>
          </a:xfrm>
          <a:prstGeom prst="rect">
            <a:avLst/>
          </a:prstGeom>
          <a:noFill/>
          <a:ln>
            <a:noFill/>
          </a:ln>
        </p:spPr>
      </p:pic>
      <p:pic>
        <p:nvPicPr>
          <p:cNvPr id="4618" name="Google Shape;4618;p381"/>
          <p:cNvPicPr preferRelativeResize="0"/>
          <p:nvPr/>
        </p:nvPicPr>
        <p:blipFill rotWithShape="1">
          <a:blip r:embed="rId5">
            <a:alphaModFix/>
          </a:blip>
          <a:srcRect b="0" l="0" r="0" t="0"/>
          <a:stretch/>
        </p:blipFill>
        <p:spPr>
          <a:xfrm>
            <a:off x="2082930" y="6486436"/>
            <a:ext cx="4233941" cy="3102958"/>
          </a:xfrm>
          <a:prstGeom prst="rect">
            <a:avLst/>
          </a:prstGeom>
          <a:noFill/>
          <a:ln>
            <a:noFill/>
          </a:ln>
        </p:spPr>
      </p:pic>
      <p:pic>
        <p:nvPicPr>
          <p:cNvPr id="4619" name="Google Shape;4619;p381"/>
          <p:cNvPicPr preferRelativeResize="0"/>
          <p:nvPr/>
        </p:nvPicPr>
        <p:blipFill rotWithShape="1">
          <a:blip r:embed="rId6">
            <a:alphaModFix/>
          </a:blip>
          <a:srcRect b="0" l="0" r="0" t="0"/>
          <a:stretch/>
        </p:blipFill>
        <p:spPr>
          <a:xfrm>
            <a:off x="8610600" y="2962390"/>
            <a:ext cx="6001784" cy="5796753"/>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3" name="Shape 4623"/>
        <p:cNvGrpSpPr/>
        <p:nvPr/>
      </p:nvGrpSpPr>
      <p:grpSpPr>
        <a:xfrm>
          <a:off x="0" y="0"/>
          <a:ext cx="0" cy="0"/>
          <a:chOff x="0" y="0"/>
          <a:chExt cx="0" cy="0"/>
        </a:xfrm>
      </p:grpSpPr>
      <p:sp>
        <p:nvSpPr>
          <p:cNvPr id="4624" name="Google Shape;4624;p38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5" name="Google Shape;4625;p3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26" name="Google Shape;4626;p38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627" name="Google Shape;4627;p38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a:t>
            </a:r>
            <a:endParaRPr/>
          </a:p>
        </p:txBody>
      </p:sp>
      <p:pic>
        <p:nvPicPr>
          <p:cNvPr id="4628" name="Google Shape;4628;p382"/>
          <p:cNvPicPr preferRelativeResize="0"/>
          <p:nvPr/>
        </p:nvPicPr>
        <p:blipFill rotWithShape="1">
          <a:blip r:embed="rId4">
            <a:alphaModFix/>
          </a:blip>
          <a:srcRect b="0" l="0" r="0" t="0"/>
          <a:stretch/>
        </p:blipFill>
        <p:spPr>
          <a:xfrm>
            <a:off x="4572000" y="2857500"/>
            <a:ext cx="9685384" cy="6423392"/>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2" name="Shape 4632"/>
        <p:cNvGrpSpPr/>
        <p:nvPr/>
      </p:nvGrpSpPr>
      <p:grpSpPr>
        <a:xfrm>
          <a:off x="0" y="0"/>
          <a:ext cx="0" cy="0"/>
          <a:chOff x="0" y="0"/>
          <a:chExt cx="0" cy="0"/>
        </a:xfrm>
      </p:grpSpPr>
      <p:sp>
        <p:nvSpPr>
          <p:cNvPr id="4633" name="Google Shape;4633;p38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4" name="Google Shape;4634;p3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35" name="Google Shape;4635;p38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636" name="Google Shape;4636;p38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a:t>
            </a:r>
            <a:endParaRPr/>
          </a:p>
        </p:txBody>
      </p:sp>
      <p:pic>
        <p:nvPicPr>
          <p:cNvPr id="4637" name="Google Shape;4637;p383"/>
          <p:cNvPicPr preferRelativeResize="0"/>
          <p:nvPr/>
        </p:nvPicPr>
        <p:blipFill rotWithShape="1">
          <a:blip r:embed="rId4">
            <a:alphaModFix/>
          </a:blip>
          <a:srcRect b="0" l="0" r="0" t="0"/>
          <a:stretch/>
        </p:blipFill>
        <p:spPr>
          <a:xfrm>
            <a:off x="685512" y="2933701"/>
            <a:ext cx="16443904" cy="5769791"/>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1" name="Shape 4641"/>
        <p:cNvGrpSpPr/>
        <p:nvPr/>
      </p:nvGrpSpPr>
      <p:grpSpPr>
        <a:xfrm>
          <a:off x="0" y="0"/>
          <a:ext cx="0" cy="0"/>
          <a:chOff x="0" y="0"/>
          <a:chExt cx="0" cy="0"/>
        </a:xfrm>
      </p:grpSpPr>
      <p:sp>
        <p:nvSpPr>
          <p:cNvPr id="4642" name="Google Shape;4642;p38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3" name="Google Shape;4643;p3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44" name="Google Shape;4644;p38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645" name="Google Shape;4645;p38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a:t>
            </a:r>
            <a:endParaRPr/>
          </a:p>
        </p:txBody>
      </p:sp>
      <p:pic>
        <p:nvPicPr>
          <p:cNvPr id="4646" name="Google Shape;4646;p384"/>
          <p:cNvPicPr preferRelativeResize="0"/>
          <p:nvPr/>
        </p:nvPicPr>
        <p:blipFill rotWithShape="1">
          <a:blip r:embed="rId4">
            <a:alphaModFix/>
          </a:blip>
          <a:srcRect b="0" l="0" r="0" t="0"/>
          <a:stretch/>
        </p:blipFill>
        <p:spPr>
          <a:xfrm>
            <a:off x="1295400" y="3695700"/>
            <a:ext cx="15026365" cy="4114800"/>
          </a:xfrm>
          <a:prstGeom prst="rect">
            <a:avLst/>
          </a:prstGeom>
          <a:noFill/>
          <a:ln>
            <a:noFill/>
          </a:ln>
        </p:spPr>
      </p:pic>
      <p:sp>
        <p:nvSpPr>
          <p:cNvPr id="4647" name="Google Shape;4647;p384"/>
          <p:cNvSpPr/>
          <p:nvPr/>
        </p:nvSpPr>
        <p:spPr>
          <a:xfrm>
            <a:off x="2362200" y="7107327"/>
            <a:ext cx="5257800" cy="4289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1" name="Shape 4651"/>
        <p:cNvGrpSpPr/>
        <p:nvPr/>
      </p:nvGrpSpPr>
      <p:grpSpPr>
        <a:xfrm>
          <a:off x="0" y="0"/>
          <a:ext cx="0" cy="0"/>
          <a:chOff x="0" y="0"/>
          <a:chExt cx="0" cy="0"/>
        </a:xfrm>
      </p:grpSpPr>
      <p:sp>
        <p:nvSpPr>
          <p:cNvPr id="4652" name="Google Shape;4652;p38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3" name="Google Shape;4653;p3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54" name="Google Shape;4654;p38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 ALL</a:t>
            </a:r>
            <a:endParaRPr/>
          </a:p>
        </p:txBody>
      </p:sp>
      <p:pic>
        <p:nvPicPr>
          <p:cNvPr id="4655" name="Google Shape;4655;p385"/>
          <p:cNvPicPr preferRelativeResize="0"/>
          <p:nvPr/>
        </p:nvPicPr>
        <p:blipFill rotWithShape="1">
          <a:blip r:embed="rId4">
            <a:alphaModFix/>
          </a:blip>
          <a:srcRect b="0" l="0" r="0" t="0"/>
          <a:stretch/>
        </p:blipFill>
        <p:spPr>
          <a:xfrm>
            <a:off x="8763000" y="2646761"/>
            <a:ext cx="5515213" cy="6901720"/>
          </a:xfrm>
          <a:prstGeom prst="rect">
            <a:avLst/>
          </a:prstGeom>
          <a:noFill/>
          <a:ln>
            <a:noFill/>
          </a:ln>
        </p:spPr>
      </p:pic>
      <p:pic>
        <p:nvPicPr>
          <p:cNvPr id="4656" name="Google Shape;4656;p385"/>
          <p:cNvPicPr preferRelativeResize="0"/>
          <p:nvPr/>
        </p:nvPicPr>
        <p:blipFill rotWithShape="1">
          <a:blip r:embed="rId5">
            <a:alphaModFix/>
          </a:blip>
          <a:srcRect b="0" l="0" r="0" t="0"/>
          <a:stretch/>
        </p:blipFill>
        <p:spPr>
          <a:xfrm>
            <a:off x="2181958" y="2505902"/>
            <a:ext cx="4358917" cy="3102958"/>
          </a:xfrm>
          <a:prstGeom prst="rect">
            <a:avLst/>
          </a:prstGeom>
          <a:noFill/>
          <a:ln>
            <a:noFill/>
          </a:ln>
        </p:spPr>
      </p:pic>
      <p:pic>
        <p:nvPicPr>
          <p:cNvPr id="4657" name="Google Shape;4657;p385"/>
          <p:cNvPicPr preferRelativeResize="0"/>
          <p:nvPr/>
        </p:nvPicPr>
        <p:blipFill rotWithShape="1">
          <a:blip r:embed="rId6">
            <a:alphaModFix/>
          </a:blip>
          <a:srcRect b="0" l="0" r="0" t="0"/>
          <a:stretch/>
        </p:blipFill>
        <p:spPr>
          <a:xfrm>
            <a:off x="2181958" y="6441290"/>
            <a:ext cx="4233941" cy="3102958"/>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1" name="Shape 4661"/>
        <p:cNvGrpSpPr/>
        <p:nvPr/>
      </p:nvGrpSpPr>
      <p:grpSpPr>
        <a:xfrm>
          <a:off x="0" y="0"/>
          <a:ext cx="0" cy="0"/>
          <a:chOff x="0" y="0"/>
          <a:chExt cx="0" cy="0"/>
        </a:xfrm>
      </p:grpSpPr>
      <p:sp>
        <p:nvSpPr>
          <p:cNvPr id="4662" name="Google Shape;4662;p38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63" name="Google Shape;4663;p3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664" name="Google Shape;4664;p38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 ALL - ÖRNEK</a:t>
            </a:r>
            <a:endParaRPr/>
          </a:p>
        </p:txBody>
      </p:sp>
      <p:pic>
        <p:nvPicPr>
          <p:cNvPr id="4665" name="Google Shape;4665;p386"/>
          <p:cNvPicPr preferRelativeResize="0"/>
          <p:nvPr/>
        </p:nvPicPr>
        <p:blipFill rotWithShape="1">
          <a:blip r:embed="rId4">
            <a:alphaModFix/>
          </a:blip>
          <a:srcRect b="0" l="0" r="0" t="0"/>
          <a:stretch/>
        </p:blipFill>
        <p:spPr>
          <a:xfrm>
            <a:off x="2798233" y="3230204"/>
            <a:ext cx="4953000" cy="2324100"/>
          </a:xfrm>
          <a:prstGeom prst="rect">
            <a:avLst/>
          </a:prstGeom>
          <a:noFill/>
          <a:ln>
            <a:noFill/>
          </a:ln>
        </p:spPr>
      </p:pic>
      <p:pic>
        <p:nvPicPr>
          <p:cNvPr id="4666" name="Google Shape;4666;p386"/>
          <p:cNvPicPr preferRelativeResize="0"/>
          <p:nvPr/>
        </p:nvPicPr>
        <p:blipFill rotWithShape="1">
          <a:blip r:embed="rId5">
            <a:alphaModFix/>
          </a:blip>
          <a:srcRect b="0" l="0" r="0" t="0"/>
          <a:stretch/>
        </p:blipFill>
        <p:spPr>
          <a:xfrm>
            <a:off x="5257800" y="2179229"/>
            <a:ext cx="5838414" cy="890606"/>
          </a:xfrm>
          <a:prstGeom prst="rect">
            <a:avLst/>
          </a:prstGeom>
          <a:noFill/>
          <a:ln>
            <a:noFill/>
          </a:ln>
        </p:spPr>
      </p:pic>
      <p:pic>
        <p:nvPicPr>
          <p:cNvPr id="4667" name="Google Shape;4667;p386"/>
          <p:cNvPicPr preferRelativeResize="0"/>
          <p:nvPr/>
        </p:nvPicPr>
        <p:blipFill rotWithShape="1">
          <a:blip r:embed="rId6">
            <a:alphaModFix/>
          </a:blip>
          <a:srcRect b="0" l="0" r="0" t="0"/>
          <a:stretch/>
        </p:blipFill>
        <p:spPr>
          <a:xfrm>
            <a:off x="9087499" y="3241200"/>
            <a:ext cx="4643319" cy="2184419"/>
          </a:xfrm>
          <a:prstGeom prst="rect">
            <a:avLst/>
          </a:prstGeom>
          <a:noFill/>
          <a:ln>
            <a:noFill/>
          </a:ln>
        </p:spPr>
      </p:pic>
      <p:pic>
        <p:nvPicPr>
          <p:cNvPr id="4668" name="Google Shape;4668;p386"/>
          <p:cNvPicPr preferRelativeResize="0"/>
          <p:nvPr/>
        </p:nvPicPr>
        <p:blipFill rotWithShape="1">
          <a:blip r:embed="rId7">
            <a:alphaModFix/>
          </a:blip>
          <a:srcRect b="0" l="0" r="0" t="0"/>
          <a:stretch/>
        </p:blipFill>
        <p:spPr>
          <a:xfrm>
            <a:off x="2781300" y="5883750"/>
            <a:ext cx="5453529" cy="3810000"/>
          </a:xfrm>
          <a:prstGeom prst="rect">
            <a:avLst/>
          </a:prstGeom>
          <a:noFill/>
          <a:ln>
            <a:noFill/>
          </a:ln>
        </p:spPr>
      </p:pic>
      <p:pic>
        <p:nvPicPr>
          <p:cNvPr id="4669" name="Google Shape;4669;p386"/>
          <p:cNvPicPr preferRelativeResize="0"/>
          <p:nvPr/>
        </p:nvPicPr>
        <p:blipFill rotWithShape="1">
          <a:blip r:embed="rId8">
            <a:alphaModFix/>
          </a:blip>
          <a:srcRect b="0" l="0" r="0" t="0"/>
          <a:stretch/>
        </p:blipFill>
        <p:spPr>
          <a:xfrm>
            <a:off x="9217433" y="5820185"/>
            <a:ext cx="4513385" cy="3923697"/>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sp>
        <p:nvSpPr>
          <p:cNvPr id="4674" name="Google Shape;4674;p387"/>
          <p:cNvSpPr txBox="1"/>
          <p:nvPr/>
        </p:nvSpPr>
        <p:spPr>
          <a:xfrm>
            <a:off x="9430703"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4675" name="Google Shape;4675;p38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87"/>
          <p:cNvSpPr txBox="1"/>
          <p:nvPr/>
        </p:nvSpPr>
        <p:spPr>
          <a:xfrm>
            <a:off x="1149817" y="2991052"/>
            <a:ext cx="5582475" cy="4304896"/>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KÜME OPERATÖRLERİ </a:t>
            </a:r>
            <a:endParaRPr sz="4400">
              <a:solidFill>
                <a:srgbClr val="FFFFFF"/>
              </a:solidFill>
              <a:latin typeface="Arial"/>
              <a:ea typeface="Arial"/>
              <a:cs typeface="Arial"/>
              <a:sym typeface="Arial"/>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EXCEPT </a:t>
            </a:r>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&amp; </a:t>
            </a:r>
            <a:endParaRPr/>
          </a:p>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INTERSECT</a:t>
            </a:r>
            <a:endParaRPr/>
          </a:p>
        </p:txBody>
      </p:sp>
      <p:sp>
        <p:nvSpPr>
          <p:cNvPr id="4677" name="Google Shape;4677;p387"/>
          <p:cNvSpPr txBox="1"/>
          <p:nvPr/>
        </p:nvSpPr>
        <p:spPr>
          <a:xfrm>
            <a:off x="10713720" y="416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EXCEPT</a:t>
            </a:r>
            <a:endParaRPr/>
          </a:p>
        </p:txBody>
      </p:sp>
      <p:sp>
        <p:nvSpPr>
          <p:cNvPr id="4678" name="Google Shape;4678;p387"/>
          <p:cNvSpPr txBox="1"/>
          <p:nvPr/>
        </p:nvSpPr>
        <p:spPr>
          <a:xfrm>
            <a:off x="9430703" y="5743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4679" name="Google Shape;4679;p387"/>
          <p:cNvCxnSpPr/>
          <p:nvPr/>
        </p:nvCxnSpPr>
        <p:spPr>
          <a:xfrm>
            <a:off x="9430703"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4680" name="Google Shape;4680;p387"/>
          <p:cNvSpPr txBox="1"/>
          <p:nvPr/>
        </p:nvSpPr>
        <p:spPr>
          <a:xfrm>
            <a:off x="10627833" y="5819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INTERSECT</a:t>
            </a:r>
            <a:endParaRPr/>
          </a:p>
        </p:txBody>
      </p:sp>
      <p:pic>
        <p:nvPicPr>
          <p:cNvPr id="4681" name="Google Shape;4681;p3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4682" name="Google Shape;4682;p387"/>
          <p:cNvCxnSpPr/>
          <p:nvPr/>
        </p:nvCxnSpPr>
        <p:spPr>
          <a:xfrm>
            <a:off x="9448800" y="67437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4683" name="Google Shape;4683;p387"/>
          <p:cNvCxnSpPr/>
          <p:nvPr/>
        </p:nvCxnSpPr>
        <p:spPr>
          <a:xfrm>
            <a:off x="1149817" y="4051300"/>
            <a:ext cx="5900911" cy="0"/>
          </a:xfrm>
          <a:prstGeom prst="straightConnector1">
            <a:avLst/>
          </a:prstGeom>
          <a:noFill/>
          <a:ln cap="rnd" cmpd="sng" w="9525">
            <a:solidFill>
              <a:srgbClr val="D8D8D8">
                <a:alpha val="40000"/>
              </a:srgbClr>
            </a:solidFill>
            <a:prstDash val="solid"/>
            <a:round/>
            <a:headEnd len="sm" w="sm" type="none"/>
            <a:tailEnd len="sm" w="sm" type="none"/>
          </a:ln>
        </p:spPr>
      </p:cxn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7" name="Shape 4687"/>
        <p:cNvGrpSpPr/>
        <p:nvPr/>
      </p:nvGrpSpPr>
      <p:grpSpPr>
        <a:xfrm>
          <a:off x="0" y="0"/>
          <a:ext cx="0" cy="0"/>
          <a:chOff x="0" y="0"/>
          <a:chExt cx="0" cy="0"/>
        </a:xfrm>
      </p:grpSpPr>
      <p:sp>
        <p:nvSpPr>
          <p:cNvPr id="4688" name="Google Shape;4688;p38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9" name="Google Shape;4689;p388"/>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EXCEPT</a:t>
            </a:r>
            <a:endParaRPr/>
          </a:p>
        </p:txBody>
      </p:sp>
      <p:grpSp>
        <p:nvGrpSpPr>
          <p:cNvPr id="4690" name="Google Shape;4690;p388"/>
          <p:cNvGrpSpPr/>
          <p:nvPr/>
        </p:nvGrpSpPr>
        <p:grpSpPr>
          <a:xfrm>
            <a:off x="7449473" y="1832562"/>
            <a:ext cx="9793545" cy="5749338"/>
            <a:chOff x="-544789" y="3565190"/>
            <a:chExt cx="13058060" cy="7665782"/>
          </a:xfrm>
        </p:grpSpPr>
        <p:sp>
          <p:nvSpPr>
            <p:cNvPr id="4691" name="Google Shape;4691;p388"/>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EXCEPT</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692" name="Google Shape;4692;p388"/>
            <p:cNvSpPr txBox="1"/>
            <p:nvPr/>
          </p:nvSpPr>
          <p:spPr>
            <a:xfrm>
              <a:off x="-544789" y="6114273"/>
              <a:ext cx="13058060" cy="5116699"/>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Sorgularımızdaki kolon sayısı,sırası ve veri tipi aynı olmalıdır. </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Soldaki tabloda olup da sağdaki tabloda veya sorguda olmayan unique değerleri döner.</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Order By'ı gene en sonda kullanmak zorundayız.</a:t>
              </a:r>
              <a:endParaRPr b="0" i="0" sz="3000" u="none" cap="none" strike="noStrike">
                <a:solidFill>
                  <a:srgbClr val="000000"/>
                </a:solidFill>
                <a:latin typeface="Arial"/>
                <a:ea typeface="Arial"/>
                <a:cs typeface="Arial"/>
                <a:sym typeface="Arial"/>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grpSp>
      <p:pic>
        <p:nvPicPr>
          <p:cNvPr id="4693" name="Google Shape;4693;p38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694" name="Google Shape;4694;p388"/>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8" name="Shape 4698"/>
        <p:cNvGrpSpPr/>
        <p:nvPr/>
      </p:nvGrpSpPr>
      <p:grpSpPr>
        <a:xfrm>
          <a:off x="0" y="0"/>
          <a:ext cx="0" cy="0"/>
          <a:chOff x="0" y="0"/>
          <a:chExt cx="0" cy="0"/>
        </a:xfrm>
      </p:grpSpPr>
      <p:sp>
        <p:nvSpPr>
          <p:cNvPr id="4699" name="Google Shape;4699;p389"/>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0" name="Google Shape;4700;p389"/>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INTERSECT</a:t>
            </a:r>
            <a:endParaRPr/>
          </a:p>
        </p:txBody>
      </p:sp>
      <p:grpSp>
        <p:nvGrpSpPr>
          <p:cNvPr id="4701" name="Google Shape;4701;p389"/>
          <p:cNvGrpSpPr/>
          <p:nvPr/>
        </p:nvGrpSpPr>
        <p:grpSpPr>
          <a:xfrm>
            <a:off x="7449473" y="1010840"/>
            <a:ext cx="9793545" cy="6844510"/>
            <a:chOff x="-544789" y="3565190"/>
            <a:chExt cx="13058060" cy="9126010"/>
          </a:xfrm>
        </p:grpSpPr>
        <p:sp>
          <p:nvSpPr>
            <p:cNvPr id="4702" name="Google Shape;4702;p389"/>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INTERSECT</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703" name="Google Shape;4703;p389"/>
            <p:cNvSpPr txBox="1"/>
            <p:nvPr/>
          </p:nvSpPr>
          <p:spPr>
            <a:xfrm>
              <a:off x="-544789" y="6114273"/>
              <a:ext cx="13058060" cy="6576927"/>
            </a:xfrm>
            <a:prstGeom prst="rect">
              <a:avLst/>
            </a:prstGeom>
            <a:noFill/>
            <a:ln>
              <a:noFill/>
            </a:ln>
          </p:spPr>
          <p:txBody>
            <a:bodyPr anchorCtr="0" anchor="t" bIns="0" lIns="0" spcFirstLastPara="1" rIns="0" wrap="square" tIns="0">
              <a:spAutoFit/>
            </a:bodyPr>
            <a:lstStyle/>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2 SELECT ifadesindeki ortak dataları döner. </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Sadece kesişim kümesini döner diye de düşünebiliriz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By'ı gene en sonunda kullanmalıyız.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Intersect kesişimi alır ama UNIQUE değer döner.Çoklama varsa onu siler.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Inner join ise dublicate değerleri korur.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Inner joinin Intersect gibi davranması için DISTINCT uygulamalıyız eğer tekrarlanan bir değer varsa tabloda.</a:t>
              </a:r>
              <a:endParaRPr b="0" i="0" sz="2800" u="none" cap="none" strike="noStrike">
                <a:solidFill>
                  <a:srgbClr val="000000"/>
                </a:solidFill>
                <a:latin typeface="Arial"/>
                <a:ea typeface="Arial"/>
                <a:cs typeface="Arial"/>
                <a:sym typeface="Arial"/>
              </a:endParaRPr>
            </a:p>
          </p:txBody>
        </p:sp>
      </p:grpSp>
      <p:pic>
        <p:nvPicPr>
          <p:cNvPr id="4704" name="Google Shape;4704;p389"/>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705" name="Google Shape;4705;p389"/>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9"/>
          <p:cNvSpPr txBox="1"/>
          <p:nvPr/>
        </p:nvSpPr>
        <p:spPr>
          <a:xfrm>
            <a:off x="1623593" y="2111593"/>
            <a:ext cx="15320220" cy="6186309"/>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IT kolonuna dikkat edelim. Bu departmanda 3 kişi bulunmakta.</a:t>
            </a:r>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Onur,Kemal ve Esin.</a:t>
            </a:r>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Bu 3 kişi için,DepartmanAdı,Müdür ve DepartmanKonumu sütunlarının</a:t>
            </a:r>
            <a:endParaRPr sz="3600">
              <a:solidFill>
                <a:schemeClr val="dk1"/>
              </a:solidFill>
              <a:latin typeface="Arial"/>
              <a:ea typeface="Arial"/>
              <a:cs typeface="Arial"/>
              <a:sym typeface="Arial"/>
            </a:endParaRPr>
          </a:p>
          <a:p>
            <a:pPr indent="0" lvl="0" marL="0" marR="0" rtl="0" algn="l">
              <a:spcBef>
                <a:spcPts val="0"/>
              </a:spcBef>
              <a:spcAft>
                <a:spcPts val="0"/>
              </a:spcAft>
              <a:buNone/>
            </a:pPr>
            <a:r>
              <a:rPr lang="en-US" sz="3600">
                <a:solidFill>
                  <a:schemeClr val="dk1"/>
                </a:solidFill>
                <a:latin typeface="Arial"/>
                <a:ea typeface="Arial"/>
                <a:cs typeface="Arial"/>
                <a:sym typeface="Arial"/>
              </a:rPr>
              <a:t>    tekrar edildiğini görüyoruz.</a:t>
            </a:r>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Peki ya IT departmanında 10.000 kişi daha olsaydı…</a:t>
            </a:r>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Tüm bu insanlar için gene DepartmanAdı,Müdür ve DepartmanKonumu </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sütunlarını tekrar etmemiz gerekirdi.</a:t>
            </a:r>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pic>
        <p:nvPicPr>
          <p:cNvPr id="486" name="Google Shape;486;p39"/>
          <p:cNvPicPr preferRelativeResize="0"/>
          <p:nvPr/>
        </p:nvPicPr>
        <p:blipFill rotWithShape="1">
          <a:blip r:embed="rId3">
            <a:alphaModFix/>
          </a:blip>
          <a:srcRect b="0" l="0" r="0" t="0"/>
          <a:stretch/>
        </p:blipFill>
        <p:spPr>
          <a:xfrm>
            <a:off x="1868942" y="6286500"/>
            <a:ext cx="14795465" cy="3363187"/>
          </a:xfrm>
          <a:prstGeom prst="rect">
            <a:avLst/>
          </a:prstGeom>
          <a:noFill/>
          <a:ln>
            <a:noFill/>
          </a:ln>
        </p:spPr>
      </p:pic>
      <p:sp>
        <p:nvSpPr>
          <p:cNvPr id="487" name="Google Shape;487;p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39"/>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89" name="Google Shape;489;p3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490" name="Google Shape;490;p39"/>
          <p:cNvSpPr/>
          <p:nvPr/>
        </p:nvSpPr>
        <p:spPr>
          <a:xfrm>
            <a:off x="8915399" y="6286500"/>
            <a:ext cx="7749007" cy="3363187"/>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9" name="Shape 4709"/>
        <p:cNvGrpSpPr/>
        <p:nvPr/>
      </p:nvGrpSpPr>
      <p:grpSpPr>
        <a:xfrm>
          <a:off x="0" y="0"/>
          <a:ext cx="0" cy="0"/>
          <a:chOff x="0" y="0"/>
          <a:chExt cx="0" cy="0"/>
        </a:xfrm>
      </p:grpSpPr>
      <p:sp>
        <p:nvSpPr>
          <p:cNvPr id="4710" name="Google Shape;4710;p39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1" name="Google Shape;4711;p3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12" name="Google Shape;4712;p39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13" name="Google Shape;4713;p39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EXCEPT</a:t>
            </a:r>
            <a:endParaRPr/>
          </a:p>
        </p:txBody>
      </p:sp>
      <p:pic>
        <p:nvPicPr>
          <p:cNvPr id="4714" name="Google Shape;4714;p390"/>
          <p:cNvPicPr preferRelativeResize="0"/>
          <p:nvPr/>
        </p:nvPicPr>
        <p:blipFill rotWithShape="1">
          <a:blip r:embed="rId4">
            <a:alphaModFix/>
          </a:blip>
          <a:srcRect b="0" l="0" r="0" t="0"/>
          <a:stretch/>
        </p:blipFill>
        <p:spPr>
          <a:xfrm>
            <a:off x="-6248400" y="571500"/>
            <a:ext cx="18409069" cy="10355101"/>
          </a:xfrm>
          <a:prstGeom prst="rect">
            <a:avLst/>
          </a:prstGeom>
          <a:noFill/>
          <a:ln>
            <a:noFill/>
          </a:ln>
        </p:spPr>
      </p:pic>
      <p:pic>
        <p:nvPicPr>
          <p:cNvPr id="4715" name="Google Shape;4715;p390"/>
          <p:cNvPicPr preferRelativeResize="0"/>
          <p:nvPr/>
        </p:nvPicPr>
        <p:blipFill rotWithShape="1">
          <a:blip r:embed="rId5">
            <a:alphaModFix/>
          </a:blip>
          <a:srcRect b="0" l="0" r="0" t="0"/>
          <a:stretch/>
        </p:blipFill>
        <p:spPr>
          <a:xfrm>
            <a:off x="6248400" y="952500"/>
            <a:ext cx="18285714" cy="10285714"/>
          </a:xfrm>
          <a:prstGeom prst="rect">
            <a:avLst/>
          </a:prstGeom>
          <a:noFill/>
          <a:ln>
            <a:noFill/>
          </a:ln>
        </p:spPr>
      </p:pic>
      <p:pic>
        <p:nvPicPr>
          <p:cNvPr id="4716" name="Google Shape;4716;p390"/>
          <p:cNvPicPr preferRelativeResize="0"/>
          <p:nvPr/>
        </p:nvPicPr>
        <p:blipFill rotWithShape="1">
          <a:blip r:embed="rId4">
            <a:alphaModFix/>
          </a:blip>
          <a:srcRect b="0" l="0" r="0" t="0"/>
          <a:stretch/>
        </p:blipFill>
        <p:spPr>
          <a:xfrm>
            <a:off x="-838200" y="571499"/>
            <a:ext cx="18409069" cy="10355101"/>
          </a:xfrm>
          <a:prstGeom prst="rect">
            <a:avLst/>
          </a:prstGeom>
          <a:noFill/>
          <a:ln>
            <a:noFill/>
          </a:ln>
        </p:spPr>
      </p:pic>
      <p:sp>
        <p:nvSpPr>
          <p:cNvPr id="4717" name="Google Shape;4717;p390"/>
          <p:cNvSpPr txBox="1"/>
          <p:nvPr/>
        </p:nvSpPr>
        <p:spPr>
          <a:xfrm>
            <a:off x="1673610" y="2476500"/>
            <a:ext cx="2839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A KÜMESİ</a:t>
            </a:r>
            <a:endParaRPr b="1" sz="4800">
              <a:solidFill>
                <a:schemeClr val="dk1"/>
              </a:solidFill>
              <a:latin typeface="Calibri"/>
              <a:ea typeface="Calibri"/>
              <a:cs typeface="Calibri"/>
              <a:sym typeface="Calibri"/>
            </a:endParaRPr>
          </a:p>
        </p:txBody>
      </p:sp>
      <p:sp>
        <p:nvSpPr>
          <p:cNvPr id="4718" name="Google Shape;4718;p390"/>
          <p:cNvSpPr txBox="1"/>
          <p:nvPr/>
        </p:nvSpPr>
        <p:spPr>
          <a:xfrm>
            <a:off x="6990445" y="2483703"/>
            <a:ext cx="2839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B KÜMESİ</a:t>
            </a:r>
            <a:endParaRPr b="1" sz="4800">
              <a:solidFill>
                <a:schemeClr val="dk1"/>
              </a:solidFill>
              <a:latin typeface="Calibri"/>
              <a:ea typeface="Calibri"/>
              <a:cs typeface="Calibri"/>
              <a:sym typeface="Calibri"/>
            </a:endParaRPr>
          </a:p>
        </p:txBody>
      </p:sp>
      <p:sp>
        <p:nvSpPr>
          <p:cNvPr id="4719" name="Google Shape;4719;p390"/>
          <p:cNvSpPr txBox="1"/>
          <p:nvPr/>
        </p:nvSpPr>
        <p:spPr>
          <a:xfrm>
            <a:off x="13162645" y="2476500"/>
            <a:ext cx="283935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EXCEPT</a:t>
            </a:r>
            <a:endParaRPr b="1" sz="4800">
              <a:solidFill>
                <a:schemeClr val="dk1"/>
              </a:solidFill>
              <a:latin typeface="Calibri"/>
              <a:ea typeface="Calibri"/>
              <a:cs typeface="Calibri"/>
              <a:sym typeface="Calibri"/>
            </a:endParaRPr>
          </a:p>
        </p:txBody>
      </p:sp>
      <p:sp>
        <p:nvSpPr>
          <p:cNvPr id="4720" name="Google Shape;4720;p390"/>
          <p:cNvSpPr txBox="1"/>
          <p:nvPr/>
        </p:nvSpPr>
        <p:spPr>
          <a:xfrm>
            <a:off x="2667000" y="43053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1</a:t>
            </a:r>
            <a:endParaRPr sz="5400">
              <a:solidFill>
                <a:schemeClr val="dk1"/>
              </a:solidFill>
              <a:latin typeface="Calibri"/>
              <a:ea typeface="Calibri"/>
              <a:cs typeface="Calibri"/>
              <a:sym typeface="Calibri"/>
            </a:endParaRPr>
          </a:p>
        </p:txBody>
      </p:sp>
      <p:sp>
        <p:nvSpPr>
          <p:cNvPr id="4721" name="Google Shape;4721;p390"/>
          <p:cNvSpPr txBox="1"/>
          <p:nvPr/>
        </p:nvSpPr>
        <p:spPr>
          <a:xfrm>
            <a:off x="2667000" y="51345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2</a:t>
            </a:r>
            <a:endParaRPr sz="5400">
              <a:solidFill>
                <a:schemeClr val="dk1"/>
              </a:solidFill>
              <a:latin typeface="Calibri"/>
              <a:ea typeface="Calibri"/>
              <a:cs typeface="Calibri"/>
              <a:sym typeface="Calibri"/>
            </a:endParaRPr>
          </a:p>
        </p:txBody>
      </p:sp>
      <p:sp>
        <p:nvSpPr>
          <p:cNvPr id="4722" name="Google Shape;4722;p390"/>
          <p:cNvSpPr txBox="1"/>
          <p:nvPr/>
        </p:nvSpPr>
        <p:spPr>
          <a:xfrm>
            <a:off x="2667000" y="60489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3</a:t>
            </a:r>
            <a:endParaRPr sz="5400">
              <a:solidFill>
                <a:schemeClr val="dk1"/>
              </a:solidFill>
              <a:latin typeface="Calibri"/>
              <a:ea typeface="Calibri"/>
              <a:cs typeface="Calibri"/>
              <a:sym typeface="Calibri"/>
            </a:endParaRPr>
          </a:p>
        </p:txBody>
      </p:sp>
      <p:sp>
        <p:nvSpPr>
          <p:cNvPr id="4723" name="Google Shape;4723;p390"/>
          <p:cNvSpPr txBox="1"/>
          <p:nvPr/>
        </p:nvSpPr>
        <p:spPr>
          <a:xfrm>
            <a:off x="8151076" y="43053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2</a:t>
            </a:r>
            <a:endParaRPr sz="5400">
              <a:solidFill>
                <a:schemeClr val="dk1"/>
              </a:solidFill>
              <a:latin typeface="Calibri"/>
              <a:ea typeface="Calibri"/>
              <a:cs typeface="Calibri"/>
              <a:sym typeface="Calibri"/>
            </a:endParaRPr>
          </a:p>
        </p:txBody>
      </p:sp>
      <p:sp>
        <p:nvSpPr>
          <p:cNvPr id="4724" name="Google Shape;4724;p390"/>
          <p:cNvSpPr txBox="1"/>
          <p:nvPr/>
        </p:nvSpPr>
        <p:spPr>
          <a:xfrm>
            <a:off x="8129804" y="51435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3</a:t>
            </a:r>
            <a:endParaRPr sz="5400">
              <a:solidFill>
                <a:schemeClr val="dk1"/>
              </a:solidFill>
              <a:latin typeface="Calibri"/>
              <a:ea typeface="Calibri"/>
              <a:cs typeface="Calibri"/>
              <a:sym typeface="Calibri"/>
            </a:endParaRPr>
          </a:p>
        </p:txBody>
      </p:sp>
      <p:sp>
        <p:nvSpPr>
          <p:cNvPr id="4725" name="Google Shape;4725;p390"/>
          <p:cNvSpPr txBox="1"/>
          <p:nvPr/>
        </p:nvSpPr>
        <p:spPr>
          <a:xfrm>
            <a:off x="8129804" y="60489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4</a:t>
            </a:r>
            <a:endParaRPr sz="5400">
              <a:solidFill>
                <a:schemeClr val="dk1"/>
              </a:solidFill>
              <a:latin typeface="Calibri"/>
              <a:ea typeface="Calibri"/>
              <a:cs typeface="Calibri"/>
              <a:sym typeface="Calibri"/>
            </a:endParaRPr>
          </a:p>
        </p:txBody>
      </p:sp>
      <p:sp>
        <p:nvSpPr>
          <p:cNvPr id="4726" name="Google Shape;4726;p390"/>
          <p:cNvSpPr txBox="1"/>
          <p:nvPr/>
        </p:nvSpPr>
        <p:spPr>
          <a:xfrm>
            <a:off x="12705445" y="5228630"/>
            <a:ext cx="457200" cy="9372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Calibri"/>
                <a:ea typeface="Calibri"/>
                <a:cs typeface="Calibri"/>
                <a:sym typeface="Calibri"/>
              </a:rPr>
              <a:t>1</a:t>
            </a:r>
            <a:endParaRPr sz="5400">
              <a:solidFill>
                <a:schemeClr val="lt1"/>
              </a:solidFill>
              <a:latin typeface="Calibri"/>
              <a:ea typeface="Calibri"/>
              <a:cs typeface="Calibri"/>
              <a:sym typeface="Calibri"/>
            </a:endParaRPr>
          </a:p>
        </p:txBody>
      </p:sp>
      <p:sp>
        <p:nvSpPr>
          <p:cNvPr id="4727" name="Google Shape;4727;p390"/>
          <p:cNvSpPr txBox="1"/>
          <p:nvPr/>
        </p:nvSpPr>
        <p:spPr>
          <a:xfrm>
            <a:off x="14346872" y="47535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2</a:t>
            </a:r>
            <a:endParaRPr sz="5400">
              <a:solidFill>
                <a:schemeClr val="dk1"/>
              </a:solidFill>
              <a:latin typeface="Calibri"/>
              <a:ea typeface="Calibri"/>
              <a:cs typeface="Calibri"/>
              <a:sym typeface="Calibri"/>
            </a:endParaRPr>
          </a:p>
        </p:txBody>
      </p:sp>
      <p:sp>
        <p:nvSpPr>
          <p:cNvPr id="4728" name="Google Shape;4728;p390"/>
          <p:cNvSpPr txBox="1"/>
          <p:nvPr/>
        </p:nvSpPr>
        <p:spPr>
          <a:xfrm>
            <a:off x="14325600" y="55917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3</a:t>
            </a:r>
            <a:endParaRPr sz="5400">
              <a:solidFill>
                <a:schemeClr val="dk1"/>
              </a:solidFill>
              <a:latin typeface="Calibri"/>
              <a:ea typeface="Calibri"/>
              <a:cs typeface="Calibri"/>
              <a:sym typeface="Calibri"/>
            </a:endParaRPr>
          </a:p>
        </p:txBody>
      </p:sp>
      <p:sp>
        <p:nvSpPr>
          <p:cNvPr id="4729" name="Google Shape;4729;p390"/>
          <p:cNvSpPr txBox="1"/>
          <p:nvPr/>
        </p:nvSpPr>
        <p:spPr>
          <a:xfrm>
            <a:off x="15999676" y="52107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4</a:t>
            </a:r>
            <a:endParaRPr sz="5400">
              <a:solidFill>
                <a:schemeClr val="dk1"/>
              </a:solidFill>
              <a:latin typeface="Calibri"/>
              <a:ea typeface="Calibri"/>
              <a:cs typeface="Calibri"/>
              <a:sym typeface="Calibri"/>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pic>
        <p:nvPicPr>
          <p:cNvPr id="4734" name="Google Shape;4734;p391"/>
          <p:cNvPicPr preferRelativeResize="0"/>
          <p:nvPr/>
        </p:nvPicPr>
        <p:blipFill rotWithShape="1">
          <a:blip r:embed="rId3">
            <a:alphaModFix/>
          </a:blip>
          <a:srcRect b="0" l="0" r="0" t="0"/>
          <a:stretch/>
        </p:blipFill>
        <p:spPr>
          <a:xfrm>
            <a:off x="6629400" y="800100"/>
            <a:ext cx="16535400" cy="9301162"/>
          </a:xfrm>
          <a:prstGeom prst="rect">
            <a:avLst/>
          </a:prstGeom>
          <a:noFill/>
          <a:ln>
            <a:noFill/>
          </a:ln>
        </p:spPr>
      </p:pic>
      <p:pic>
        <p:nvPicPr>
          <p:cNvPr id="4735" name="Google Shape;4735;p391"/>
          <p:cNvPicPr preferRelativeResize="0"/>
          <p:nvPr/>
        </p:nvPicPr>
        <p:blipFill rotWithShape="1">
          <a:blip r:embed="rId4">
            <a:alphaModFix/>
          </a:blip>
          <a:srcRect b="0" l="0" r="0" t="0"/>
          <a:stretch/>
        </p:blipFill>
        <p:spPr>
          <a:xfrm>
            <a:off x="-6248400" y="571500"/>
            <a:ext cx="18409069" cy="10355101"/>
          </a:xfrm>
          <a:prstGeom prst="rect">
            <a:avLst/>
          </a:prstGeom>
          <a:noFill/>
          <a:ln>
            <a:noFill/>
          </a:ln>
        </p:spPr>
      </p:pic>
      <p:pic>
        <p:nvPicPr>
          <p:cNvPr id="4736" name="Google Shape;4736;p391"/>
          <p:cNvPicPr preferRelativeResize="0"/>
          <p:nvPr/>
        </p:nvPicPr>
        <p:blipFill rotWithShape="1">
          <a:blip r:embed="rId4">
            <a:alphaModFix/>
          </a:blip>
          <a:srcRect b="0" l="0" r="0" t="0"/>
          <a:stretch/>
        </p:blipFill>
        <p:spPr>
          <a:xfrm>
            <a:off x="-838200" y="571499"/>
            <a:ext cx="18409069" cy="10355101"/>
          </a:xfrm>
          <a:prstGeom prst="rect">
            <a:avLst/>
          </a:prstGeom>
          <a:noFill/>
          <a:ln>
            <a:noFill/>
          </a:ln>
        </p:spPr>
      </p:pic>
      <p:sp>
        <p:nvSpPr>
          <p:cNvPr id="4737" name="Google Shape;4737;p39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8" name="Google Shape;4738;p391"/>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
        <p:nvSpPr>
          <p:cNvPr id="4739" name="Google Shape;4739;p39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INTERSECT</a:t>
            </a:r>
            <a:endParaRPr/>
          </a:p>
        </p:txBody>
      </p:sp>
      <p:sp>
        <p:nvSpPr>
          <p:cNvPr id="4740" name="Google Shape;4740;p391"/>
          <p:cNvSpPr txBox="1"/>
          <p:nvPr/>
        </p:nvSpPr>
        <p:spPr>
          <a:xfrm>
            <a:off x="1673610" y="2476500"/>
            <a:ext cx="2839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A KÜMESİ</a:t>
            </a:r>
            <a:endParaRPr b="1" sz="4800">
              <a:solidFill>
                <a:schemeClr val="dk1"/>
              </a:solidFill>
              <a:latin typeface="Calibri"/>
              <a:ea typeface="Calibri"/>
              <a:cs typeface="Calibri"/>
              <a:sym typeface="Calibri"/>
            </a:endParaRPr>
          </a:p>
        </p:txBody>
      </p:sp>
      <p:sp>
        <p:nvSpPr>
          <p:cNvPr id="4741" name="Google Shape;4741;p391"/>
          <p:cNvSpPr txBox="1"/>
          <p:nvPr/>
        </p:nvSpPr>
        <p:spPr>
          <a:xfrm>
            <a:off x="6990445" y="2483703"/>
            <a:ext cx="2839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B KÜMESİ</a:t>
            </a:r>
            <a:endParaRPr b="1" sz="4800">
              <a:solidFill>
                <a:schemeClr val="dk1"/>
              </a:solidFill>
              <a:latin typeface="Calibri"/>
              <a:ea typeface="Calibri"/>
              <a:cs typeface="Calibri"/>
              <a:sym typeface="Calibri"/>
            </a:endParaRPr>
          </a:p>
        </p:txBody>
      </p:sp>
      <p:sp>
        <p:nvSpPr>
          <p:cNvPr id="4742" name="Google Shape;4742;p391"/>
          <p:cNvSpPr txBox="1"/>
          <p:nvPr/>
        </p:nvSpPr>
        <p:spPr>
          <a:xfrm>
            <a:off x="12954000" y="2476500"/>
            <a:ext cx="299175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INTERSECT</a:t>
            </a:r>
            <a:endParaRPr b="1" sz="4800">
              <a:solidFill>
                <a:schemeClr val="dk1"/>
              </a:solidFill>
              <a:latin typeface="Calibri"/>
              <a:ea typeface="Calibri"/>
              <a:cs typeface="Calibri"/>
              <a:sym typeface="Calibri"/>
            </a:endParaRPr>
          </a:p>
        </p:txBody>
      </p:sp>
      <p:sp>
        <p:nvSpPr>
          <p:cNvPr id="4743" name="Google Shape;4743;p391"/>
          <p:cNvSpPr txBox="1"/>
          <p:nvPr/>
        </p:nvSpPr>
        <p:spPr>
          <a:xfrm>
            <a:off x="2667000" y="43053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1</a:t>
            </a:r>
            <a:endParaRPr sz="5400">
              <a:solidFill>
                <a:schemeClr val="dk1"/>
              </a:solidFill>
              <a:latin typeface="Calibri"/>
              <a:ea typeface="Calibri"/>
              <a:cs typeface="Calibri"/>
              <a:sym typeface="Calibri"/>
            </a:endParaRPr>
          </a:p>
        </p:txBody>
      </p:sp>
      <p:sp>
        <p:nvSpPr>
          <p:cNvPr id="4744" name="Google Shape;4744;p391"/>
          <p:cNvSpPr txBox="1"/>
          <p:nvPr/>
        </p:nvSpPr>
        <p:spPr>
          <a:xfrm>
            <a:off x="2667000" y="51345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2</a:t>
            </a:r>
            <a:endParaRPr sz="5400">
              <a:solidFill>
                <a:schemeClr val="dk1"/>
              </a:solidFill>
              <a:latin typeface="Calibri"/>
              <a:ea typeface="Calibri"/>
              <a:cs typeface="Calibri"/>
              <a:sym typeface="Calibri"/>
            </a:endParaRPr>
          </a:p>
        </p:txBody>
      </p:sp>
      <p:sp>
        <p:nvSpPr>
          <p:cNvPr id="4745" name="Google Shape;4745;p391"/>
          <p:cNvSpPr txBox="1"/>
          <p:nvPr/>
        </p:nvSpPr>
        <p:spPr>
          <a:xfrm>
            <a:off x="2667000" y="60489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3</a:t>
            </a:r>
            <a:endParaRPr sz="5400">
              <a:solidFill>
                <a:schemeClr val="dk1"/>
              </a:solidFill>
              <a:latin typeface="Calibri"/>
              <a:ea typeface="Calibri"/>
              <a:cs typeface="Calibri"/>
              <a:sym typeface="Calibri"/>
            </a:endParaRPr>
          </a:p>
        </p:txBody>
      </p:sp>
      <p:sp>
        <p:nvSpPr>
          <p:cNvPr id="4746" name="Google Shape;4746;p391"/>
          <p:cNvSpPr txBox="1"/>
          <p:nvPr/>
        </p:nvSpPr>
        <p:spPr>
          <a:xfrm>
            <a:off x="8151076" y="43053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2</a:t>
            </a:r>
            <a:endParaRPr sz="5400">
              <a:solidFill>
                <a:schemeClr val="dk1"/>
              </a:solidFill>
              <a:latin typeface="Calibri"/>
              <a:ea typeface="Calibri"/>
              <a:cs typeface="Calibri"/>
              <a:sym typeface="Calibri"/>
            </a:endParaRPr>
          </a:p>
        </p:txBody>
      </p:sp>
      <p:sp>
        <p:nvSpPr>
          <p:cNvPr id="4747" name="Google Shape;4747;p391"/>
          <p:cNvSpPr txBox="1"/>
          <p:nvPr/>
        </p:nvSpPr>
        <p:spPr>
          <a:xfrm>
            <a:off x="8129804" y="514350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3</a:t>
            </a:r>
            <a:endParaRPr sz="5400">
              <a:solidFill>
                <a:schemeClr val="dk1"/>
              </a:solidFill>
              <a:latin typeface="Calibri"/>
              <a:ea typeface="Calibri"/>
              <a:cs typeface="Calibri"/>
              <a:sym typeface="Calibri"/>
            </a:endParaRPr>
          </a:p>
        </p:txBody>
      </p:sp>
      <p:sp>
        <p:nvSpPr>
          <p:cNvPr id="4748" name="Google Shape;4748;p391"/>
          <p:cNvSpPr txBox="1"/>
          <p:nvPr/>
        </p:nvSpPr>
        <p:spPr>
          <a:xfrm>
            <a:off x="8129804" y="60489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Calibri"/>
                <a:ea typeface="Calibri"/>
                <a:cs typeface="Calibri"/>
                <a:sym typeface="Calibri"/>
              </a:rPr>
              <a:t>4</a:t>
            </a:r>
            <a:endParaRPr sz="5400">
              <a:solidFill>
                <a:schemeClr val="dk1"/>
              </a:solidFill>
              <a:latin typeface="Calibri"/>
              <a:ea typeface="Calibri"/>
              <a:cs typeface="Calibri"/>
              <a:sym typeface="Calibri"/>
            </a:endParaRPr>
          </a:p>
        </p:txBody>
      </p:sp>
      <p:sp>
        <p:nvSpPr>
          <p:cNvPr id="4749" name="Google Shape;4749;p391"/>
          <p:cNvSpPr txBox="1"/>
          <p:nvPr/>
        </p:nvSpPr>
        <p:spPr>
          <a:xfrm>
            <a:off x="14325600" y="47535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Calibri"/>
                <a:ea typeface="Calibri"/>
                <a:cs typeface="Calibri"/>
                <a:sym typeface="Calibri"/>
              </a:rPr>
              <a:t>2</a:t>
            </a:r>
            <a:endParaRPr b="1" sz="5400">
              <a:solidFill>
                <a:schemeClr val="lt1"/>
              </a:solidFill>
              <a:latin typeface="Calibri"/>
              <a:ea typeface="Calibri"/>
              <a:cs typeface="Calibri"/>
              <a:sym typeface="Calibri"/>
            </a:endParaRPr>
          </a:p>
        </p:txBody>
      </p:sp>
      <p:sp>
        <p:nvSpPr>
          <p:cNvPr id="4750" name="Google Shape;4750;p391"/>
          <p:cNvSpPr txBox="1"/>
          <p:nvPr/>
        </p:nvSpPr>
        <p:spPr>
          <a:xfrm>
            <a:off x="14327924" y="5591770"/>
            <a:ext cx="53572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Calibri"/>
                <a:ea typeface="Calibri"/>
                <a:cs typeface="Calibri"/>
                <a:sym typeface="Calibri"/>
              </a:rPr>
              <a:t>3</a:t>
            </a:r>
            <a:endParaRPr b="1" sz="5400">
              <a:solidFill>
                <a:schemeClr val="lt1"/>
              </a:solidFill>
              <a:latin typeface="Calibri"/>
              <a:ea typeface="Calibri"/>
              <a:cs typeface="Calibri"/>
              <a:sym typeface="Calibri"/>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4" name="Shape 4754"/>
        <p:cNvGrpSpPr/>
        <p:nvPr/>
      </p:nvGrpSpPr>
      <p:grpSpPr>
        <a:xfrm>
          <a:off x="0" y="0"/>
          <a:ext cx="0" cy="0"/>
          <a:chOff x="0" y="0"/>
          <a:chExt cx="0" cy="0"/>
        </a:xfrm>
      </p:grpSpPr>
      <p:sp>
        <p:nvSpPr>
          <p:cNvPr id="4755" name="Google Shape;4755;p39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6" name="Google Shape;4756;p3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57" name="Google Shape;4757;p39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58" name="Google Shape;4758;p39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EXCEPT</a:t>
            </a:r>
            <a:endParaRPr/>
          </a:p>
        </p:txBody>
      </p:sp>
      <p:pic>
        <p:nvPicPr>
          <p:cNvPr id="4759" name="Google Shape;4759;p392"/>
          <p:cNvPicPr preferRelativeResize="0"/>
          <p:nvPr/>
        </p:nvPicPr>
        <p:blipFill rotWithShape="1">
          <a:blip r:embed="rId4">
            <a:alphaModFix/>
          </a:blip>
          <a:srcRect b="0" l="0" r="0" t="0"/>
          <a:stretch/>
        </p:blipFill>
        <p:spPr>
          <a:xfrm>
            <a:off x="6477000" y="2021527"/>
            <a:ext cx="4977520" cy="2553684"/>
          </a:xfrm>
          <a:prstGeom prst="rect">
            <a:avLst/>
          </a:prstGeom>
          <a:noFill/>
          <a:ln>
            <a:noFill/>
          </a:ln>
        </p:spPr>
      </p:pic>
      <p:pic>
        <p:nvPicPr>
          <p:cNvPr id="4760" name="Google Shape;4760;p392"/>
          <p:cNvPicPr preferRelativeResize="0"/>
          <p:nvPr/>
        </p:nvPicPr>
        <p:blipFill rotWithShape="1">
          <a:blip r:embed="rId5">
            <a:alphaModFix/>
          </a:blip>
          <a:srcRect b="0" l="0" r="0" t="0"/>
          <a:stretch/>
        </p:blipFill>
        <p:spPr>
          <a:xfrm>
            <a:off x="1295400" y="5185947"/>
            <a:ext cx="5181600" cy="4271660"/>
          </a:xfrm>
          <a:prstGeom prst="rect">
            <a:avLst/>
          </a:prstGeom>
          <a:noFill/>
          <a:ln>
            <a:noFill/>
          </a:ln>
        </p:spPr>
      </p:pic>
      <p:pic>
        <p:nvPicPr>
          <p:cNvPr id="4761" name="Google Shape;4761;p392"/>
          <p:cNvPicPr preferRelativeResize="0"/>
          <p:nvPr/>
        </p:nvPicPr>
        <p:blipFill rotWithShape="1">
          <a:blip r:embed="rId6">
            <a:alphaModFix/>
          </a:blip>
          <a:srcRect b="0" l="0" r="0" t="0"/>
          <a:stretch/>
        </p:blipFill>
        <p:spPr>
          <a:xfrm>
            <a:off x="7391400" y="5075241"/>
            <a:ext cx="3837254" cy="4271660"/>
          </a:xfrm>
          <a:prstGeom prst="rect">
            <a:avLst/>
          </a:prstGeom>
          <a:noFill/>
          <a:ln>
            <a:noFill/>
          </a:ln>
        </p:spPr>
      </p:pic>
      <p:pic>
        <p:nvPicPr>
          <p:cNvPr id="4762" name="Google Shape;4762;p392"/>
          <p:cNvPicPr preferRelativeResize="0"/>
          <p:nvPr/>
        </p:nvPicPr>
        <p:blipFill rotWithShape="1">
          <a:blip r:embed="rId7">
            <a:alphaModFix/>
          </a:blip>
          <a:srcRect b="0" l="0" r="0" t="0"/>
          <a:stretch/>
        </p:blipFill>
        <p:spPr>
          <a:xfrm>
            <a:off x="11658600" y="5185947"/>
            <a:ext cx="2448267" cy="2915057"/>
          </a:xfrm>
          <a:prstGeom prst="rect">
            <a:avLst/>
          </a:prstGeom>
          <a:noFill/>
          <a:ln>
            <a:noFill/>
          </a:ln>
        </p:spPr>
      </p:pic>
      <p:pic>
        <p:nvPicPr>
          <p:cNvPr id="4763" name="Google Shape;4763;p392"/>
          <p:cNvPicPr preferRelativeResize="0"/>
          <p:nvPr/>
        </p:nvPicPr>
        <p:blipFill rotWithShape="1">
          <a:blip r:embed="rId8">
            <a:alphaModFix/>
          </a:blip>
          <a:srcRect b="0" l="0" r="0" t="0"/>
          <a:stretch/>
        </p:blipFill>
        <p:spPr>
          <a:xfrm>
            <a:off x="14830240" y="5271683"/>
            <a:ext cx="2648320" cy="2743583"/>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7" name="Shape 4767"/>
        <p:cNvGrpSpPr/>
        <p:nvPr/>
      </p:nvGrpSpPr>
      <p:grpSpPr>
        <a:xfrm>
          <a:off x="0" y="0"/>
          <a:ext cx="0" cy="0"/>
          <a:chOff x="0" y="0"/>
          <a:chExt cx="0" cy="0"/>
        </a:xfrm>
      </p:grpSpPr>
      <p:sp>
        <p:nvSpPr>
          <p:cNvPr id="4768" name="Google Shape;4768;p39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9" name="Google Shape;4769;p3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70" name="Google Shape;4770;p39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71" name="Google Shape;4771;p39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EXCEPT</a:t>
            </a:r>
            <a:endParaRPr/>
          </a:p>
        </p:txBody>
      </p:sp>
      <p:pic>
        <p:nvPicPr>
          <p:cNvPr id="4772" name="Google Shape;4772;p393"/>
          <p:cNvPicPr preferRelativeResize="0"/>
          <p:nvPr/>
        </p:nvPicPr>
        <p:blipFill rotWithShape="1">
          <a:blip r:embed="rId4">
            <a:alphaModFix/>
          </a:blip>
          <a:srcRect b="0" l="0" r="0" t="0"/>
          <a:stretch/>
        </p:blipFill>
        <p:spPr>
          <a:xfrm>
            <a:off x="629033" y="3010398"/>
            <a:ext cx="4214062" cy="5017521"/>
          </a:xfrm>
          <a:prstGeom prst="rect">
            <a:avLst/>
          </a:prstGeom>
          <a:noFill/>
          <a:ln>
            <a:noFill/>
          </a:ln>
        </p:spPr>
      </p:pic>
      <p:pic>
        <p:nvPicPr>
          <p:cNvPr id="4773" name="Google Shape;4773;p393"/>
          <p:cNvPicPr preferRelativeResize="0"/>
          <p:nvPr/>
        </p:nvPicPr>
        <p:blipFill rotWithShape="1">
          <a:blip r:embed="rId5">
            <a:alphaModFix/>
          </a:blip>
          <a:srcRect b="0" l="0" r="0" t="0"/>
          <a:stretch/>
        </p:blipFill>
        <p:spPr>
          <a:xfrm>
            <a:off x="5029200" y="3227319"/>
            <a:ext cx="4633913" cy="4800600"/>
          </a:xfrm>
          <a:prstGeom prst="rect">
            <a:avLst/>
          </a:prstGeom>
          <a:noFill/>
          <a:ln>
            <a:noFill/>
          </a:ln>
        </p:spPr>
      </p:pic>
      <p:pic>
        <p:nvPicPr>
          <p:cNvPr id="4774" name="Google Shape;4774;p393"/>
          <p:cNvPicPr preferRelativeResize="0"/>
          <p:nvPr/>
        </p:nvPicPr>
        <p:blipFill rotWithShape="1">
          <a:blip r:embed="rId6">
            <a:alphaModFix/>
          </a:blip>
          <a:srcRect b="0" l="0" r="0" t="0"/>
          <a:stretch/>
        </p:blipFill>
        <p:spPr>
          <a:xfrm>
            <a:off x="9849218" y="4311457"/>
            <a:ext cx="8097380" cy="3010320"/>
          </a:xfrm>
          <a:prstGeom prst="rect">
            <a:avLst/>
          </a:prstGeom>
          <a:noFill/>
          <a:ln>
            <a:noFill/>
          </a:ln>
        </p:spPr>
      </p:pic>
      <p:sp>
        <p:nvSpPr>
          <p:cNvPr id="4775" name="Google Shape;4775;p393"/>
          <p:cNvSpPr/>
          <p:nvPr/>
        </p:nvSpPr>
        <p:spPr>
          <a:xfrm>
            <a:off x="609600" y="5067300"/>
            <a:ext cx="4214062" cy="1676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9" name="Shape 4779"/>
        <p:cNvGrpSpPr/>
        <p:nvPr/>
      </p:nvGrpSpPr>
      <p:grpSpPr>
        <a:xfrm>
          <a:off x="0" y="0"/>
          <a:ext cx="0" cy="0"/>
          <a:chOff x="0" y="0"/>
          <a:chExt cx="0" cy="0"/>
        </a:xfrm>
      </p:grpSpPr>
      <p:sp>
        <p:nvSpPr>
          <p:cNvPr id="4780" name="Google Shape;4780;p39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1" name="Google Shape;4781;p3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82" name="Google Shape;4782;p39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83" name="Google Shape;4783;p39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EXCEPT</a:t>
            </a:r>
            <a:endParaRPr/>
          </a:p>
        </p:txBody>
      </p:sp>
      <p:pic>
        <p:nvPicPr>
          <p:cNvPr id="4784" name="Google Shape;4784;p394"/>
          <p:cNvPicPr preferRelativeResize="0"/>
          <p:nvPr/>
        </p:nvPicPr>
        <p:blipFill rotWithShape="1">
          <a:blip r:embed="rId4">
            <a:alphaModFix/>
          </a:blip>
          <a:srcRect b="0" l="0" r="0" t="0"/>
          <a:stretch/>
        </p:blipFill>
        <p:spPr>
          <a:xfrm>
            <a:off x="5421900" y="3009900"/>
            <a:ext cx="4214062" cy="5017521"/>
          </a:xfrm>
          <a:prstGeom prst="rect">
            <a:avLst/>
          </a:prstGeom>
          <a:noFill/>
          <a:ln>
            <a:noFill/>
          </a:ln>
        </p:spPr>
      </p:pic>
      <p:pic>
        <p:nvPicPr>
          <p:cNvPr id="4785" name="Google Shape;4785;p394"/>
          <p:cNvPicPr preferRelativeResize="0"/>
          <p:nvPr/>
        </p:nvPicPr>
        <p:blipFill rotWithShape="1">
          <a:blip r:embed="rId5">
            <a:alphaModFix/>
          </a:blip>
          <a:srcRect b="0" l="0" r="0" t="0"/>
          <a:stretch/>
        </p:blipFill>
        <p:spPr>
          <a:xfrm>
            <a:off x="341402" y="3226821"/>
            <a:ext cx="4633913" cy="4800600"/>
          </a:xfrm>
          <a:prstGeom prst="rect">
            <a:avLst/>
          </a:prstGeom>
          <a:noFill/>
          <a:ln>
            <a:noFill/>
          </a:ln>
        </p:spPr>
      </p:pic>
      <p:sp>
        <p:nvSpPr>
          <p:cNvPr id="4786" name="Google Shape;4786;p394"/>
          <p:cNvSpPr/>
          <p:nvPr/>
        </p:nvSpPr>
        <p:spPr>
          <a:xfrm>
            <a:off x="341402" y="6134100"/>
            <a:ext cx="4214062" cy="1676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787" name="Google Shape;4787;p394"/>
          <p:cNvPicPr preferRelativeResize="0"/>
          <p:nvPr/>
        </p:nvPicPr>
        <p:blipFill rotWithShape="1">
          <a:blip r:embed="rId6">
            <a:alphaModFix/>
          </a:blip>
          <a:srcRect b="0" l="0" r="0" t="0"/>
          <a:stretch/>
        </p:blipFill>
        <p:spPr>
          <a:xfrm>
            <a:off x="10082547" y="4197141"/>
            <a:ext cx="7725853" cy="3124636"/>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39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3" name="Google Shape;4793;p3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794" name="Google Shape;4794;p39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795" name="Google Shape;4795;p39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EXCEPT</a:t>
            </a:r>
            <a:endParaRPr/>
          </a:p>
        </p:txBody>
      </p:sp>
      <p:pic>
        <p:nvPicPr>
          <p:cNvPr id="4796" name="Google Shape;4796;p395"/>
          <p:cNvPicPr preferRelativeResize="0"/>
          <p:nvPr/>
        </p:nvPicPr>
        <p:blipFill rotWithShape="1">
          <a:blip r:embed="rId4">
            <a:alphaModFix/>
          </a:blip>
          <a:srcRect b="0" l="0" r="0" t="0"/>
          <a:stretch/>
        </p:blipFill>
        <p:spPr>
          <a:xfrm>
            <a:off x="8915400" y="3563843"/>
            <a:ext cx="7620000" cy="4672117"/>
          </a:xfrm>
          <a:prstGeom prst="rect">
            <a:avLst/>
          </a:prstGeom>
          <a:noFill/>
          <a:ln>
            <a:noFill/>
          </a:ln>
        </p:spPr>
      </p:pic>
      <p:pic>
        <p:nvPicPr>
          <p:cNvPr id="4797" name="Google Shape;4797;p395"/>
          <p:cNvPicPr preferRelativeResize="0"/>
          <p:nvPr/>
        </p:nvPicPr>
        <p:blipFill rotWithShape="1">
          <a:blip r:embed="rId5">
            <a:alphaModFix/>
          </a:blip>
          <a:srcRect b="0" l="0" r="0" t="0"/>
          <a:stretch/>
        </p:blipFill>
        <p:spPr>
          <a:xfrm>
            <a:off x="1025144" y="2202089"/>
            <a:ext cx="6672545" cy="7487217"/>
          </a:xfrm>
          <a:prstGeom prst="rect">
            <a:avLst/>
          </a:prstGeom>
          <a:noFill/>
          <a:ln>
            <a:noFill/>
          </a:ln>
        </p:spPr>
      </p:pic>
      <p:sp>
        <p:nvSpPr>
          <p:cNvPr id="4798" name="Google Shape;4798;p395"/>
          <p:cNvSpPr/>
          <p:nvPr/>
        </p:nvSpPr>
        <p:spPr>
          <a:xfrm>
            <a:off x="4800600" y="5067299"/>
            <a:ext cx="856665" cy="1411797"/>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9" name="Google Shape;4799;p395"/>
          <p:cNvSpPr/>
          <p:nvPr/>
        </p:nvSpPr>
        <p:spPr>
          <a:xfrm>
            <a:off x="4800600" y="5945697"/>
            <a:ext cx="856665" cy="533400"/>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3" name="Shape 4803"/>
        <p:cNvGrpSpPr/>
        <p:nvPr/>
      </p:nvGrpSpPr>
      <p:grpSpPr>
        <a:xfrm>
          <a:off x="0" y="0"/>
          <a:ext cx="0" cy="0"/>
          <a:chOff x="0" y="0"/>
          <a:chExt cx="0" cy="0"/>
        </a:xfrm>
      </p:grpSpPr>
      <p:sp>
        <p:nvSpPr>
          <p:cNvPr id="4804" name="Google Shape;4804;p39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5" name="Google Shape;4805;p3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806" name="Google Shape;4806;p39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807" name="Google Shape;4807;p39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INTERSECT</a:t>
            </a:r>
            <a:endParaRPr/>
          </a:p>
        </p:txBody>
      </p:sp>
      <p:pic>
        <p:nvPicPr>
          <p:cNvPr id="4808" name="Google Shape;4808;p396"/>
          <p:cNvPicPr preferRelativeResize="0"/>
          <p:nvPr/>
        </p:nvPicPr>
        <p:blipFill rotWithShape="1">
          <a:blip r:embed="rId4">
            <a:alphaModFix/>
          </a:blip>
          <a:srcRect b="0" l="0" r="0" t="0"/>
          <a:stretch/>
        </p:blipFill>
        <p:spPr>
          <a:xfrm>
            <a:off x="1066800" y="2476500"/>
            <a:ext cx="6212924" cy="6720647"/>
          </a:xfrm>
          <a:prstGeom prst="rect">
            <a:avLst/>
          </a:prstGeom>
          <a:noFill/>
          <a:ln>
            <a:noFill/>
          </a:ln>
        </p:spPr>
      </p:pic>
      <p:pic>
        <p:nvPicPr>
          <p:cNvPr id="4809" name="Google Shape;4809;p396"/>
          <p:cNvPicPr preferRelativeResize="0"/>
          <p:nvPr/>
        </p:nvPicPr>
        <p:blipFill rotWithShape="1">
          <a:blip r:embed="rId5">
            <a:alphaModFix/>
          </a:blip>
          <a:srcRect b="0" l="0" r="0" t="0"/>
          <a:stretch/>
        </p:blipFill>
        <p:spPr>
          <a:xfrm>
            <a:off x="9753600" y="3086100"/>
            <a:ext cx="5715000" cy="5134131"/>
          </a:xfrm>
          <a:prstGeom prst="rect">
            <a:avLst/>
          </a:prstGeom>
          <a:noFill/>
          <a:ln>
            <a:noFill/>
          </a:ln>
        </p:spPr>
      </p:pic>
      <p:sp>
        <p:nvSpPr>
          <p:cNvPr id="4810" name="Google Shape;4810;p396"/>
          <p:cNvSpPr/>
          <p:nvPr/>
        </p:nvSpPr>
        <p:spPr>
          <a:xfrm>
            <a:off x="1676400" y="5305438"/>
            <a:ext cx="609600" cy="990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1" name="Google Shape;4811;p396"/>
          <p:cNvSpPr/>
          <p:nvPr/>
        </p:nvSpPr>
        <p:spPr>
          <a:xfrm>
            <a:off x="1676400" y="7247029"/>
            <a:ext cx="609600" cy="990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39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7" name="Google Shape;4817;p3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818" name="Google Shape;4818;p39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INTERSECT vs INNER JOIN</a:t>
            </a:r>
            <a:endParaRPr/>
          </a:p>
        </p:txBody>
      </p:sp>
      <p:pic>
        <p:nvPicPr>
          <p:cNvPr id="4819" name="Google Shape;4819;p397"/>
          <p:cNvPicPr preferRelativeResize="0"/>
          <p:nvPr/>
        </p:nvPicPr>
        <p:blipFill rotWithShape="1">
          <a:blip r:embed="rId4">
            <a:alphaModFix/>
          </a:blip>
          <a:srcRect b="0" l="0" r="0" t="0"/>
          <a:stretch/>
        </p:blipFill>
        <p:spPr>
          <a:xfrm>
            <a:off x="12079277" y="3557610"/>
            <a:ext cx="5266614" cy="5170105"/>
          </a:xfrm>
          <a:prstGeom prst="rect">
            <a:avLst/>
          </a:prstGeom>
          <a:noFill/>
          <a:ln>
            <a:noFill/>
          </a:ln>
        </p:spPr>
      </p:pic>
      <p:pic>
        <p:nvPicPr>
          <p:cNvPr id="4820" name="Google Shape;4820;p397"/>
          <p:cNvPicPr preferRelativeResize="0"/>
          <p:nvPr/>
        </p:nvPicPr>
        <p:blipFill rotWithShape="1">
          <a:blip r:embed="rId5">
            <a:alphaModFix/>
          </a:blip>
          <a:srcRect b="0" l="0" r="0" t="0"/>
          <a:stretch/>
        </p:blipFill>
        <p:spPr>
          <a:xfrm>
            <a:off x="5746784" y="3616492"/>
            <a:ext cx="5486400" cy="4928766"/>
          </a:xfrm>
          <a:prstGeom prst="rect">
            <a:avLst/>
          </a:prstGeom>
          <a:noFill/>
          <a:ln>
            <a:noFill/>
          </a:ln>
        </p:spPr>
      </p:pic>
      <p:pic>
        <p:nvPicPr>
          <p:cNvPr id="4821" name="Google Shape;4821;p397"/>
          <p:cNvPicPr preferRelativeResize="0"/>
          <p:nvPr/>
        </p:nvPicPr>
        <p:blipFill rotWithShape="1">
          <a:blip r:embed="rId6">
            <a:alphaModFix/>
          </a:blip>
          <a:srcRect b="0" l="0" r="0" t="0"/>
          <a:stretch/>
        </p:blipFill>
        <p:spPr>
          <a:xfrm>
            <a:off x="457200" y="3616492"/>
            <a:ext cx="4443491" cy="4806615"/>
          </a:xfrm>
          <a:prstGeom prst="rect">
            <a:avLst/>
          </a:prstGeom>
          <a:noFill/>
          <a:ln>
            <a:noFill/>
          </a:ln>
        </p:spPr>
      </p:pic>
      <p:sp>
        <p:nvSpPr>
          <p:cNvPr id="4822" name="Google Shape;4822;p397"/>
          <p:cNvSpPr/>
          <p:nvPr/>
        </p:nvSpPr>
        <p:spPr>
          <a:xfrm>
            <a:off x="883919" y="5600700"/>
            <a:ext cx="528699" cy="838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3" name="Google Shape;4823;p397"/>
          <p:cNvSpPr/>
          <p:nvPr/>
        </p:nvSpPr>
        <p:spPr>
          <a:xfrm>
            <a:off x="914400" y="7034969"/>
            <a:ext cx="411480" cy="69933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4" name="Google Shape;4824;p397"/>
          <p:cNvSpPr/>
          <p:nvPr/>
        </p:nvSpPr>
        <p:spPr>
          <a:xfrm>
            <a:off x="883920" y="8004160"/>
            <a:ext cx="441960" cy="418947"/>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8" name="Shape 4828"/>
        <p:cNvGrpSpPr/>
        <p:nvPr/>
      </p:nvGrpSpPr>
      <p:grpSpPr>
        <a:xfrm>
          <a:off x="0" y="0"/>
          <a:ext cx="0" cy="0"/>
          <a:chOff x="0" y="0"/>
          <a:chExt cx="0" cy="0"/>
        </a:xfrm>
      </p:grpSpPr>
      <p:sp>
        <p:nvSpPr>
          <p:cNvPr id="4829" name="Google Shape;4829;p3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0" name="Google Shape;4830;p3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831" name="Google Shape;4831;p39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INTERSECT vs INNER JOIN</a:t>
            </a:r>
            <a:endParaRPr/>
          </a:p>
        </p:txBody>
      </p:sp>
      <p:pic>
        <p:nvPicPr>
          <p:cNvPr id="4832" name="Google Shape;4832;p398"/>
          <p:cNvPicPr preferRelativeResize="0"/>
          <p:nvPr/>
        </p:nvPicPr>
        <p:blipFill rotWithShape="1">
          <a:blip r:embed="rId4">
            <a:alphaModFix/>
          </a:blip>
          <a:srcRect b="0" l="0" r="0" t="0"/>
          <a:stretch/>
        </p:blipFill>
        <p:spPr>
          <a:xfrm>
            <a:off x="1219200" y="3554146"/>
            <a:ext cx="5486400" cy="4928766"/>
          </a:xfrm>
          <a:prstGeom prst="rect">
            <a:avLst/>
          </a:prstGeom>
          <a:noFill/>
          <a:ln>
            <a:noFill/>
          </a:ln>
        </p:spPr>
      </p:pic>
      <p:pic>
        <p:nvPicPr>
          <p:cNvPr id="4833" name="Google Shape;4833;p398"/>
          <p:cNvPicPr preferRelativeResize="0"/>
          <p:nvPr/>
        </p:nvPicPr>
        <p:blipFill rotWithShape="1">
          <a:blip r:embed="rId5">
            <a:alphaModFix/>
          </a:blip>
          <a:srcRect b="0" l="0" r="0" t="0"/>
          <a:stretch/>
        </p:blipFill>
        <p:spPr>
          <a:xfrm>
            <a:off x="7620000" y="3848100"/>
            <a:ext cx="9775982" cy="3854460"/>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7" name="Shape 4837"/>
        <p:cNvGrpSpPr/>
        <p:nvPr/>
      </p:nvGrpSpPr>
      <p:grpSpPr>
        <a:xfrm>
          <a:off x="0" y="0"/>
          <a:ext cx="0" cy="0"/>
          <a:chOff x="0" y="0"/>
          <a:chExt cx="0" cy="0"/>
        </a:xfrm>
      </p:grpSpPr>
      <p:pic>
        <p:nvPicPr>
          <p:cNvPr id="4838" name="Google Shape;4838;p399"/>
          <p:cNvPicPr preferRelativeResize="0"/>
          <p:nvPr/>
        </p:nvPicPr>
        <p:blipFill rotWithShape="1">
          <a:blip r:embed="rId3">
            <a:alphaModFix/>
          </a:blip>
          <a:srcRect b="0" l="0" r="0" t="0"/>
          <a:stretch/>
        </p:blipFill>
        <p:spPr>
          <a:xfrm>
            <a:off x="10723969" y="2487217"/>
            <a:ext cx="7037694" cy="6644726"/>
          </a:xfrm>
          <a:prstGeom prst="rect">
            <a:avLst/>
          </a:prstGeom>
          <a:noFill/>
          <a:ln>
            <a:noFill/>
          </a:ln>
        </p:spPr>
      </p:pic>
      <p:sp>
        <p:nvSpPr>
          <p:cNvPr id="4839" name="Google Shape;4839;p3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0" name="Google Shape;4840;p399"/>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841" name="Google Shape;4841;p399"/>
          <p:cNvSpPr txBox="1"/>
          <p:nvPr/>
        </p:nvSpPr>
        <p:spPr>
          <a:xfrm>
            <a:off x="2667000" y="921190"/>
            <a:ext cx="13164584"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 vs INTERSECT vs INNER JOIN</a:t>
            </a:r>
            <a:endParaRPr/>
          </a:p>
        </p:txBody>
      </p:sp>
      <p:pic>
        <p:nvPicPr>
          <p:cNvPr id="4842" name="Google Shape;4842;p399"/>
          <p:cNvPicPr preferRelativeResize="0"/>
          <p:nvPr/>
        </p:nvPicPr>
        <p:blipFill rotWithShape="1">
          <a:blip r:embed="rId5">
            <a:alphaModFix/>
          </a:blip>
          <a:srcRect b="0" l="0" r="0" t="0"/>
          <a:stretch/>
        </p:blipFill>
        <p:spPr>
          <a:xfrm>
            <a:off x="534130" y="2807355"/>
            <a:ext cx="2553056" cy="2829320"/>
          </a:xfrm>
          <a:prstGeom prst="rect">
            <a:avLst/>
          </a:prstGeom>
          <a:noFill/>
          <a:ln>
            <a:noFill/>
          </a:ln>
        </p:spPr>
      </p:pic>
      <p:pic>
        <p:nvPicPr>
          <p:cNvPr id="4843" name="Google Shape;4843;p399"/>
          <p:cNvPicPr preferRelativeResize="0"/>
          <p:nvPr/>
        </p:nvPicPr>
        <p:blipFill rotWithShape="1">
          <a:blip r:embed="rId6">
            <a:alphaModFix/>
          </a:blip>
          <a:srcRect b="0" l="0" r="0" t="0"/>
          <a:stretch/>
        </p:blipFill>
        <p:spPr>
          <a:xfrm>
            <a:off x="534130" y="5989189"/>
            <a:ext cx="2534004" cy="2924583"/>
          </a:xfrm>
          <a:prstGeom prst="rect">
            <a:avLst/>
          </a:prstGeom>
          <a:noFill/>
          <a:ln>
            <a:noFill/>
          </a:ln>
        </p:spPr>
      </p:pic>
      <p:pic>
        <p:nvPicPr>
          <p:cNvPr id="4844" name="Google Shape;4844;p399"/>
          <p:cNvPicPr preferRelativeResize="0"/>
          <p:nvPr/>
        </p:nvPicPr>
        <p:blipFill rotWithShape="1">
          <a:blip r:embed="rId7">
            <a:alphaModFix/>
          </a:blip>
          <a:srcRect b="0" l="0" r="0" t="0"/>
          <a:stretch/>
        </p:blipFill>
        <p:spPr>
          <a:xfrm>
            <a:off x="4079201" y="2469899"/>
            <a:ext cx="6265677" cy="6644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4"/>
          <p:cNvGrpSpPr/>
          <p:nvPr/>
        </p:nvGrpSpPr>
        <p:grpSpPr>
          <a:xfrm>
            <a:off x="609600" y="2552700"/>
            <a:ext cx="9840966" cy="9918665"/>
            <a:chOff x="-18180" y="76200"/>
            <a:chExt cx="8519202" cy="13224879"/>
          </a:xfrm>
        </p:grpSpPr>
        <p:sp>
          <p:nvSpPr>
            <p:cNvPr id="147" name="Google Shape;147;p4"/>
            <p:cNvSpPr txBox="1"/>
            <p:nvPr/>
          </p:nvSpPr>
          <p:spPr>
            <a:xfrm>
              <a:off x="0" y="76200"/>
              <a:ext cx="8501022" cy="135079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6600" u="none" cap="none" strike="noStrike">
                  <a:solidFill>
                    <a:srgbClr val="E46232"/>
                  </a:solidFill>
                  <a:latin typeface="Arial"/>
                  <a:ea typeface="Arial"/>
                  <a:cs typeface="Arial"/>
                  <a:sym typeface="Arial"/>
                </a:rPr>
                <a:t>VERİ VE BİLGİ</a:t>
              </a:r>
              <a:endParaRPr/>
            </a:p>
          </p:txBody>
        </p:sp>
        <p:sp>
          <p:nvSpPr>
            <p:cNvPr id="148" name="Google Shape;148;p4"/>
            <p:cNvSpPr txBox="1"/>
            <p:nvPr/>
          </p:nvSpPr>
          <p:spPr>
            <a:xfrm>
              <a:off x="-18180" y="1828799"/>
              <a:ext cx="8501022" cy="11472280"/>
            </a:xfrm>
            <a:prstGeom prst="rect">
              <a:avLst/>
            </a:prstGeom>
            <a:noFill/>
            <a:ln>
              <a:noFill/>
            </a:ln>
          </p:spPr>
          <p:txBody>
            <a:bodyPr anchorCtr="0" anchor="t" bIns="0" lIns="0" spcFirstLastPara="1" rIns="0" wrap="square" tIns="0">
              <a:spAutoFit/>
            </a:bodyPr>
            <a:lstStyle/>
            <a:p>
              <a:pPr indent="-457200" lvl="0" marL="4572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VERİ</a:t>
              </a:r>
              <a:r>
                <a:rPr b="0" i="0" lang="en-US" sz="2800" u="none" cap="none" strike="noStrike">
                  <a:solidFill>
                    <a:srgbClr val="202122"/>
                  </a:solidFill>
                  <a:latin typeface="Arial"/>
                  <a:ea typeface="Arial"/>
                  <a:cs typeface="Arial"/>
                  <a:sym typeface="Arial"/>
                </a:rPr>
                <a:t>, ham (işlenmemiş) gerçek enformasyon parçacığına verilen addır.</a:t>
              </a:r>
              <a:endParaRPr b="0" i="0" sz="2800" u="none" cap="none" strike="noStrike">
                <a:solidFill>
                  <a:srgbClr val="202122"/>
                </a:solidFill>
                <a:latin typeface="Arial"/>
                <a:ea typeface="Arial"/>
                <a:cs typeface="Arial"/>
                <a:sym typeface="Arial"/>
              </a:endParaRPr>
            </a:p>
            <a:p>
              <a:pPr indent="-457200" lvl="0" marL="457200" marR="0" rtl="0" algn="l">
                <a:lnSpc>
                  <a:spcPct val="160000"/>
                </a:lnSpc>
                <a:spcBef>
                  <a:spcPts val="0"/>
                </a:spcBef>
                <a:spcAft>
                  <a:spcPts val="0"/>
                </a:spcAft>
                <a:buClr>
                  <a:srgbClr val="202122"/>
                </a:buClr>
                <a:buSzPts val="2800"/>
                <a:buFont typeface="Arial"/>
                <a:buChar char="•"/>
              </a:pPr>
              <a:r>
                <a:rPr b="0" i="0" lang="en-US" sz="2800" u="none" cap="none" strike="noStrike">
                  <a:solidFill>
                    <a:srgbClr val="202122"/>
                  </a:solidFill>
                  <a:latin typeface="Arial"/>
                  <a:ea typeface="Arial"/>
                  <a:cs typeface="Arial"/>
                  <a:sym typeface="Arial"/>
                </a:rPr>
                <a:t>Veri’nin İngilizce karşılığı </a:t>
              </a:r>
              <a:r>
                <a:rPr b="0" i="0" lang="en-US" sz="2800" u="none" cap="none" strike="noStrike">
                  <a:solidFill>
                    <a:srgbClr val="E46232"/>
                  </a:solidFill>
                  <a:latin typeface="Arial"/>
                  <a:ea typeface="Arial"/>
                  <a:cs typeface="Arial"/>
                  <a:sym typeface="Arial"/>
                </a:rPr>
                <a:t>DATA</a:t>
              </a:r>
              <a:r>
                <a:rPr b="0" i="0" lang="en-US" sz="2800" u="none" cap="none" strike="noStrike">
                  <a:solidFill>
                    <a:srgbClr val="202122"/>
                  </a:solidFill>
                  <a:latin typeface="Arial"/>
                  <a:ea typeface="Arial"/>
                  <a:cs typeface="Arial"/>
                  <a:sym typeface="Arial"/>
                </a:rPr>
                <a:t>’dır.</a:t>
              </a:r>
              <a:endParaRPr/>
            </a:p>
            <a:p>
              <a:pPr indent="-457200" lvl="0" marL="457200" marR="0" rtl="0" algn="l">
                <a:lnSpc>
                  <a:spcPct val="160000"/>
                </a:lnSpc>
                <a:spcBef>
                  <a:spcPts val="0"/>
                </a:spcBef>
                <a:spcAft>
                  <a:spcPts val="0"/>
                </a:spcAft>
                <a:buClr>
                  <a:srgbClr val="202122"/>
                </a:buClr>
                <a:buSzPts val="2800"/>
                <a:buFont typeface="Arial"/>
                <a:buChar char="•"/>
              </a:pPr>
              <a:r>
                <a:rPr b="0" i="0" lang="en-US" sz="2800" u="none" cap="none" strike="noStrike">
                  <a:solidFill>
                    <a:srgbClr val="202122"/>
                  </a:solidFill>
                  <a:latin typeface="Arial"/>
                  <a:ea typeface="Arial"/>
                  <a:cs typeface="Arial"/>
                  <a:sym typeface="Arial"/>
                </a:rPr>
                <a:t>İşlenmemiş, yorum yapmaya imkan vermeyecek düzeyde sistemleştirilmiş ham enformasyondur.</a:t>
              </a:r>
              <a:endParaRPr b="0" i="0" sz="2800" u="none" cap="none" strike="noStrike">
                <a:solidFill>
                  <a:srgbClr val="202122"/>
                </a:solidFill>
                <a:latin typeface="Arial"/>
                <a:ea typeface="Arial"/>
                <a:cs typeface="Arial"/>
                <a:sym typeface="Arial"/>
              </a:endParaRPr>
            </a:p>
            <a:p>
              <a:pPr indent="-457200" lvl="0" marL="4572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BİLGİ</a:t>
              </a:r>
              <a:r>
                <a:rPr b="0" i="0" lang="en-US" sz="2800" u="none" cap="none" strike="noStrike">
                  <a:solidFill>
                    <a:srgbClr val="202122"/>
                  </a:solidFill>
                  <a:latin typeface="Arial"/>
                  <a:ea typeface="Arial"/>
                  <a:cs typeface="Arial"/>
                  <a:sym typeface="Arial"/>
                </a:rPr>
                <a:t> ise, işlenmiş ve organize edilmiştir.</a:t>
              </a:r>
              <a:endParaRPr/>
            </a:p>
            <a:p>
              <a:pPr indent="-457200" lvl="0" marL="457200" marR="0" rtl="0" algn="l">
                <a:lnSpc>
                  <a:spcPct val="160000"/>
                </a:lnSpc>
                <a:spcBef>
                  <a:spcPts val="0"/>
                </a:spcBef>
                <a:spcAft>
                  <a:spcPts val="0"/>
                </a:spcAft>
                <a:buClr>
                  <a:srgbClr val="202122"/>
                </a:buClr>
                <a:buSzPts val="2800"/>
                <a:buFont typeface="Arial"/>
                <a:buChar char="•"/>
              </a:pPr>
              <a:r>
                <a:rPr b="0" i="0" lang="en-US" sz="2800" u="none" cap="none" strike="noStrike">
                  <a:solidFill>
                    <a:srgbClr val="202122"/>
                  </a:solidFill>
                  <a:latin typeface="Arial"/>
                  <a:ea typeface="Arial"/>
                  <a:cs typeface="Arial"/>
                  <a:sym typeface="Arial"/>
                </a:rPr>
                <a:t>Bir işletemenin yıllık satış rakamları veri iken, Ortalama satış rakamlarına göre hangi ürün geride kaldı diye soracak olursak yani veriyi işlersek bilgiye ulaşmış oluruz.</a:t>
              </a:r>
              <a:endParaRPr/>
            </a:p>
            <a:p>
              <a:pPr indent="-457200" lvl="0" marL="457200" marR="0" rtl="0" algn="l">
                <a:lnSpc>
                  <a:spcPct val="160000"/>
                </a:lnSpc>
                <a:spcBef>
                  <a:spcPts val="0"/>
                </a:spcBef>
                <a:spcAft>
                  <a:spcPts val="0"/>
                </a:spcAft>
                <a:buClr>
                  <a:srgbClr val="202122"/>
                </a:buClr>
                <a:buSzPts val="2800"/>
                <a:buFont typeface="Arial"/>
                <a:buChar char="•"/>
              </a:pPr>
              <a:r>
                <a:rPr b="0" i="0" lang="en-US" sz="2800" u="none" cap="none" strike="noStrike">
                  <a:solidFill>
                    <a:srgbClr val="202122"/>
                  </a:solidFill>
                  <a:latin typeface="Arial"/>
                  <a:ea typeface="Arial"/>
                  <a:cs typeface="Arial"/>
                  <a:sym typeface="Arial"/>
                </a:rPr>
                <a:t>Veri, bilgiyi yaratır.</a:t>
              </a:r>
              <a:endParaRPr/>
            </a:p>
            <a:p>
              <a:pPr indent="0" lvl="0" marL="0" marR="0" rtl="0" algn="l">
                <a:lnSpc>
                  <a:spcPct val="160000"/>
                </a:lnSpc>
                <a:spcBef>
                  <a:spcPts val="0"/>
                </a:spcBef>
                <a:spcAft>
                  <a:spcPts val="0"/>
                </a:spcAft>
                <a:buNone/>
              </a:pPr>
              <a:r>
                <a:t/>
              </a:r>
              <a:endParaRPr b="0" i="0" sz="2800" u="none" cap="none" strike="noStrike">
                <a:solidFill>
                  <a:srgbClr val="202122"/>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rgbClr val="202122"/>
                </a:solidFill>
                <a:latin typeface="Arial"/>
                <a:ea typeface="Arial"/>
                <a:cs typeface="Arial"/>
                <a:sym typeface="Arial"/>
              </a:endParaRPr>
            </a:p>
            <a:p>
              <a:pPr indent="0" lvl="0" marL="0" marR="0" rtl="0" algn="l">
                <a:lnSpc>
                  <a:spcPct val="160000"/>
                </a:lnSpc>
                <a:spcBef>
                  <a:spcPts val="0"/>
                </a:spcBef>
                <a:spcAft>
                  <a:spcPts val="0"/>
                </a:spcAft>
                <a:buNone/>
              </a:pPr>
              <a:r>
                <a:t/>
              </a:r>
              <a:endParaRPr b="0" i="0" sz="2800" u="none" cap="none" strike="noStrike">
                <a:solidFill>
                  <a:srgbClr val="202122"/>
                </a:solidFill>
                <a:latin typeface="Arial"/>
                <a:ea typeface="Arial"/>
                <a:cs typeface="Arial"/>
                <a:sym typeface="Arial"/>
              </a:endParaRPr>
            </a:p>
            <a:p>
              <a:pPr indent="0" lvl="0" marL="0" marR="0" rtl="0" algn="l">
                <a:lnSpc>
                  <a:spcPct val="160000"/>
                </a:lnSpc>
                <a:spcBef>
                  <a:spcPts val="0"/>
                </a:spcBef>
                <a:spcAft>
                  <a:spcPts val="0"/>
                </a:spcAft>
                <a:buNone/>
              </a:pPr>
              <a:r>
                <a:t/>
              </a:r>
              <a:endParaRPr b="0" i="0" sz="2800" u="none" cap="none" strike="noStrike">
                <a:solidFill>
                  <a:srgbClr val="202122"/>
                </a:solidFill>
                <a:latin typeface="Arial"/>
                <a:ea typeface="Arial"/>
                <a:cs typeface="Arial"/>
                <a:sym typeface="Arial"/>
              </a:endParaRPr>
            </a:p>
            <a:p>
              <a:pPr indent="0" lvl="0" marL="0" marR="0" rtl="0" algn="l">
                <a:lnSpc>
                  <a:spcPct val="160000"/>
                </a:lnSpc>
                <a:spcBef>
                  <a:spcPts val="0"/>
                </a:spcBef>
                <a:spcAft>
                  <a:spcPts val="0"/>
                </a:spcAft>
                <a:buNone/>
              </a:pPr>
              <a:r>
                <a:t/>
              </a:r>
              <a:endParaRPr b="0" i="0" sz="2800" u="none" cap="none" strike="noStrike">
                <a:solidFill>
                  <a:srgbClr val="202122"/>
                </a:solidFill>
                <a:latin typeface="Arial"/>
                <a:ea typeface="Arial"/>
                <a:cs typeface="Arial"/>
                <a:sym typeface="Arial"/>
              </a:endParaRPr>
            </a:p>
          </p:txBody>
        </p:sp>
      </p:grpSp>
      <p:pic>
        <p:nvPicPr>
          <p:cNvPr id="149" name="Google Shape;149;p4"/>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pic>
        <p:nvPicPr>
          <p:cNvPr descr="metin içeren bir resim&#10;&#10;Açıklama otomatik olarak oluşturuldu" id="150" name="Google Shape;150;p4"/>
          <p:cNvPicPr preferRelativeResize="0"/>
          <p:nvPr/>
        </p:nvPicPr>
        <p:blipFill rotWithShape="1">
          <a:blip r:embed="rId4">
            <a:alphaModFix/>
          </a:blip>
          <a:srcRect b="0" l="0" r="0" t="0"/>
          <a:stretch/>
        </p:blipFill>
        <p:spPr>
          <a:xfrm rot="-1994741">
            <a:off x="8590270" y="773810"/>
            <a:ext cx="10540475" cy="5929018"/>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6576402" y="3867150"/>
            <a:ext cx="15067350" cy="8475384"/>
          </a:xfrm>
          <a:prstGeom prst="rect">
            <a:avLst/>
          </a:prstGeom>
          <a:noFill/>
          <a:ln>
            <a:noFill/>
          </a:ln>
        </p:spPr>
      </p:pic>
      <p:sp>
        <p:nvSpPr>
          <p:cNvPr id="152" name="Google Shape;152;p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b="0" i="0" lang="en-US" sz="4400" u="none" cap="none" strike="noStrike">
                <a:solidFill>
                  <a:schemeClr val="lt1"/>
                </a:solidFill>
                <a:latin typeface="Arial"/>
                <a:ea typeface="Arial"/>
                <a:cs typeface="Arial"/>
                <a:sym typeface="Arial"/>
              </a:rPr>
              <a:t>VERİ VE BİLGİ KAVRAMLARI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40"/>
          <p:cNvPicPr preferRelativeResize="0"/>
          <p:nvPr/>
        </p:nvPicPr>
        <p:blipFill rotWithShape="1">
          <a:blip r:embed="rId3">
            <a:alphaModFix/>
          </a:blip>
          <a:srcRect b="0" l="0" r="0" t="0"/>
          <a:stretch/>
        </p:blipFill>
        <p:spPr>
          <a:xfrm>
            <a:off x="1868942" y="6286500"/>
            <a:ext cx="14795465" cy="3363187"/>
          </a:xfrm>
          <a:prstGeom prst="rect">
            <a:avLst/>
          </a:prstGeom>
          <a:noFill/>
          <a:ln>
            <a:noFill/>
          </a:ln>
        </p:spPr>
      </p:pic>
      <p:sp>
        <p:nvSpPr>
          <p:cNvPr id="496" name="Google Shape;496;p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498" name="Google Shape;498;p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9" name="Google Shape;499;p4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500" name="Google Shape;500;p40"/>
          <p:cNvSpPr txBox="1"/>
          <p:nvPr/>
        </p:nvSpPr>
        <p:spPr>
          <a:xfrm>
            <a:off x="453159" y="1988160"/>
            <a:ext cx="17381681" cy="6186309"/>
          </a:xfrm>
          <a:prstGeom prst="rect">
            <a:avLst/>
          </a:prstGeom>
          <a:noFill/>
          <a:ln>
            <a:noFill/>
          </a:ln>
        </p:spPr>
        <p:txBody>
          <a:bodyPr anchorCtr="0" anchor="t" bIns="45700" lIns="91425" spcFirstLastPara="1" rIns="91425" wrap="square" tIns="45700">
            <a:spAutoFit/>
          </a:bodyPr>
          <a:lstStyle/>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Gereksiz Disk Alanı kullanımına örnek olarak aynı departmanda </a:t>
            </a:r>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çalışan kişiler için department ile ilgili 3 kolonun tekrar edilmesini sayabiliriz.</a:t>
            </a:r>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10.000 kişi IT departmanında çalıştığını düşündüğümüzde bu kolonlar 10.000</a:t>
            </a:r>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kez daha tekrarlanmış olacaktı. </a:t>
            </a:r>
            <a:endParaRPr/>
          </a:p>
          <a:p>
            <a:pPr indent="0" lvl="1" marL="45720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Satır sayısı arttıkça disk alanında gereksiz yere daha çok alan kaplamış olurduk. </a:t>
            </a:r>
            <a:endParaRPr/>
          </a:p>
          <a:p>
            <a:pPr indent="-342900" lvl="1" marL="1028700" marR="0" rtl="0" algn="l">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sp>
        <p:nvSpPr>
          <p:cNvPr id="501" name="Google Shape;501;p40"/>
          <p:cNvSpPr/>
          <p:nvPr/>
        </p:nvSpPr>
        <p:spPr>
          <a:xfrm>
            <a:off x="8915399" y="6286500"/>
            <a:ext cx="7749007" cy="3363187"/>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8" name="Shape 4848"/>
        <p:cNvGrpSpPr/>
        <p:nvPr/>
      </p:nvGrpSpPr>
      <p:grpSpPr>
        <a:xfrm>
          <a:off x="0" y="0"/>
          <a:ext cx="0" cy="0"/>
          <a:chOff x="0" y="0"/>
          <a:chExt cx="0" cy="0"/>
        </a:xfrm>
      </p:grpSpPr>
      <p:sp>
        <p:nvSpPr>
          <p:cNvPr id="4849" name="Google Shape;4849;p4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0" name="Google Shape;4850;p4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851" name="Google Shape;4851;p400"/>
          <p:cNvSpPr txBox="1"/>
          <p:nvPr/>
        </p:nvSpPr>
        <p:spPr>
          <a:xfrm>
            <a:off x="2667000" y="921190"/>
            <a:ext cx="13164584"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UNION vs INTERSECT vs INNER JOIN</a:t>
            </a:r>
            <a:endParaRPr/>
          </a:p>
        </p:txBody>
      </p:sp>
      <p:pic>
        <p:nvPicPr>
          <p:cNvPr id="4852" name="Google Shape;4852;p400"/>
          <p:cNvPicPr preferRelativeResize="0"/>
          <p:nvPr/>
        </p:nvPicPr>
        <p:blipFill rotWithShape="1">
          <a:blip r:embed="rId4">
            <a:alphaModFix/>
          </a:blip>
          <a:srcRect b="0" l="0" r="0" t="0"/>
          <a:stretch/>
        </p:blipFill>
        <p:spPr>
          <a:xfrm>
            <a:off x="534130" y="2807355"/>
            <a:ext cx="2553056" cy="2829320"/>
          </a:xfrm>
          <a:prstGeom prst="rect">
            <a:avLst/>
          </a:prstGeom>
          <a:noFill/>
          <a:ln>
            <a:noFill/>
          </a:ln>
        </p:spPr>
      </p:pic>
      <p:pic>
        <p:nvPicPr>
          <p:cNvPr id="4853" name="Google Shape;4853;p400"/>
          <p:cNvPicPr preferRelativeResize="0"/>
          <p:nvPr/>
        </p:nvPicPr>
        <p:blipFill rotWithShape="1">
          <a:blip r:embed="rId5">
            <a:alphaModFix/>
          </a:blip>
          <a:srcRect b="0" l="0" r="0" t="0"/>
          <a:stretch/>
        </p:blipFill>
        <p:spPr>
          <a:xfrm>
            <a:off x="534130" y="5989189"/>
            <a:ext cx="2534004" cy="2924583"/>
          </a:xfrm>
          <a:prstGeom prst="rect">
            <a:avLst/>
          </a:prstGeom>
          <a:noFill/>
          <a:ln>
            <a:noFill/>
          </a:ln>
        </p:spPr>
      </p:pic>
      <p:pic>
        <p:nvPicPr>
          <p:cNvPr id="4854" name="Google Shape;4854;p400"/>
          <p:cNvPicPr preferRelativeResize="0"/>
          <p:nvPr/>
        </p:nvPicPr>
        <p:blipFill rotWithShape="1">
          <a:blip r:embed="rId6">
            <a:alphaModFix/>
          </a:blip>
          <a:srcRect b="0" l="0" r="0" t="0"/>
          <a:stretch/>
        </p:blipFill>
        <p:spPr>
          <a:xfrm>
            <a:off x="5115467" y="3491733"/>
            <a:ext cx="4495800" cy="5042816"/>
          </a:xfrm>
          <a:prstGeom prst="rect">
            <a:avLst/>
          </a:prstGeom>
          <a:noFill/>
          <a:ln>
            <a:noFill/>
          </a:ln>
        </p:spPr>
      </p:pic>
      <p:pic>
        <p:nvPicPr>
          <p:cNvPr id="4855" name="Google Shape;4855;p400"/>
          <p:cNvPicPr preferRelativeResize="0"/>
          <p:nvPr/>
        </p:nvPicPr>
        <p:blipFill rotWithShape="1">
          <a:blip r:embed="rId7">
            <a:alphaModFix/>
          </a:blip>
          <a:srcRect b="0" l="0" r="0" t="0"/>
          <a:stretch/>
        </p:blipFill>
        <p:spPr>
          <a:xfrm>
            <a:off x="10744200" y="3491733"/>
            <a:ext cx="5257800" cy="4994911"/>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9" name="Shape 4859"/>
        <p:cNvGrpSpPr/>
        <p:nvPr/>
      </p:nvGrpSpPr>
      <p:grpSpPr>
        <a:xfrm>
          <a:off x="0" y="0"/>
          <a:ext cx="0" cy="0"/>
          <a:chOff x="0" y="0"/>
          <a:chExt cx="0" cy="0"/>
        </a:xfrm>
      </p:grpSpPr>
      <p:sp>
        <p:nvSpPr>
          <p:cNvPr id="4860" name="Google Shape;4860;p401"/>
          <p:cNvSpPr txBox="1"/>
          <p:nvPr/>
        </p:nvSpPr>
        <p:spPr>
          <a:xfrm>
            <a:off x="9430703"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4861" name="Google Shape;4861;p401"/>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01"/>
          <p:cNvSpPr txBox="1"/>
          <p:nvPr/>
        </p:nvSpPr>
        <p:spPr>
          <a:xfrm>
            <a:off x="1149818" y="4637657"/>
            <a:ext cx="5582475" cy="2114553"/>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CROSS &amp; OUTER APPLY</a:t>
            </a:r>
            <a:endParaRPr/>
          </a:p>
        </p:txBody>
      </p:sp>
      <p:sp>
        <p:nvSpPr>
          <p:cNvPr id="4863" name="Google Shape;4863;p401"/>
          <p:cNvSpPr txBox="1"/>
          <p:nvPr/>
        </p:nvSpPr>
        <p:spPr>
          <a:xfrm>
            <a:off x="10713720" y="416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CROSS APPLY</a:t>
            </a:r>
            <a:endParaRPr/>
          </a:p>
        </p:txBody>
      </p:sp>
      <p:sp>
        <p:nvSpPr>
          <p:cNvPr id="4864" name="Google Shape;4864;p401"/>
          <p:cNvSpPr txBox="1"/>
          <p:nvPr/>
        </p:nvSpPr>
        <p:spPr>
          <a:xfrm>
            <a:off x="9430703" y="5743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4865" name="Google Shape;4865;p401"/>
          <p:cNvCxnSpPr/>
          <p:nvPr/>
        </p:nvCxnSpPr>
        <p:spPr>
          <a:xfrm>
            <a:off x="9430703"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4866" name="Google Shape;4866;p401"/>
          <p:cNvSpPr txBox="1"/>
          <p:nvPr/>
        </p:nvSpPr>
        <p:spPr>
          <a:xfrm>
            <a:off x="10627833" y="5819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OUTER APPLY</a:t>
            </a:r>
            <a:endParaRPr/>
          </a:p>
        </p:txBody>
      </p:sp>
      <p:pic>
        <p:nvPicPr>
          <p:cNvPr id="4867" name="Google Shape;4867;p4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4868" name="Google Shape;4868;p401"/>
          <p:cNvCxnSpPr/>
          <p:nvPr/>
        </p:nvCxnSpPr>
        <p:spPr>
          <a:xfrm>
            <a:off x="9448800" y="6743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2" name="Shape 4872"/>
        <p:cNvGrpSpPr/>
        <p:nvPr/>
      </p:nvGrpSpPr>
      <p:grpSpPr>
        <a:xfrm>
          <a:off x="0" y="0"/>
          <a:ext cx="0" cy="0"/>
          <a:chOff x="0" y="0"/>
          <a:chExt cx="0" cy="0"/>
        </a:xfrm>
      </p:grpSpPr>
      <p:sp>
        <p:nvSpPr>
          <p:cNvPr id="4873" name="Google Shape;4873;p402"/>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4" name="Google Shape;4874;p402"/>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CROSS APPLY</a:t>
            </a:r>
            <a:endParaRPr/>
          </a:p>
        </p:txBody>
      </p:sp>
      <p:grpSp>
        <p:nvGrpSpPr>
          <p:cNvPr id="4875" name="Google Shape;4875;p402"/>
          <p:cNvGrpSpPr/>
          <p:nvPr/>
        </p:nvGrpSpPr>
        <p:grpSpPr>
          <a:xfrm>
            <a:off x="7449473" y="1010840"/>
            <a:ext cx="9793545" cy="7955070"/>
            <a:chOff x="-544789" y="3565190"/>
            <a:chExt cx="13058060" cy="10606757"/>
          </a:xfrm>
        </p:grpSpPr>
        <p:sp>
          <p:nvSpPr>
            <p:cNvPr id="4876" name="Google Shape;4876;p402"/>
            <p:cNvSpPr txBox="1"/>
            <p:nvPr/>
          </p:nvSpPr>
          <p:spPr>
            <a:xfrm>
              <a:off x="2" y="3565190"/>
              <a:ext cx="10892885" cy="246221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CROSS APPLY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877" name="Google Shape;4877;p402"/>
            <p:cNvSpPr txBox="1"/>
            <p:nvPr/>
          </p:nvSpPr>
          <p:spPr>
            <a:xfrm>
              <a:off x="-544789" y="6114273"/>
              <a:ext cx="13058060" cy="8057674"/>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Normal 2 tabloyu nasıl joinleyeceğimizi gördük ancak 1 tabloyu tablo değer dönen bir fonksiyonla nasıl joinleyeceğiz?</a:t>
              </a:r>
              <a:endParaRPr/>
            </a:p>
            <a:p>
              <a:pPr indent="0" lvl="1" marL="334645" marR="0" rtl="0" algn="l">
                <a:lnSpc>
                  <a:spcPct val="144666"/>
                </a:lnSpc>
                <a:spcBef>
                  <a:spcPts val="0"/>
                </a:spcBef>
                <a:spcAft>
                  <a:spcPts val="0"/>
                </a:spcAft>
                <a:buNone/>
              </a:pPr>
              <a:r>
                <a:rPr b="0" i="0" lang="en-US" sz="3000" u="none" cap="none" strike="noStrike">
                  <a:solidFill>
                    <a:srgbClr val="000000"/>
                  </a:solidFill>
                  <a:latin typeface="Arial"/>
                  <a:ea typeface="Arial"/>
                  <a:cs typeface="Arial"/>
                  <a:sym typeface="Arial"/>
                </a:rPr>
                <a:t> </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İşte,Cross APPLY komutu burada devreye giriyor.Bu tip durumlarda Cross Apply ve OUTER Apply uygulamamız gerekmektedir.</a:t>
              </a:r>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Cross Apply,</a:t>
              </a:r>
              <a:r>
                <a:rPr b="0" i="0" lang="en-US" sz="3000" u="none" cap="none" strike="noStrike">
                  <a:solidFill>
                    <a:srgbClr val="FF0000"/>
                  </a:solidFill>
                  <a:latin typeface="Arial"/>
                  <a:ea typeface="Arial"/>
                  <a:cs typeface="Arial"/>
                  <a:sym typeface="Arial"/>
                </a:rPr>
                <a:t>Inner Join</a:t>
              </a:r>
              <a:r>
                <a:rPr b="0" i="0" lang="en-US" sz="3000" u="none" cap="none" strike="noStrike">
                  <a:solidFill>
                    <a:srgbClr val="000000"/>
                  </a:solidFill>
                  <a:latin typeface="Arial"/>
                  <a:ea typeface="Arial"/>
                  <a:cs typeface="Arial"/>
                  <a:sym typeface="Arial"/>
                </a:rPr>
                <a:t> gibi çalışır.</a:t>
              </a:r>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grpSp>
      <p:pic>
        <p:nvPicPr>
          <p:cNvPr id="4878" name="Google Shape;4878;p402"/>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879" name="Google Shape;4879;p402"/>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sp>
        <p:nvSpPr>
          <p:cNvPr id="4884" name="Google Shape;4884;p403"/>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5" name="Google Shape;4885;p403"/>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OUTER APPLY</a:t>
            </a:r>
            <a:endParaRPr/>
          </a:p>
        </p:txBody>
      </p:sp>
      <p:sp>
        <p:nvSpPr>
          <p:cNvPr id="4886" name="Google Shape;4886;p403"/>
          <p:cNvSpPr txBox="1"/>
          <p:nvPr/>
        </p:nvSpPr>
        <p:spPr>
          <a:xfrm>
            <a:off x="7924801" y="1157643"/>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OUTER APPLY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4887" name="Google Shape;4887;p403"/>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888" name="Google Shape;4888;p403"/>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
        <p:nvSpPr>
          <p:cNvPr id="4889" name="Google Shape;4889;p403"/>
          <p:cNvSpPr txBox="1"/>
          <p:nvPr/>
        </p:nvSpPr>
        <p:spPr>
          <a:xfrm>
            <a:off x="7479953" y="3215043"/>
            <a:ext cx="9793545" cy="6043257"/>
          </a:xfrm>
          <a:prstGeom prst="rect">
            <a:avLst/>
          </a:prstGeom>
          <a:noFill/>
          <a:ln>
            <a:noFill/>
          </a:ln>
        </p:spPr>
        <p:txBody>
          <a:bodyPr anchorCtr="0" anchor="t" bIns="0" lIns="0" spcFirstLastPara="1" rIns="0" wrap="square" tIns="0">
            <a:spAutoFit/>
          </a:bodyPr>
          <a:lstStyle/>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Normal 2 tabloyu nasıl joinleyeceğimizi gördük ancak 1 tabloyu tablo değer dönen bir fonksiyonla nasıl joinleyeceğiz?</a:t>
            </a:r>
            <a:endParaRPr/>
          </a:p>
          <a:p>
            <a:pPr indent="0" lvl="1" marL="334645" marR="0" rtl="0" algn="l">
              <a:lnSpc>
                <a:spcPct val="144666"/>
              </a:lnSpc>
              <a:spcBef>
                <a:spcPts val="0"/>
              </a:spcBef>
              <a:spcAft>
                <a:spcPts val="0"/>
              </a:spcAft>
              <a:buNone/>
            </a:pPr>
            <a:r>
              <a:rPr b="0" i="0" lang="en-US" sz="3000" u="none" cap="none" strike="noStrike">
                <a:solidFill>
                  <a:srgbClr val="000000"/>
                </a:solidFill>
                <a:latin typeface="Arial"/>
                <a:ea typeface="Arial"/>
                <a:cs typeface="Arial"/>
                <a:sym typeface="Arial"/>
              </a:rPr>
              <a:t> </a:t>
            </a:r>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İşte,Cross APPLY komutu burada devreye giriyor.Bu tip durumlarda Cross Apply ve OUTER Apply uygulamamız gerekmektedir.</a:t>
            </a:r>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a:p>
            <a:pPr indent="-334645" lvl="1" marL="669290" marR="0" rtl="0" algn="l">
              <a:lnSpc>
                <a:spcPct val="144666"/>
              </a:lnSpc>
              <a:spcBef>
                <a:spcPts val="0"/>
              </a:spcBef>
              <a:spcAft>
                <a:spcPts val="0"/>
              </a:spcAft>
              <a:buClr>
                <a:srgbClr val="000000"/>
              </a:buClr>
              <a:buSzPts val="3000"/>
              <a:buFont typeface="Arial"/>
              <a:buChar char="•"/>
            </a:pPr>
            <a:r>
              <a:rPr b="0" i="0" lang="en-US" sz="3000" u="none" cap="none" strike="noStrike">
                <a:solidFill>
                  <a:srgbClr val="000000"/>
                </a:solidFill>
                <a:latin typeface="Arial"/>
                <a:ea typeface="Arial"/>
                <a:cs typeface="Arial"/>
                <a:sym typeface="Arial"/>
              </a:rPr>
              <a:t>Outer Apply, </a:t>
            </a:r>
            <a:r>
              <a:rPr b="0" i="0" lang="en-US" sz="3000" u="none" cap="none" strike="noStrike">
                <a:solidFill>
                  <a:srgbClr val="FF0000"/>
                </a:solidFill>
                <a:latin typeface="Arial"/>
                <a:ea typeface="Arial"/>
                <a:cs typeface="Arial"/>
                <a:sym typeface="Arial"/>
              </a:rPr>
              <a:t>Left Join </a:t>
            </a:r>
            <a:r>
              <a:rPr b="0" i="0" lang="en-US" sz="3000" u="none" cap="none" strike="noStrike">
                <a:solidFill>
                  <a:srgbClr val="000000"/>
                </a:solidFill>
                <a:latin typeface="Arial"/>
                <a:ea typeface="Arial"/>
                <a:cs typeface="Arial"/>
                <a:sym typeface="Arial"/>
              </a:rPr>
              <a:t>gibi çalışır.</a:t>
            </a:r>
            <a:endParaRPr/>
          </a:p>
          <a:p>
            <a:pPr indent="0" lvl="1" marL="334645" marR="0" rtl="0" algn="l">
              <a:lnSpc>
                <a:spcPct val="144666"/>
              </a:lnSpc>
              <a:spcBef>
                <a:spcPts val="0"/>
              </a:spcBef>
              <a:spcAft>
                <a:spcPts val="0"/>
              </a:spcAft>
              <a:buNone/>
            </a:pPr>
            <a:r>
              <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3" name="Shape 4893"/>
        <p:cNvGrpSpPr/>
        <p:nvPr/>
      </p:nvGrpSpPr>
      <p:grpSpPr>
        <a:xfrm>
          <a:off x="0" y="0"/>
          <a:ext cx="0" cy="0"/>
          <a:chOff x="0" y="0"/>
          <a:chExt cx="0" cy="0"/>
        </a:xfrm>
      </p:grpSpPr>
      <p:sp>
        <p:nvSpPr>
          <p:cNvPr id="4894" name="Google Shape;4894;p4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5" name="Google Shape;4895;p4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896" name="Google Shape;4896;p40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897" name="Google Shape;4897;p40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898" name="Google Shape;4898;p404"/>
          <p:cNvPicPr preferRelativeResize="0"/>
          <p:nvPr/>
        </p:nvPicPr>
        <p:blipFill rotWithShape="1">
          <a:blip r:embed="rId4">
            <a:alphaModFix/>
          </a:blip>
          <a:srcRect b="0" l="0" r="0" t="0"/>
          <a:stretch/>
        </p:blipFill>
        <p:spPr>
          <a:xfrm>
            <a:off x="1338356" y="2264151"/>
            <a:ext cx="7039957" cy="7078063"/>
          </a:xfrm>
          <a:prstGeom prst="rect">
            <a:avLst/>
          </a:prstGeom>
          <a:noFill/>
          <a:ln>
            <a:noFill/>
          </a:ln>
        </p:spPr>
      </p:pic>
      <p:pic>
        <p:nvPicPr>
          <p:cNvPr id="4899" name="Google Shape;4899;p404"/>
          <p:cNvPicPr preferRelativeResize="0"/>
          <p:nvPr/>
        </p:nvPicPr>
        <p:blipFill rotWithShape="1">
          <a:blip r:embed="rId5">
            <a:alphaModFix/>
          </a:blip>
          <a:srcRect b="0" l="0" r="0" t="0"/>
          <a:stretch/>
        </p:blipFill>
        <p:spPr>
          <a:xfrm>
            <a:off x="7772400" y="3894721"/>
            <a:ext cx="3577711" cy="4128128"/>
          </a:xfrm>
          <a:prstGeom prst="rect">
            <a:avLst/>
          </a:prstGeom>
          <a:noFill/>
          <a:ln>
            <a:noFill/>
          </a:ln>
        </p:spPr>
      </p:pic>
      <p:pic>
        <p:nvPicPr>
          <p:cNvPr id="4900" name="Google Shape;4900;p404"/>
          <p:cNvPicPr preferRelativeResize="0"/>
          <p:nvPr/>
        </p:nvPicPr>
        <p:blipFill rotWithShape="1">
          <a:blip r:embed="rId6">
            <a:alphaModFix/>
          </a:blip>
          <a:srcRect b="0" l="0" r="0" t="0"/>
          <a:stretch/>
        </p:blipFill>
        <p:spPr>
          <a:xfrm>
            <a:off x="11566208" y="3924300"/>
            <a:ext cx="6504358" cy="3928121"/>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4" name="Shape 4904"/>
        <p:cNvGrpSpPr/>
        <p:nvPr/>
      </p:nvGrpSpPr>
      <p:grpSpPr>
        <a:xfrm>
          <a:off x="0" y="0"/>
          <a:ext cx="0" cy="0"/>
          <a:chOff x="0" y="0"/>
          <a:chExt cx="0" cy="0"/>
        </a:xfrm>
      </p:grpSpPr>
      <p:sp>
        <p:nvSpPr>
          <p:cNvPr id="4905" name="Google Shape;4905;p40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6" name="Google Shape;4906;p4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07" name="Google Shape;4907;p40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08" name="Google Shape;4908;p40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909" name="Google Shape;4909;p405"/>
          <p:cNvPicPr preferRelativeResize="0"/>
          <p:nvPr/>
        </p:nvPicPr>
        <p:blipFill rotWithShape="1">
          <a:blip r:embed="rId4">
            <a:alphaModFix/>
          </a:blip>
          <a:srcRect b="0" l="0" r="0" t="0"/>
          <a:stretch/>
        </p:blipFill>
        <p:spPr>
          <a:xfrm>
            <a:off x="2133600" y="2302072"/>
            <a:ext cx="3352800" cy="3868616"/>
          </a:xfrm>
          <a:prstGeom prst="rect">
            <a:avLst/>
          </a:prstGeom>
          <a:noFill/>
          <a:ln>
            <a:noFill/>
          </a:ln>
        </p:spPr>
      </p:pic>
      <p:pic>
        <p:nvPicPr>
          <p:cNvPr id="4910" name="Google Shape;4910;p405"/>
          <p:cNvPicPr preferRelativeResize="0"/>
          <p:nvPr/>
        </p:nvPicPr>
        <p:blipFill rotWithShape="1">
          <a:blip r:embed="rId5">
            <a:alphaModFix/>
          </a:blip>
          <a:srcRect b="0" l="0" r="0" t="0"/>
          <a:stretch/>
        </p:blipFill>
        <p:spPr>
          <a:xfrm>
            <a:off x="1522062" y="6638220"/>
            <a:ext cx="5048636" cy="3048979"/>
          </a:xfrm>
          <a:prstGeom prst="rect">
            <a:avLst/>
          </a:prstGeom>
          <a:noFill/>
          <a:ln>
            <a:noFill/>
          </a:ln>
        </p:spPr>
      </p:pic>
      <p:pic>
        <p:nvPicPr>
          <p:cNvPr id="4911" name="Google Shape;4911;p405"/>
          <p:cNvPicPr preferRelativeResize="0"/>
          <p:nvPr/>
        </p:nvPicPr>
        <p:blipFill rotWithShape="1">
          <a:blip r:embed="rId6">
            <a:alphaModFix/>
          </a:blip>
          <a:srcRect b="0" l="0" r="0" t="0"/>
          <a:stretch/>
        </p:blipFill>
        <p:spPr>
          <a:xfrm>
            <a:off x="8610600" y="2512961"/>
            <a:ext cx="7434148" cy="6973939"/>
          </a:xfrm>
          <a:prstGeom prst="rect">
            <a:avLst/>
          </a:prstGeom>
          <a:noFill/>
          <a:ln>
            <a:noFill/>
          </a:ln>
        </p:spPr>
      </p:pic>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5" name="Shape 4915"/>
        <p:cNvGrpSpPr/>
        <p:nvPr/>
      </p:nvGrpSpPr>
      <p:grpSpPr>
        <a:xfrm>
          <a:off x="0" y="0"/>
          <a:ext cx="0" cy="0"/>
          <a:chOff x="0" y="0"/>
          <a:chExt cx="0" cy="0"/>
        </a:xfrm>
      </p:grpSpPr>
      <p:sp>
        <p:nvSpPr>
          <p:cNvPr id="4916" name="Google Shape;4916;p4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7" name="Google Shape;4917;p4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18" name="Google Shape;4918;p40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19" name="Google Shape;4919;p40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920" name="Google Shape;4920;p406"/>
          <p:cNvPicPr preferRelativeResize="0"/>
          <p:nvPr/>
        </p:nvPicPr>
        <p:blipFill rotWithShape="1">
          <a:blip r:embed="rId4">
            <a:alphaModFix/>
          </a:blip>
          <a:srcRect b="0" l="0" r="0" t="0"/>
          <a:stretch/>
        </p:blipFill>
        <p:spPr>
          <a:xfrm>
            <a:off x="4858335" y="2367167"/>
            <a:ext cx="12431633" cy="6975047"/>
          </a:xfrm>
          <a:prstGeom prst="rect">
            <a:avLst/>
          </a:prstGeom>
          <a:noFill/>
          <a:ln>
            <a:noFill/>
          </a:ln>
        </p:spPr>
      </p:pic>
      <p:pic>
        <p:nvPicPr>
          <p:cNvPr id="4921" name="Google Shape;4921;p406"/>
          <p:cNvPicPr preferRelativeResize="0"/>
          <p:nvPr/>
        </p:nvPicPr>
        <p:blipFill rotWithShape="1">
          <a:blip r:embed="rId5">
            <a:alphaModFix/>
          </a:blip>
          <a:srcRect b="0" l="0" r="0" t="0"/>
          <a:stretch/>
        </p:blipFill>
        <p:spPr>
          <a:xfrm>
            <a:off x="381000" y="4305300"/>
            <a:ext cx="4237558" cy="2559152"/>
          </a:xfrm>
          <a:prstGeom prst="rect">
            <a:avLst/>
          </a:prstGeom>
          <a:noFill/>
          <a:ln>
            <a:noFill/>
          </a:ln>
        </p:spPr>
      </p:pic>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5" name="Shape 4925"/>
        <p:cNvGrpSpPr/>
        <p:nvPr/>
      </p:nvGrpSpPr>
      <p:grpSpPr>
        <a:xfrm>
          <a:off x="0" y="0"/>
          <a:ext cx="0" cy="0"/>
          <a:chOff x="0" y="0"/>
          <a:chExt cx="0" cy="0"/>
        </a:xfrm>
      </p:grpSpPr>
      <p:sp>
        <p:nvSpPr>
          <p:cNvPr id="4926" name="Google Shape;4926;p4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7" name="Google Shape;4927;p4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28" name="Google Shape;4928;p4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29" name="Google Shape;4929;p40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930" name="Google Shape;4930;p407"/>
          <p:cNvPicPr preferRelativeResize="0"/>
          <p:nvPr/>
        </p:nvPicPr>
        <p:blipFill rotWithShape="1">
          <a:blip r:embed="rId4">
            <a:alphaModFix/>
          </a:blip>
          <a:srcRect b="0" l="0" r="0" t="0"/>
          <a:stretch/>
        </p:blipFill>
        <p:spPr>
          <a:xfrm>
            <a:off x="2033165" y="3734890"/>
            <a:ext cx="14221669" cy="3801337"/>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4" name="Shape 4934"/>
        <p:cNvGrpSpPr/>
        <p:nvPr/>
      </p:nvGrpSpPr>
      <p:grpSpPr>
        <a:xfrm>
          <a:off x="0" y="0"/>
          <a:ext cx="0" cy="0"/>
          <a:chOff x="0" y="0"/>
          <a:chExt cx="0" cy="0"/>
        </a:xfrm>
      </p:grpSpPr>
      <p:sp>
        <p:nvSpPr>
          <p:cNvPr id="4935" name="Google Shape;4935;p4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6" name="Google Shape;4936;p4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37" name="Google Shape;4937;p4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38" name="Google Shape;4938;p40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939" name="Google Shape;4939;p408"/>
          <p:cNvPicPr preferRelativeResize="0"/>
          <p:nvPr/>
        </p:nvPicPr>
        <p:blipFill rotWithShape="1">
          <a:blip r:embed="rId4">
            <a:alphaModFix/>
          </a:blip>
          <a:srcRect b="0" l="0" r="0" t="0"/>
          <a:stretch/>
        </p:blipFill>
        <p:spPr>
          <a:xfrm>
            <a:off x="3524453" y="2249558"/>
            <a:ext cx="13620547" cy="2171040"/>
          </a:xfrm>
          <a:prstGeom prst="rect">
            <a:avLst/>
          </a:prstGeom>
          <a:noFill/>
          <a:ln>
            <a:noFill/>
          </a:ln>
        </p:spPr>
      </p:pic>
      <p:pic>
        <p:nvPicPr>
          <p:cNvPr id="4940" name="Google Shape;4940;p408"/>
          <p:cNvPicPr preferRelativeResize="0"/>
          <p:nvPr/>
        </p:nvPicPr>
        <p:blipFill rotWithShape="1">
          <a:blip r:embed="rId5">
            <a:alphaModFix/>
          </a:blip>
          <a:srcRect b="0" l="0" r="0" t="0"/>
          <a:stretch/>
        </p:blipFill>
        <p:spPr>
          <a:xfrm>
            <a:off x="696398" y="2247900"/>
            <a:ext cx="3702289" cy="2082537"/>
          </a:xfrm>
          <a:prstGeom prst="rect">
            <a:avLst/>
          </a:prstGeom>
          <a:noFill/>
          <a:ln>
            <a:noFill/>
          </a:ln>
        </p:spPr>
      </p:pic>
      <p:pic>
        <p:nvPicPr>
          <p:cNvPr id="4941" name="Google Shape;4941;p408"/>
          <p:cNvPicPr preferRelativeResize="0"/>
          <p:nvPr/>
        </p:nvPicPr>
        <p:blipFill rotWithShape="1">
          <a:blip r:embed="rId6">
            <a:alphaModFix/>
          </a:blip>
          <a:srcRect b="0" l="0" r="0" t="0"/>
          <a:stretch/>
        </p:blipFill>
        <p:spPr>
          <a:xfrm>
            <a:off x="-864176" y="4069230"/>
            <a:ext cx="6823436" cy="3838183"/>
          </a:xfrm>
          <a:prstGeom prst="rect">
            <a:avLst/>
          </a:prstGeom>
          <a:noFill/>
          <a:ln>
            <a:noFill/>
          </a:ln>
        </p:spPr>
      </p:pic>
      <p:pic>
        <p:nvPicPr>
          <p:cNvPr id="4942" name="Google Shape;4942;p408"/>
          <p:cNvPicPr preferRelativeResize="0"/>
          <p:nvPr/>
        </p:nvPicPr>
        <p:blipFill rotWithShape="1">
          <a:blip r:embed="rId7">
            <a:alphaModFix/>
          </a:blip>
          <a:srcRect b="0" l="0" r="0" t="0"/>
          <a:stretch/>
        </p:blipFill>
        <p:spPr>
          <a:xfrm>
            <a:off x="3298960" y="4753863"/>
            <a:ext cx="7929961" cy="2468916"/>
          </a:xfrm>
          <a:prstGeom prst="rect">
            <a:avLst/>
          </a:prstGeom>
          <a:noFill/>
          <a:ln>
            <a:noFill/>
          </a:ln>
        </p:spPr>
      </p:pic>
      <p:pic>
        <p:nvPicPr>
          <p:cNvPr id="4943" name="Google Shape;4943;p408"/>
          <p:cNvPicPr preferRelativeResize="0"/>
          <p:nvPr/>
        </p:nvPicPr>
        <p:blipFill rotWithShape="1">
          <a:blip r:embed="rId8">
            <a:alphaModFix/>
          </a:blip>
          <a:srcRect b="0" l="0" r="0" t="0"/>
          <a:stretch/>
        </p:blipFill>
        <p:spPr>
          <a:xfrm>
            <a:off x="4704263" y="7675564"/>
            <a:ext cx="7792537" cy="2305372"/>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7" name="Shape 4947"/>
        <p:cNvGrpSpPr/>
        <p:nvPr/>
      </p:nvGrpSpPr>
      <p:grpSpPr>
        <a:xfrm>
          <a:off x="0" y="0"/>
          <a:ext cx="0" cy="0"/>
          <a:chOff x="0" y="0"/>
          <a:chExt cx="0" cy="0"/>
        </a:xfrm>
      </p:grpSpPr>
      <p:sp>
        <p:nvSpPr>
          <p:cNvPr id="4948" name="Google Shape;4948;p40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49" name="Google Shape;4949;p4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50" name="Google Shape;4950;p4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51" name="Google Shape;4951;p40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CROSS APPLY ÖRNEK</a:t>
            </a:r>
            <a:endParaRPr/>
          </a:p>
        </p:txBody>
      </p:sp>
      <p:pic>
        <p:nvPicPr>
          <p:cNvPr id="4952" name="Google Shape;4952;p409"/>
          <p:cNvPicPr preferRelativeResize="0"/>
          <p:nvPr/>
        </p:nvPicPr>
        <p:blipFill rotWithShape="1">
          <a:blip r:embed="rId4">
            <a:alphaModFix/>
          </a:blip>
          <a:srcRect b="0" l="0" r="0" t="0"/>
          <a:stretch/>
        </p:blipFill>
        <p:spPr>
          <a:xfrm>
            <a:off x="1274969" y="1998916"/>
            <a:ext cx="7434148" cy="6973939"/>
          </a:xfrm>
          <a:prstGeom prst="rect">
            <a:avLst/>
          </a:prstGeom>
          <a:noFill/>
          <a:ln>
            <a:noFill/>
          </a:ln>
        </p:spPr>
      </p:pic>
      <p:pic>
        <p:nvPicPr>
          <p:cNvPr id="4953" name="Google Shape;4953;p409"/>
          <p:cNvPicPr preferRelativeResize="0"/>
          <p:nvPr/>
        </p:nvPicPr>
        <p:blipFill rotWithShape="1">
          <a:blip r:embed="rId5">
            <a:alphaModFix/>
          </a:blip>
          <a:srcRect b="0" l="0" r="0" t="0"/>
          <a:stretch/>
        </p:blipFill>
        <p:spPr>
          <a:xfrm>
            <a:off x="9516837" y="6667483"/>
            <a:ext cx="7792537" cy="2305372"/>
          </a:xfrm>
          <a:prstGeom prst="rect">
            <a:avLst/>
          </a:prstGeom>
          <a:noFill/>
          <a:ln>
            <a:noFill/>
          </a:ln>
        </p:spPr>
      </p:pic>
      <p:sp>
        <p:nvSpPr>
          <p:cNvPr id="4954" name="Google Shape;4954;p409"/>
          <p:cNvSpPr/>
          <p:nvPr/>
        </p:nvSpPr>
        <p:spPr>
          <a:xfrm>
            <a:off x="1522062" y="6417097"/>
            <a:ext cx="5716938" cy="2527801"/>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5" name="Google Shape;4955;p409"/>
          <p:cNvSpPr/>
          <p:nvPr/>
        </p:nvSpPr>
        <p:spPr>
          <a:xfrm>
            <a:off x="10114422" y="6918943"/>
            <a:ext cx="5510229" cy="207677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956" name="Google Shape;4956;p409"/>
          <p:cNvPicPr preferRelativeResize="0"/>
          <p:nvPr/>
        </p:nvPicPr>
        <p:blipFill rotWithShape="1">
          <a:blip r:embed="rId6">
            <a:alphaModFix/>
          </a:blip>
          <a:srcRect b="0" l="0" r="0" t="0"/>
          <a:stretch/>
        </p:blipFill>
        <p:spPr>
          <a:xfrm>
            <a:off x="1522062" y="9407733"/>
            <a:ext cx="14374110" cy="8792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1"/>
          <p:cNvSpPr txBox="1"/>
          <p:nvPr/>
        </p:nvSpPr>
        <p:spPr>
          <a:xfrm>
            <a:off x="453159" y="1988160"/>
            <a:ext cx="16432704" cy="7294305"/>
          </a:xfrm>
          <a:prstGeom prst="rect">
            <a:avLst/>
          </a:prstGeom>
          <a:noFill/>
          <a:ln>
            <a:noFill/>
          </a:ln>
        </p:spPr>
        <p:txBody>
          <a:bodyPr anchorCtr="0" anchor="t" bIns="45700" lIns="91425" spcFirstLastPara="1" rIns="91425" wrap="square" tIns="45700">
            <a:spAutoFit/>
          </a:bodyPr>
          <a:lstStyle/>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Veri bütünlüğünün bozulması olarak da şöyle bir örnek verebiliriz.</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Diyelim ki IT müdürü Hasan istifa etti.Ve yerine yeni birisi geldi.</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İlgili tüm kolonları güncellemiz gerekmektedir.</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10.000 kişi içinde manuel olarak bu güncellemeyi yaptığımızı düşünelim.</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Ya hata yaparsak. O zaman veri bütünlüğümüz bozulmuş olur.IT müdürüne</a:t>
            </a:r>
            <a:endParaRPr b="0" i="0" sz="3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yanlışlıkla başka bir isim girdiğimizi düşünürsek, veri bütünlüğümüz </a:t>
            </a:r>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tamamen ortadan kalkar.</a:t>
            </a:r>
            <a:endParaRPr/>
          </a:p>
          <a:p>
            <a:pPr indent="0" lvl="1" marL="45720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342900" lvl="1" marL="1028700" marR="0" rtl="0" algn="l">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pic>
        <p:nvPicPr>
          <p:cNvPr id="507" name="Google Shape;507;p41"/>
          <p:cNvPicPr preferRelativeResize="0"/>
          <p:nvPr/>
        </p:nvPicPr>
        <p:blipFill rotWithShape="1">
          <a:blip r:embed="rId3">
            <a:alphaModFix/>
          </a:blip>
          <a:srcRect b="0" l="0" r="0" t="0"/>
          <a:stretch/>
        </p:blipFill>
        <p:spPr>
          <a:xfrm>
            <a:off x="1868942" y="6286500"/>
            <a:ext cx="14795465" cy="3363187"/>
          </a:xfrm>
          <a:prstGeom prst="rect">
            <a:avLst/>
          </a:prstGeom>
          <a:noFill/>
          <a:ln>
            <a:noFill/>
          </a:ln>
        </p:spPr>
      </p:pic>
      <p:sp>
        <p:nvSpPr>
          <p:cNvPr id="508" name="Google Shape;508;p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4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510" name="Google Shape;510;p4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511" name="Google Shape;511;p41"/>
          <p:cNvSpPr/>
          <p:nvPr/>
        </p:nvSpPr>
        <p:spPr>
          <a:xfrm>
            <a:off x="8915399" y="6286500"/>
            <a:ext cx="7749007" cy="3363187"/>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0" name="Shape 4960"/>
        <p:cNvGrpSpPr/>
        <p:nvPr/>
      </p:nvGrpSpPr>
      <p:grpSpPr>
        <a:xfrm>
          <a:off x="0" y="0"/>
          <a:ext cx="0" cy="0"/>
          <a:chOff x="0" y="0"/>
          <a:chExt cx="0" cy="0"/>
        </a:xfrm>
      </p:grpSpPr>
      <p:sp>
        <p:nvSpPr>
          <p:cNvPr id="4961" name="Google Shape;4961;p41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962" name="Google Shape;4962;p4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4963" name="Google Shape;4963;p4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4964" name="Google Shape;4964;p41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OUTER APPLY ÖRNEK</a:t>
            </a:r>
            <a:endParaRPr/>
          </a:p>
        </p:txBody>
      </p:sp>
      <p:pic>
        <p:nvPicPr>
          <p:cNvPr id="4965" name="Google Shape;4965;p410"/>
          <p:cNvPicPr preferRelativeResize="0"/>
          <p:nvPr/>
        </p:nvPicPr>
        <p:blipFill rotWithShape="1">
          <a:blip r:embed="rId4">
            <a:alphaModFix/>
          </a:blip>
          <a:srcRect b="0" l="0" r="0" t="0"/>
          <a:stretch/>
        </p:blipFill>
        <p:spPr>
          <a:xfrm>
            <a:off x="5056673" y="5002116"/>
            <a:ext cx="7897327" cy="4639322"/>
          </a:xfrm>
          <a:prstGeom prst="rect">
            <a:avLst/>
          </a:prstGeom>
          <a:noFill/>
          <a:ln>
            <a:noFill/>
          </a:ln>
        </p:spPr>
      </p:pic>
      <p:pic>
        <p:nvPicPr>
          <p:cNvPr id="4966" name="Google Shape;4966;p410"/>
          <p:cNvPicPr preferRelativeResize="0"/>
          <p:nvPr/>
        </p:nvPicPr>
        <p:blipFill rotWithShape="1">
          <a:blip r:embed="rId5">
            <a:alphaModFix/>
          </a:blip>
          <a:srcRect b="0" l="0" r="0" t="0"/>
          <a:stretch/>
        </p:blipFill>
        <p:spPr>
          <a:xfrm>
            <a:off x="4495800" y="2142143"/>
            <a:ext cx="2322765" cy="2680113"/>
          </a:xfrm>
          <a:prstGeom prst="rect">
            <a:avLst/>
          </a:prstGeom>
          <a:noFill/>
          <a:ln>
            <a:noFill/>
          </a:ln>
        </p:spPr>
      </p:pic>
      <p:pic>
        <p:nvPicPr>
          <p:cNvPr id="4967" name="Google Shape;4967;p410"/>
          <p:cNvPicPr preferRelativeResize="0"/>
          <p:nvPr/>
        </p:nvPicPr>
        <p:blipFill rotWithShape="1">
          <a:blip r:embed="rId6">
            <a:alphaModFix/>
          </a:blip>
          <a:srcRect b="0" l="0" r="0" t="0"/>
          <a:stretch/>
        </p:blipFill>
        <p:spPr>
          <a:xfrm>
            <a:off x="8164128" y="2229329"/>
            <a:ext cx="4222838" cy="2550262"/>
          </a:xfrm>
          <a:prstGeom prst="rect">
            <a:avLst/>
          </a:prstGeom>
          <a:noFill/>
          <a:ln>
            <a:noFill/>
          </a:ln>
        </p:spPr>
      </p:pic>
      <p:sp>
        <p:nvSpPr>
          <p:cNvPr id="4968" name="Google Shape;4968;p410"/>
          <p:cNvSpPr/>
          <p:nvPr/>
        </p:nvSpPr>
        <p:spPr>
          <a:xfrm>
            <a:off x="5105400" y="6896100"/>
            <a:ext cx="2286000" cy="274533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9" name="Google Shape;4969;p410"/>
          <p:cNvSpPr/>
          <p:nvPr/>
        </p:nvSpPr>
        <p:spPr>
          <a:xfrm>
            <a:off x="4532565" y="2002094"/>
            <a:ext cx="2286000" cy="2745339"/>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0" name="Google Shape;4970;p410"/>
          <p:cNvSpPr/>
          <p:nvPr/>
        </p:nvSpPr>
        <p:spPr>
          <a:xfrm>
            <a:off x="10820400" y="2763439"/>
            <a:ext cx="1676400" cy="1846661"/>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1" name="Google Shape;4971;p410"/>
          <p:cNvSpPr/>
          <p:nvPr/>
        </p:nvSpPr>
        <p:spPr>
          <a:xfrm rot="-5400000">
            <a:off x="9834046" y="6483382"/>
            <a:ext cx="726038" cy="5513874"/>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5" name="Shape 4975"/>
        <p:cNvGrpSpPr/>
        <p:nvPr/>
      </p:nvGrpSpPr>
      <p:grpSpPr>
        <a:xfrm>
          <a:off x="0" y="0"/>
          <a:ext cx="0" cy="0"/>
          <a:chOff x="0" y="0"/>
          <a:chExt cx="0" cy="0"/>
        </a:xfrm>
      </p:grpSpPr>
      <p:sp>
        <p:nvSpPr>
          <p:cNvPr id="4976" name="Google Shape;4976;p411"/>
          <p:cNvSpPr txBox="1"/>
          <p:nvPr/>
        </p:nvSpPr>
        <p:spPr>
          <a:xfrm>
            <a:off x="9430703"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4977" name="Google Shape;4977;p411"/>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11"/>
          <p:cNvSpPr txBox="1"/>
          <p:nvPr/>
        </p:nvSpPr>
        <p:spPr>
          <a:xfrm>
            <a:off x="1149818" y="4637657"/>
            <a:ext cx="5582475" cy="1011687"/>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PIVOT - UNPIVOT</a:t>
            </a:r>
            <a:endParaRPr/>
          </a:p>
        </p:txBody>
      </p:sp>
      <p:sp>
        <p:nvSpPr>
          <p:cNvPr id="4979" name="Google Shape;4979;p411"/>
          <p:cNvSpPr txBox="1"/>
          <p:nvPr/>
        </p:nvSpPr>
        <p:spPr>
          <a:xfrm>
            <a:off x="10713720" y="416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PIVOT</a:t>
            </a:r>
            <a:endParaRPr/>
          </a:p>
        </p:txBody>
      </p:sp>
      <p:sp>
        <p:nvSpPr>
          <p:cNvPr id="4980" name="Google Shape;4980;p411"/>
          <p:cNvSpPr txBox="1"/>
          <p:nvPr/>
        </p:nvSpPr>
        <p:spPr>
          <a:xfrm>
            <a:off x="9430703" y="5743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4981" name="Google Shape;4981;p411"/>
          <p:cNvCxnSpPr/>
          <p:nvPr/>
        </p:nvCxnSpPr>
        <p:spPr>
          <a:xfrm>
            <a:off x="9430703"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4982" name="Google Shape;4982;p411"/>
          <p:cNvSpPr txBox="1"/>
          <p:nvPr/>
        </p:nvSpPr>
        <p:spPr>
          <a:xfrm>
            <a:off x="10627833" y="5819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UNPIVOT</a:t>
            </a:r>
            <a:endParaRPr/>
          </a:p>
        </p:txBody>
      </p:sp>
      <p:pic>
        <p:nvPicPr>
          <p:cNvPr id="4983" name="Google Shape;4983;p4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4984" name="Google Shape;4984;p411"/>
          <p:cNvCxnSpPr/>
          <p:nvPr/>
        </p:nvCxnSpPr>
        <p:spPr>
          <a:xfrm>
            <a:off x="9448800" y="6743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8" name="Shape 4988"/>
        <p:cNvGrpSpPr/>
        <p:nvPr/>
      </p:nvGrpSpPr>
      <p:grpSpPr>
        <a:xfrm>
          <a:off x="0" y="0"/>
          <a:ext cx="0" cy="0"/>
          <a:chOff x="0" y="0"/>
          <a:chExt cx="0" cy="0"/>
        </a:xfrm>
      </p:grpSpPr>
      <p:sp>
        <p:nvSpPr>
          <p:cNvPr id="4989" name="Google Shape;4989;p412"/>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0" name="Google Shape;4990;p412"/>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PIVOT</a:t>
            </a:r>
            <a:endParaRPr/>
          </a:p>
        </p:txBody>
      </p:sp>
      <p:grpSp>
        <p:nvGrpSpPr>
          <p:cNvPr id="4991" name="Google Shape;4991;p412"/>
          <p:cNvGrpSpPr/>
          <p:nvPr/>
        </p:nvGrpSpPr>
        <p:grpSpPr>
          <a:xfrm>
            <a:off x="7516208" y="2458640"/>
            <a:ext cx="9793545" cy="5000727"/>
            <a:chOff x="-544789" y="3144061"/>
            <a:chExt cx="13058060" cy="6667632"/>
          </a:xfrm>
        </p:grpSpPr>
        <p:sp>
          <p:nvSpPr>
            <p:cNvPr id="4992" name="Google Shape;4992;p412"/>
            <p:cNvSpPr txBox="1"/>
            <p:nvPr/>
          </p:nvSpPr>
          <p:spPr>
            <a:xfrm>
              <a:off x="2" y="3144061"/>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PIVOT</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4993" name="Google Shape;4993;p412"/>
            <p:cNvSpPr txBox="1"/>
            <p:nvPr/>
          </p:nvSpPr>
          <p:spPr>
            <a:xfrm>
              <a:off x="-544789" y="6114272"/>
              <a:ext cx="13058060" cy="3697421"/>
            </a:xfrm>
            <a:prstGeom prst="rect">
              <a:avLst/>
            </a:prstGeom>
            <a:noFill/>
            <a:ln>
              <a:noFill/>
            </a:ln>
          </p:spPr>
          <p:txBody>
            <a:bodyPr anchorCtr="0" anchor="t" bIns="0" lIns="0" spcFirstLastPara="1" rIns="0" wrap="square" tIns="0">
              <a:spAutoFit/>
            </a:bodyPr>
            <a:lstStyle/>
            <a:p>
              <a:pPr indent="0" lvl="1" marL="3346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Satırları, sütunlara veya kolonlara dönüştümek için kullandığımız bir yapıdır.</a:t>
              </a:r>
              <a:endParaRPr/>
            </a:p>
            <a:p>
              <a:pPr indent="0" lvl="1" marL="3346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p:txBody>
        </p:sp>
      </p:grpSp>
      <p:pic>
        <p:nvPicPr>
          <p:cNvPr id="4994" name="Google Shape;4994;p412"/>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4995" name="Google Shape;4995;p412"/>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9" name="Shape 4999"/>
        <p:cNvGrpSpPr/>
        <p:nvPr/>
      </p:nvGrpSpPr>
      <p:grpSpPr>
        <a:xfrm>
          <a:off x="0" y="0"/>
          <a:ext cx="0" cy="0"/>
          <a:chOff x="0" y="0"/>
          <a:chExt cx="0" cy="0"/>
        </a:xfrm>
      </p:grpSpPr>
      <p:sp>
        <p:nvSpPr>
          <p:cNvPr id="5000" name="Google Shape;5000;p413"/>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1" name="Google Shape;5001;p413"/>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UNPIVOT</a:t>
            </a:r>
            <a:endParaRPr/>
          </a:p>
        </p:txBody>
      </p:sp>
      <p:grpSp>
        <p:nvGrpSpPr>
          <p:cNvPr id="5002" name="Google Shape;5002;p413"/>
          <p:cNvGrpSpPr/>
          <p:nvPr/>
        </p:nvGrpSpPr>
        <p:grpSpPr>
          <a:xfrm>
            <a:off x="7516208" y="419100"/>
            <a:ext cx="9793545" cy="8474821"/>
            <a:chOff x="-544789" y="3144061"/>
            <a:chExt cx="13058060" cy="8548569"/>
          </a:xfrm>
        </p:grpSpPr>
        <p:sp>
          <p:nvSpPr>
            <p:cNvPr id="5003" name="Google Shape;5003;p413"/>
            <p:cNvSpPr txBox="1"/>
            <p:nvPr/>
          </p:nvSpPr>
          <p:spPr>
            <a:xfrm>
              <a:off x="2" y="3144061"/>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UNPIVOT</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004" name="Google Shape;5004;p413"/>
            <p:cNvSpPr txBox="1"/>
            <p:nvPr/>
          </p:nvSpPr>
          <p:spPr>
            <a:xfrm>
              <a:off x="-544789" y="6114274"/>
              <a:ext cx="13058060" cy="5578356"/>
            </a:xfrm>
            <a:prstGeom prst="rect">
              <a:avLst/>
            </a:prstGeom>
            <a:noFill/>
            <a:ln>
              <a:noFill/>
            </a:ln>
          </p:spPr>
          <p:txBody>
            <a:bodyPr anchorCtr="0" anchor="t" bIns="0" lIns="0" spcFirstLastPara="1" rIns="0" wrap="square" tIns="0">
              <a:spAutoFit/>
            </a:bodyPr>
            <a:lstStyle/>
            <a:p>
              <a:pPr indent="0" lvl="1" marL="3346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Satırları, sütunlara veya kolonlara dönüşmüş bir tabloyu ilk haline yani original haline getirmek için kullandığımız yapıdır.</a:t>
              </a:r>
              <a:endParaRPr/>
            </a:p>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Eğer Pivot işleminde herhangi bir aggregated işlem yoksa yapabiliriz.</a:t>
              </a:r>
              <a:endParaRPr b="0" i="0" sz="4000" u="none" cap="none" strike="noStrike">
                <a:solidFill>
                  <a:srgbClr val="000000"/>
                </a:solidFill>
                <a:latin typeface="Arial"/>
                <a:ea typeface="Arial"/>
                <a:cs typeface="Arial"/>
                <a:sym typeface="Arial"/>
              </a:endParaRPr>
            </a:p>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Yani pivot yapmadan önceki orjinal tablomda ne varsa,</a:t>
              </a:r>
              <a:r>
                <a:rPr b="0" i="0" lang="en-US" sz="4000" u="none" cap="none" strike="noStrike">
                  <a:solidFill>
                    <a:srgbClr val="FF0000"/>
                  </a:solidFill>
                  <a:latin typeface="Arial"/>
                  <a:ea typeface="Arial"/>
                  <a:cs typeface="Arial"/>
                  <a:sym typeface="Arial"/>
                </a:rPr>
                <a:t>pivot yaptıktan sonra da bir agg. işlem görmemişse yapabiliriz.</a:t>
              </a:r>
              <a:endParaRPr b="0" i="0" sz="4000" u="none" cap="none" strike="noStrike">
                <a:solidFill>
                  <a:srgbClr val="FF0000"/>
                </a:solidFill>
                <a:latin typeface="Arial"/>
                <a:ea typeface="Arial"/>
                <a:cs typeface="Arial"/>
                <a:sym typeface="Arial"/>
              </a:endParaRPr>
            </a:p>
          </p:txBody>
        </p:sp>
      </p:grpSp>
      <p:pic>
        <p:nvPicPr>
          <p:cNvPr id="5005" name="Google Shape;5005;p413"/>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006" name="Google Shape;5006;p413"/>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0" name="Shape 5010"/>
        <p:cNvGrpSpPr/>
        <p:nvPr/>
      </p:nvGrpSpPr>
      <p:grpSpPr>
        <a:xfrm>
          <a:off x="0" y="0"/>
          <a:ext cx="0" cy="0"/>
          <a:chOff x="0" y="0"/>
          <a:chExt cx="0" cy="0"/>
        </a:xfrm>
      </p:grpSpPr>
      <p:sp>
        <p:nvSpPr>
          <p:cNvPr id="5011" name="Google Shape;5011;p4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12" name="Google Shape;5012;p4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13" name="Google Shape;5013;p41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14" name="Google Shape;5014;p41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15" name="Google Shape;5015;p414"/>
          <p:cNvPicPr preferRelativeResize="0"/>
          <p:nvPr/>
        </p:nvPicPr>
        <p:blipFill rotWithShape="1">
          <a:blip r:embed="rId4">
            <a:alphaModFix/>
          </a:blip>
          <a:srcRect b="0" l="0" r="0" t="0"/>
          <a:stretch/>
        </p:blipFill>
        <p:spPr>
          <a:xfrm>
            <a:off x="5804625" y="2552943"/>
            <a:ext cx="6396975" cy="6642113"/>
          </a:xfrm>
          <a:prstGeom prst="rect">
            <a:avLst/>
          </a:prstGeom>
          <a:noFill/>
          <a:ln>
            <a:noFill/>
          </a:ln>
        </p:spPr>
      </p:pic>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9" name="Shape 5019"/>
        <p:cNvGrpSpPr/>
        <p:nvPr/>
      </p:nvGrpSpPr>
      <p:grpSpPr>
        <a:xfrm>
          <a:off x="0" y="0"/>
          <a:ext cx="0" cy="0"/>
          <a:chOff x="0" y="0"/>
          <a:chExt cx="0" cy="0"/>
        </a:xfrm>
      </p:grpSpPr>
      <p:sp>
        <p:nvSpPr>
          <p:cNvPr id="5020" name="Google Shape;5020;p41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1" name="Google Shape;5021;p4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22" name="Google Shape;5022;p41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23" name="Google Shape;5023;p41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24" name="Google Shape;5024;p415"/>
          <p:cNvPicPr preferRelativeResize="0"/>
          <p:nvPr/>
        </p:nvPicPr>
        <p:blipFill rotWithShape="1">
          <a:blip r:embed="rId4">
            <a:alphaModFix/>
          </a:blip>
          <a:srcRect b="0" l="0" r="0" t="0"/>
          <a:stretch/>
        </p:blipFill>
        <p:spPr>
          <a:xfrm>
            <a:off x="3884343" y="2400300"/>
            <a:ext cx="10072721" cy="6817279"/>
          </a:xfrm>
          <a:prstGeom prst="rect">
            <a:avLst/>
          </a:prstGeom>
          <a:noFill/>
          <a:ln>
            <a:noFill/>
          </a:ln>
        </p:spPr>
      </p:pic>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8" name="Shape 5028"/>
        <p:cNvGrpSpPr/>
        <p:nvPr/>
      </p:nvGrpSpPr>
      <p:grpSpPr>
        <a:xfrm>
          <a:off x="0" y="0"/>
          <a:ext cx="0" cy="0"/>
          <a:chOff x="0" y="0"/>
          <a:chExt cx="0" cy="0"/>
        </a:xfrm>
      </p:grpSpPr>
      <p:sp>
        <p:nvSpPr>
          <p:cNvPr id="5029" name="Google Shape;5029;p41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0" name="Google Shape;5030;p4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31" name="Google Shape;5031;p41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32" name="Google Shape;5032;p41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33" name="Google Shape;5033;p416"/>
          <p:cNvPicPr preferRelativeResize="0"/>
          <p:nvPr/>
        </p:nvPicPr>
        <p:blipFill rotWithShape="1">
          <a:blip r:embed="rId4">
            <a:alphaModFix/>
          </a:blip>
          <a:srcRect b="0" l="0" r="0" t="0"/>
          <a:stretch/>
        </p:blipFill>
        <p:spPr>
          <a:xfrm>
            <a:off x="2710391" y="2324100"/>
            <a:ext cx="12516718" cy="6478989"/>
          </a:xfrm>
          <a:prstGeom prst="rect">
            <a:avLst/>
          </a:prstGeom>
          <a:noFill/>
          <a:ln>
            <a:noFill/>
          </a:ln>
        </p:spPr>
      </p:pic>
      <p:cxnSp>
        <p:nvCxnSpPr>
          <p:cNvPr id="5034" name="Google Shape;5034;p416"/>
          <p:cNvCxnSpPr/>
          <p:nvPr/>
        </p:nvCxnSpPr>
        <p:spPr>
          <a:xfrm>
            <a:off x="3810000" y="4305300"/>
            <a:ext cx="972135" cy="0"/>
          </a:xfrm>
          <a:prstGeom prst="straightConnector1">
            <a:avLst/>
          </a:prstGeom>
          <a:noFill/>
          <a:ln cap="flat" cmpd="sng" w="57150">
            <a:solidFill>
              <a:srgbClr val="4A7DBA"/>
            </a:solidFill>
            <a:prstDash val="solid"/>
            <a:round/>
            <a:headEnd len="sm" w="sm" type="none"/>
            <a:tailEnd len="sm" w="sm" type="none"/>
          </a:ln>
        </p:spPr>
      </p:cxnSp>
      <p:cxnSp>
        <p:nvCxnSpPr>
          <p:cNvPr id="5035" name="Google Shape;5035;p416"/>
          <p:cNvCxnSpPr/>
          <p:nvPr/>
        </p:nvCxnSpPr>
        <p:spPr>
          <a:xfrm>
            <a:off x="4800600" y="4305300"/>
            <a:ext cx="1847265" cy="0"/>
          </a:xfrm>
          <a:prstGeom prst="straightConnector1">
            <a:avLst/>
          </a:prstGeom>
          <a:noFill/>
          <a:ln cap="flat" cmpd="sng" w="57150">
            <a:solidFill>
              <a:srgbClr val="4A7DBA"/>
            </a:solidFill>
            <a:prstDash val="solid"/>
            <a:round/>
            <a:headEnd len="sm" w="sm" type="none"/>
            <a:tailEnd len="sm" w="sm" type="none"/>
          </a:ln>
        </p:spPr>
      </p:cxnSp>
      <p:sp>
        <p:nvSpPr>
          <p:cNvPr id="5036" name="Google Shape;5036;p416"/>
          <p:cNvSpPr/>
          <p:nvPr/>
        </p:nvSpPr>
        <p:spPr>
          <a:xfrm>
            <a:off x="6705600" y="4076700"/>
            <a:ext cx="1489008" cy="228595"/>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7" name="Google Shape;5037;p416"/>
          <p:cNvSpPr/>
          <p:nvPr/>
        </p:nvSpPr>
        <p:spPr>
          <a:xfrm>
            <a:off x="3429000" y="5753100"/>
            <a:ext cx="1489008" cy="228595"/>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1" name="Shape 5041"/>
        <p:cNvGrpSpPr/>
        <p:nvPr/>
      </p:nvGrpSpPr>
      <p:grpSpPr>
        <a:xfrm>
          <a:off x="0" y="0"/>
          <a:ext cx="0" cy="0"/>
          <a:chOff x="0" y="0"/>
          <a:chExt cx="0" cy="0"/>
        </a:xfrm>
      </p:grpSpPr>
      <p:sp>
        <p:nvSpPr>
          <p:cNvPr id="5042" name="Google Shape;5042;p41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3" name="Google Shape;5043;p4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44" name="Google Shape;5044;p41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45" name="Google Shape;5045;p41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46" name="Google Shape;5046;p417"/>
          <p:cNvPicPr preferRelativeResize="0"/>
          <p:nvPr/>
        </p:nvPicPr>
        <p:blipFill rotWithShape="1">
          <a:blip r:embed="rId4">
            <a:alphaModFix/>
          </a:blip>
          <a:srcRect b="0" l="0" r="0" t="0"/>
          <a:stretch/>
        </p:blipFill>
        <p:spPr>
          <a:xfrm>
            <a:off x="5486400" y="2724477"/>
            <a:ext cx="6001364" cy="5910435"/>
          </a:xfrm>
          <a:prstGeom prst="rect">
            <a:avLst/>
          </a:prstGeom>
          <a:noFill/>
          <a:ln>
            <a:noFill/>
          </a:ln>
        </p:spPr>
      </p:pic>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41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52" name="Google Shape;5052;p4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53" name="Google Shape;5053;p41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54" name="Google Shape;5054;p41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55" name="Google Shape;5055;p418"/>
          <p:cNvPicPr preferRelativeResize="0"/>
          <p:nvPr/>
        </p:nvPicPr>
        <p:blipFill rotWithShape="1">
          <a:blip r:embed="rId4">
            <a:alphaModFix/>
          </a:blip>
          <a:srcRect b="0" l="0" r="0" t="0"/>
          <a:stretch/>
        </p:blipFill>
        <p:spPr>
          <a:xfrm>
            <a:off x="3810000" y="2400300"/>
            <a:ext cx="9845975" cy="6841721"/>
          </a:xfrm>
          <a:prstGeom prst="rect">
            <a:avLst/>
          </a:prstGeom>
          <a:noFill/>
          <a:ln>
            <a:noFill/>
          </a:ln>
        </p:spPr>
      </p:pic>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9" name="Shape 5059"/>
        <p:cNvGrpSpPr/>
        <p:nvPr/>
      </p:nvGrpSpPr>
      <p:grpSpPr>
        <a:xfrm>
          <a:off x="0" y="0"/>
          <a:ext cx="0" cy="0"/>
          <a:chOff x="0" y="0"/>
          <a:chExt cx="0" cy="0"/>
        </a:xfrm>
      </p:grpSpPr>
      <p:sp>
        <p:nvSpPr>
          <p:cNvPr id="5060" name="Google Shape;5060;p41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1" name="Google Shape;5061;p4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62" name="Google Shape;5062;p41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63" name="Google Shape;5063;p41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64" name="Google Shape;5064;p419"/>
          <p:cNvPicPr preferRelativeResize="0"/>
          <p:nvPr/>
        </p:nvPicPr>
        <p:blipFill rotWithShape="1">
          <a:blip r:embed="rId4">
            <a:alphaModFix/>
          </a:blip>
          <a:srcRect b="0" l="0" r="0" t="0"/>
          <a:stretch/>
        </p:blipFill>
        <p:spPr>
          <a:xfrm>
            <a:off x="2804228" y="2517555"/>
            <a:ext cx="12679544" cy="68017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42"/>
          <p:cNvPicPr preferRelativeResize="0"/>
          <p:nvPr/>
        </p:nvPicPr>
        <p:blipFill rotWithShape="1">
          <a:blip r:embed="rId3">
            <a:alphaModFix/>
          </a:blip>
          <a:srcRect b="0" l="0" r="0" t="0"/>
          <a:stretch/>
        </p:blipFill>
        <p:spPr>
          <a:xfrm>
            <a:off x="1868942" y="6286500"/>
            <a:ext cx="14795465" cy="3363187"/>
          </a:xfrm>
          <a:prstGeom prst="rect">
            <a:avLst/>
          </a:prstGeom>
          <a:noFill/>
          <a:ln>
            <a:noFill/>
          </a:ln>
        </p:spPr>
      </p:pic>
      <p:sp>
        <p:nvSpPr>
          <p:cNvPr id="517" name="Google Shape;517;p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42"/>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519" name="Google Shape;519;p4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520" name="Google Shape;520;p42"/>
          <p:cNvSpPr txBox="1"/>
          <p:nvPr/>
        </p:nvSpPr>
        <p:spPr>
          <a:xfrm>
            <a:off x="1359657" y="2734850"/>
            <a:ext cx="15568686" cy="5078313"/>
          </a:xfrm>
          <a:prstGeom prst="rect">
            <a:avLst/>
          </a:prstGeom>
          <a:noFill/>
          <a:ln>
            <a:noFill/>
          </a:ln>
        </p:spPr>
        <p:txBody>
          <a:bodyPr anchorCtr="0" anchor="t" bIns="45700" lIns="91425" spcFirstLastPara="1" rIns="91425" wrap="square" tIns="45700">
            <a:spAutoFit/>
          </a:bodyPr>
          <a:lstStyle/>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Veri tekrarı olması durumunda INSERT,UPDATE,DELETE komutlarımız</a:t>
            </a:r>
            <a:endParaRPr b="0" i="0" sz="3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0" i="0" lang="en-US" sz="3600" u="none" cap="none" strike="noStrike">
                <a:solidFill>
                  <a:schemeClr val="dk1"/>
                </a:solidFill>
                <a:latin typeface="Arial"/>
                <a:ea typeface="Arial"/>
                <a:cs typeface="Arial"/>
                <a:sym typeface="Arial"/>
              </a:rPr>
              <a:t>     daha yavaş çalışacaktır.</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Aşağıdaki tablo dizaynımız’ın 1 milyon kişi için olduğunu düşünelim.</a:t>
            </a:r>
            <a:endParaRPr/>
          </a:p>
          <a:p>
            <a:pPr indent="-571500" lvl="1" marL="1028700" marR="0" rtl="0" algn="l">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Tekrarlanan bu veriler bizim DML sorgularımız oldukça yavaşlatacaktır.</a:t>
            </a:r>
            <a:endParaRPr/>
          </a:p>
          <a:p>
            <a:pPr indent="-342900" lvl="1" marL="1028700" marR="0" rtl="0" algn="l">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3600" u="none" cap="none" strike="noStrike">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p:txBody>
      </p:sp>
      <p:sp>
        <p:nvSpPr>
          <p:cNvPr id="521" name="Google Shape;521;p42"/>
          <p:cNvSpPr/>
          <p:nvPr/>
        </p:nvSpPr>
        <p:spPr>
          <a:xfrm>
            <a:off x="8915399" y="6286500"/>
            <a:ext cx="7749007" cy="3363187"/>
          </a:xfrm>
          <a:prstGeom prst="rect">
            <a:avLst/>
          </a:prstGeom>
          <a:noFill/>
          <a:ln cap="flat" cmpd="sng" w="762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8" name="Shape 5068"/>
        <p:cNvGrpSpPr/>
        <p:nvPr/>
      </p:nvGrpSpPr>
      <p:grpSpPr>
        <a:xfrm>
          <a:off x="0" y="0"/>
          <a:ext cx="0" cy="0"/>
          <a:chOff x="0" y="0"/>
          <a:chExt cx="0" cy="0"/>
        </a:xfrm>
      </p:grpSpPr>
      <p:sp>
        <p:nvSpPr>
          <p:cNvPr id="5069" name="Google Shape;5069;p42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0" name="Google Shape;5070;p4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71" name="Google Shape;5071;p42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72" name="Google Shape;5072;p42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73" name="Google Shape;5073;p420"/>
          <p:cNvPicPr preferRelativeResize="0"/>
          <p:nvPr/>
        </p:nvPicPr>
        <p:blipFill rotWithShape="1">
          <a:blip r:embed="rId4">
            <a:alphaModFix/>
          </a:blip>
          <a:srcRect b="0" l="0" r="0" t="0"/>
          <a:stretch/>
        </p:blipFill>
        <p:spPr>
          <a:xfrm>
            <a:off x="2362200" y="2253176"/>
            <a:ext cx="12803387" cy="7735380"/>
          </a:xfrm>
          <a:prstGeom prst="rect">
            <a:avLst/>
          </a:prstGeom>
          <a:noFill/>
          <a:ln>
            <a:noFill/>
          </a:ln>
        </p:spPr>
      </p:pic>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7" name="Shape 5077"/>
        <p:cNvGrpSpPr/>
        <p:nvPr/>
      </p:nvGrpSpPr>
      <p:grpSpPr>
        <a:xfrm>
          <a:off x="0" y="0"/>
          <a:ext cx="0" cy="0"/>
          <a:chOff x="0" y="0"/>
          <a:chExt cx="0" cy="0"/>
        </a:xfrm>
      </p:grpSpPr>
      <p:sp>
        <p:nvSpPr>
          <p:cNvPr id="5078" name="Google Shape;5078;p42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9" name="Google Shape;5079;p4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80" name="Google Shape;5080;p42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81" name="Google Shape;5081;p42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PIVOT</a:t>
            </a:r>
            <a:endParaRPr/>
          </a:p>
        </p:txBody>
      </p:sp>
      <p:pic>
        <p:nvPicPr>
          <p:cNvPr id="5082" name="Google Shape;5082;p421"/>
          <p:cNvPicPr preferRelativeResize="0"/>
          <p:nvPr/>
        </p:nvPicPr>
        <p:blipFill rotWithShape="1">
          <a:blip r:embed="rId4">
            <a:alphaModFix/>
          </a:blip>
          <a:srcRect b="0" l="0" r="0" t="0"/>
          <a:stretch/>
        </p:blipFill>
        <p:spPr>
          <a:xfrm>
            <a:off x="3042386" y="2125889"/>
            <a:ext cx="12203228" cy="7697274"/>
          </a:xfrm>
          <a:prstGeom prst="rect">
            <a:avLst/>
          </a:prstGeom>
          <a:noFill/>
          <a:ln>
            <a:noFill/>
          </a:ln>
        </p:spPr>
      </p:pic>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6" name="Shape 5086"/>
        <p:cNvGrpSpPr/>
        <p:nvPr/>
      </p:nvGrpSpPr>
      <p:grpSpPr>
        <a:xfrm>
          <a:off x="0" y="0"/>
          <a:ext cx="0" cy="0"/>
          <a:chOff x="0" y="0"/>
          <a:chExt cx="0" cy="0"/>
        </a:xfrm>
      </p:grpSpPr>
      <p:sp>
        <p:nvSpPr>
          <p:cNvPr id="5087" name="Google Shape;5087;p42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8" name="Google Shape;5088;p4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089" name="Google Shape;5089;p4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090" name="Google Shape;5090;p42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UNPIVOT</a:t>
            </a:r>
            <a:endParaRPr/>
          </a:p>
        </p:txBody>
      </p:sp>
      <p:pic>
        <p:nvPicPr>
          <p:cNvPr id="5091" name="Google Shape;5091;p422"/>
          <p:cNvPicPr preferRelativeResize="0"/>
          <p:nvPr/>
        </p:nvPicPr>
        <p:blipFill rotWithShape="1">
          <a:blip r:embed="rId4">
            <a:alphaModFix/>
          </a:blip>
          <a:srcRect b="0" l="0" r="0" t="0"/>
          <a:stretch/>
        </p:blipFill>
        <p:spPr>
          <a:xfrm>
            <a:off x="531700" y="2411213"/>
            <a:ext cx="17523626" cy="1536920"/>
          </a:xfrm>
          <a:prstGeom prst="rect">
            <a:avLst/>
          </a:prstGeom>
          <a:noFill/>
          <a:ln>
            <a:noFill/>
          </a:ln>
        </p:spPr>
      </p:pic>
      <p:pic>
        <p:nvPicPr>
          <p:cNvPr id="5092" name="Google Shape;5092;p422"/>
          <p:cNvPicPr preferRelativeResize="0"/>
          <p:nvPr/>
        </p:nvPicPr>
        <p:blipFill rotWithShape="1">
          <a:blip r:embed="rId5">
            <a:alphaModFix/>
          </a:blip>
          <a:srcRect b="0" l="0" r="0" t="0"/>
          <a:stretch/>
        </p:blipFill>
        <p:spPr>
          <a:xfrm>
            <a:off x="1572360" y="4514825"/>
            <a:ext cx="7261815" cy="4746285"/>
          </a:xfrm>
          <a:prstGeom prst="rect">
            <a:avLst/>
          </a:prstGeom>
          <a:noFill/>
          <a:ln>
            <a:noFill/>
          </a:ln>
        </p:spPr>
      </p:pic>
      <p:pic>
        <p:nvPicPr>
          <p:cNvPr id="5093" name="Google Shape;5093;p422"/>
          <p:cNvPicPr preferRelativeResize="0"/>
          <p:nvPr/>
        </p:nvPicPr>
        <p:blipFill rotWithShape="1">
          <a:blip r:embed="rId6">
            <a:alphaModFix/>
          </a:blip>
          <a:srcRect b="0" l="0" r="0" t="0"/>
          <a:stretch/>
        </p:blipFill>
        <p:spPr>
          <a:xfrm>
            <a:off x="9601200" y="4630493"/>
            <a:ext cx="6700574" cy="4612084"/>
          </a:xfrm>
          <a:prstGeom prst="rect">
            <a:avLst/>
          </a:prstGeom>
          <a:noFill/>
          <a:ln>
            <a:noFill/>
          </a:ln>
        </p:spPr>
      </p:pic>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7" name="Shape 5097"/>
        <p:cNvGrpSpPr/>
        <p:nvPr/>
      </p:nvGrpSpPr>
      <p:grpSpPr>
        <a:xfrm>
          <a:off x="0" y="0"/>
          <a:ext cx="0" cy="0"/>
          <a:chOff x="0" y="0"/>
          <a:chExt cx="0" cy="0"/>
        </a:xfrm>
      </p:grpSpPr>
      <p:sp>
        <p:nvSpPr>
          <p:cNvPr id="5098" name="Google Shape;5098;p4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9" name="Google Shape;5099;p4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00" name="Google Shape;5100;p4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01" name="Google Shape;5101;p42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UNPIVOT</a:t>
            </a:r>
            <a:endParaRPr/>
          </a:p>
        </p:txBody>
      </p:sp>
      <p:pic>
        <p:nvPicPr>
          <p:cNvPr id="5102" name="Google Shape;5102;p423"/>
          <p:cNvPicPr preferRelativeResize="0"/>
          <p:nvPr/>
        </p:nvPicPr>
        <p:blipFill rotWithShape="1">
          <a:blip r:embed="rId4">
            <a:alphaModFix/>
          </a:blip>
          <a:srcRect b="0" l="0" r="0" t="0"/>
          <a:stretch/>
        </p:blipFill>
        <p:spPr>
          <a:xfrm>
            <a:off x="1119717" y="3695700"/>
            <a:ext cx="7074891" cy="4624113"/>
          </a:xfrm>
          <a:prstGeom prst="rect">
            <a:avLst/>
          </a:prstGeom>
          <a:noFill/>
          <a:ln>
            <a:noFill/>
          </a:ln>
        </p:spPr>
      </p:pic>
      <p:pic>
        <p:nvPicPr>
          <p:cNvPr id="5103" name="Google Shape;5103;p423"/>
          <p:cNvPicPr preferRelativeResize="0"/>
          <p:nvPr/>
        </p:nvPicPr>
        <p:blipFill rotWithShape="1">
          <a:blip r:embed="rId5">
            <a:alphaModFix/>
          </a:blip>
          <a:srcRect b="0" l="0" r="0" t="0"/>
          <a:stretch/>
        </p:blipFill>
        <p:spPr>
          <a:xfrm>
            <a:off x="8915400" y="2202089"/>
            <a:ext cx="6011114" cy="7382905"/>
          </a:xfrm>
          <a:prstGeom prst="rect">
            <a:avLst/>
          </a:prstGeom>
          <a:noFill/>
          <a:ln>
            <a:noFill/>
          </a:ln>
        </p:spPr>
      </p:pic>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7" name="Shape 5107"/>
        <p:cNvGrpSpPr/>
        <p:nvPr/>
      </p:nvGrpSpPr>
      <p:grpSpPr>
        <a:xfrm>
          <a:off x="0" y="0"/>
          <a:ext cx="0" cy="0"/>
          <a:chOff x="0" y="0"/>
          <a:chExt cx="0" cy="0"/>
        </a:xfrm>
      </p:grpSpPr>
      <p:sp>
        <p:nvSpPr>
          <p:cNvPr id="5108" name="Google Shape;5108;p42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9" name="Google Shape;5109;p4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10" name="Google Shape;5110;p42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11" name="Google Shape;5111;p42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UNPIVOT</a:t>
            </a:r>
            <a:endParaRPr/>
          </a:p>
        </p:txBody>
      </p:sp>
      <p:pic>
        <p:nvPicPr>
          <p:cNvPr id="5112" name="Google Shape;5112;p424"/>
          <p:cNvPicPr preferRelativeResize="0"/>
          <p:nvPr/>
        </p:nvPicPr>
        <p:blipFill rotWithShape="1">
          <a:blip r:embed="rId4">
            <a:alphaModFix/>
          </a:blip>
          <a:srcRect b="0" l="0" r="0" t="0"/>
          <a:stretch/>
        </p:blipFill>
        <p:spPr>
          <a:xfrm>
            <a:off x="3505200" y="2247809"/>
            <a:ext cx="11636072" cy="7129223"/>
          </a:xfrm>
          <a:prstGeom prst="rect">
            <a:avLst/>
          </a:prstGeom>
          <a:noFill/>
          <a:ln>
            <a:noFill/>
          </a:ln>
        </p:spPr>
      </p:pic>
      <p:sp>
        <p:nvSpPr>
          <p:cNvPr id="5113" name="Google Shape;5113;p424"/>
          <p:cNvSpPr/>
          <p:nvPr/>
        </p:nvSpPr>
        <p:spPr>
          <a:xfrm>
            <a:off x="3657600" y="3848100"/>
            <a:ext cx="5029200" cy="4289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4" name="Google Shape;5114;p424"/>
          <p:cNvSpPr/>
          <p:nvPr/>
        </p:nvSpPr>
        <p:spPr>
          <a:xfrm>
            <a:off x="3657600" y="6238600"/>
            <a:ext cx="5029200" cy="4289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5" name="Google Shape;5115;p424"/>
          <p:cNvSpPr/>
          <p:nvPr/>
        </p:nvSpPr>
        <p:spPr>
          <a:xfrm>
            <a:off x="3657600" y="4305300"/>
            <a:ext cx="5029200" cy="428900"/>
          </a:xfrm>
          <a:prstGeom prst="rect">
            <a:avLst/>
          </a:prstGeom>
          <a:noFill/>
          <a:ln cap="flat" cmpd="sng" w="571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6" name="Google Shape;5116;p424"/>
          <p:cNvSpPr/>
          <p:nvPr/>
        </p:nvSpPr>
        <p:spPr>
          <a:xfrm>
            <a:off x="3657600" y="9058000"/>
            <a:ext cx="5029200" cy="428900"/>
          </a:xfrm>
          <a:prstGeom prst="rect">
            <a:avLst/>
          </a:prstGeom>
          <a:noFill/>
          <a:ln cap="flat" cmpd="sng" w="5715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0" name="Shape 5120"/>
        <p:cNvGrpSpPr/>
        <p:nvPr/>
      </p:nvGrpSpPr>
      <p:grpSpPr>
        <a:xfrm>
          <a:off x="0" y="0"/>
          <a:ext cx="0" cy="0"/>
          <a:chOff x="0" y="0"/>
          <a:chExt cx="0" cy="0"/>
        </a:xfrm>
      </p:grpSpPr>
      <p:sp>
        <p:nvSpPr>
          <p:cNvPr id="5121" name="Google Shape;5121;p425"/>
          <p:cNvSpPr txBox="1"/>
          <p:nvPr/>
        </p:nvSpPr>
        <p:spPr>
          <a:xfrm>
            <a:off x="9430703" y="407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5122" name="Google Shape;5122;p42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25"/>
          <p:cNvSpPr txBox="1"/>
          <p:nvPr/>
        </p:nvSpPr>
        <p:spPr>
          <a:xfrm>
            <a:off x="1149818" y="2983358"/>
            <a:ext cx="5582475" cy="4320285"/>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ALT SORGULAR</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VE</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CORRALATED ALTSORGULAR</a:t>
            </a:r>
            <a:endParaRPr/>
          </a:p>
        </p:txBody>
      </p:sp>
      <p:sp>
        <p:nvSpPr>
          <p:cNvPr id="5124" name="Google Shape;5124;p425"/>
          <p:cNvSpPr txBox="1"/>
          <p:nvPr/>
        </p:nvSpPr>
        <p:spPr>
          <a:xfrm>
            <a:off x="10713720" y="416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ALT SORGULAR</a:t>
            </a:r>
            <a:endParaRPr/>
          </a:p>
        </p:txBody>
      </p:sp>
      <p:sp>
        <p:nvSpPr>
          <p:cNvPr id="5125" name="Google Shape;5125;p425"/>
          <p:cNvSpPr txBox="1"/>
          <p:nvPr/>
        </p:nvSpPr>
        <p:spPr>
          <a:xfrm>
            <a:off x="9430703" y="5743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5126" name="Google Shape;5126;p425"/>
          <p:cNvCxnSpPr/>
          <p:nvPr/>
        </p:nvCxnSpPr>
        <p:spPr>
          <a:xfrm>
            <a:off x="9430703" y="5143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127" name="Google Shape;5127;p425"/>
          <p:cNvSpPr txBox="1"/>
          <p:nvPr/>
        </p:nvSpPr>
        <p:spPr>
          <a:xfrm>
            <a:off x="10627833" y="5819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CORRALATED ALT SORGULAR</a:t>
            </a:r>
            <a:endParaRPr/>
          </a:p>
        </p:txBody>
      </p:sp>
      <p:pic>
        <p:nvPicPr>
          <p:cNvPr id="5128" name="Google Shape;5128;p4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5129" name="Google Shape;5129;p425"/>
          <p:cNvCxnSpPr/>
          <p:nvPr/>
        </p:nvCxnSpPr>
        <p:spPr>
          <a:xfrm>
            <a:off x="9448800" y="6743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3" name="Shape 5133"/>
        <p:cNvGrpSpPr/>
        <p:nvPr/>
      </p:nvGrpSpPr>
      <p:grpSpPr>
        <a:xfrm>
          <a:off x="0" y="0"/>
          <a:ext cx="0" cy="0"/>
          <a:chOff x="0" y="0"/>
          <a:chExt cx="0" cy="0"/>
        </a:xfrm>
      </p:grpSpPr>
      <p:sp>
        <p:nvSpPr>
          <p:cNvPr id="5134" name="Google Shape;5134;p42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5" name="Google Shape;5135;p426"/>
          <p:cNvSpPr txBox="1"/>
          <p:nvPr/>
        </p:nvSpPr>
        <p:spPr>
          <a:xfrm>
            <a:off x="1524000" y="4457700"/>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ALT SORGULAR</a:t>
            </a:r>
            <a:endParaRPr/>
          </a:p>
        </p:txBody>
      </p:sp>
      <p:grpSp>
        <p:nvGrpSpPr>
          <p:cNvPr id="5136" name="Google Shape;5136;p426"/>
          <p:cNvGrpSpPr/>
          <p:nvPr/>
        </p:nvGrpSpPr>
        <p:grpSpPr>
          <a:xfrm>
            <a:off x="7516208" y="266700"/>
            <a:ext cx="9793545" cy="8875640"/>
            <a:chOff x="-544789" y="221474"/>
            <a:chExt cx="13058060" cy="11834183"/>
          </a:xfrm>
        </p:grpSpPr>
        <p:sp>
          <p:nvSpPr>
            <p:cNvPr id="5137" name="Google Shape;5137;p426"/>
            <p:cNvSpPr txBox="1"/>
            <p:nvPr/>
          </p:nvSpPr>
          <p:spPr>
            <a:xfrm>
              <a:off x="2" y="221474"/>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ALT SORGULAR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138" name="Google Shape;5138;p426"/>
            <p:cNvSpPr txBox="1"/>
            <p:nvPr/>
          </p:nvSpPr>
          <p:spPr>
            <a:xfrm>
              <a:off x="-544789" y="2558273"/>
              <a:ext cx="13058060" cy="9497384"/>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İç içe geçmiş sorgulardır.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Genellikle Select,From ve Where ifadeleri içinde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Alt sorgular,tek bir değer (Veya bazen Daha fazla) dönen tek bir select statement'tır.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Select,update,insert,delete'in içerisinmde iç içe kullanabiliriz.</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Alt sorguların içinde alt sorgular da yazmamız mümkündür.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Toplamda 32 level'a kadar iç içe alt sorgu yazabiliriz.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Inner sorgular olarak da bilinir.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Daima parantez içerisinde yer alırlar.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İç sorguda parantez ile yazılan sorgudaki ,from'dan sonraki tablodaki sütunları dış sorguda kullanamayız.</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grpSp>
      <p:pic>
        <p:nvPicPr>
          <p:cNvPr id="5139" name="Google Shape;5139;p42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140" name="Google Shape;5140;p426"/>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4" name="Shape 5144"/>
        <p:cNvGrpSpPr/>
        <p:nvPr/>
      </p:nvGrpSpPr>
      <p:grpSpPr>
        <a:xfrm>
          <a:off x="0" y="0"/>
          <a:ext cx="0" cy="0"/>
          <a:chOff x="0" y="0"/>
          <a:chExt cx="0" cy="0"/>
        </a:xfrm>
      </p:grpSpPr>
      <p:sp>
        <p:nvSpPr>
          <p:cNvPr id="5145" name="Google Shape;5145;p427"/>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6" name="Google Shape;5146;p427"/>
          <p:cNvSpPr txBox="1"/>
          <p:nvPr/>
        </p:nvSpPr>
        <p:spPr>
          <a:xfrm>
            <a:off x="1227176" y="3917314"/>
            <a:ext cx="4630073" cy="2442848"/>
          </a:xfrm>
          <a:prstGeom prst="rect">
            <a:avLst/>
          </a:prstGeom>
          <a:noFill/>
          <a:ln>
            <a:noFill/>
          </a:ln>
        </p:spPr>
        <p:txBody>
          <a:bodyPr anchorCtr="0" anchor="t" bIns="0" lIns="0" spcFirstLastPara="1" rIns="0" wrap="square" tIns="0">
            <a:spAutoFit/>
          </a:bodyPr>
          <a:lstStyle/>
          <a:p>
            <a:pPr indent="0" lvl="0" marL="0" marR="0" rtl="0" algn="ctr">
              <a:lnSpc>
                <a:spcPct val="254250"/>
              </a:lnSpc>
              <a:spcBef>
                <a:spcPts val="0"/>
              </a:spcBef>
              <a:spcAft>
                <a:spcPts val="0"/>
              </a:spcAft>
              <a:buNone/>
            </a:pPr>
            <a:r>
              <a:rPr lang="en-US" sz="4000">
                <a:solidFill>
                  <a:schemeClr val="lt1"/>
                </a:solidFill>
                <a:latin typeface="Arial"/>
                <a:ea typeface="Arial"/>
                <a:cs typeface="Arial"/>
                <a:sym typeface="Arial"/>
              </a:rPr>
              <a:t>CORRALATED ALT SORGULAR</a:t>
            </a:r>
            <a:endParaRPr/>
          </a:p>
        </p:txBody>
      </p:sp>
      <p:sp>
        <p:nvSpPr>
          <p:cNvPr id="5147" name="Google Shape;5147;p427"/>
          <p:cNvSpPr txBox="1"/>
          <p:nvPr/>
        </p:nvSpPr>
        <p:spPr>
          <a:xfrm>
            <a:off x="7924801" y="266700"/>
            <a:ext cx="8169664"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CORRALATED ALT SORGULAR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5148" name="Google Shape;5148;p427"/>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149" name="Google Shape;5149;p427"/>
          <p:cNvPicPr preferRelativeResize="0"/>
          <p:nvPr/>
        </p:nvPicPr>
        <p:blipFill rotWithShape="1">
          <a:blip r:embed="rId4">
            <a:alphaModFix/>
          </a:blip>
          <a:srcRect b="0" l="0" r="0" t="0"/>
          <a:stretch/>
        </p:blipFill>
        <p:spPr>
          <a:xfrm>
            <a:off x="-203208" y="4652128"/>
            <a:ext cx="3302016" cy="1857384"/>
          </a:xfrm>
          <a:prstGeom prst="rect">
            <a:avLst/>
          </a:prstGeom>
          <a:noFill/>
          <a:ln>
            <a:noFill/>
          </a:ln>
        </p:spPr>
      </p:pic>
      <p:sp>
        <p:nvSpPr>
          <p:cNvPr id="5150" name="Google Shape;5150;p427"/>
          <p:cNvSpPr txBox="1"/>
          <p:nvPr/>
        </p:nvSpPr>
        <p:spPr>
          <a:xfrm>
            <a:off x="7696200" y="3659321"/>
            <a:ext cx="9793545" cy="4396653"/>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Subquery kendi kendine çalışan bir subquery değilse,bir başka deyişle çalışması için dışardaki sorguya ihtiyacı varsa bu tür sorgulara correlated alt sorgular denir.</a:t>
            </a:r>
            <a:endParaRPr/>
          </a:p>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Dış sorgudan gelen her bir değer için çalışır.</a:t>
            </a:r>
            <a:endParaRPr b="0" i="0" sz="3200" u="none" cap="none" strike="noStrike">
              <a:solidFill>
                <a:srgbClr val="000000"/>
              </a:solidFill>
              <a:latin typeface="Arial"/>
              <a:ea typeface="Arial"/>
              <a:cs typeface="Arial"/>
              <a:sym typeface="Arial"/>
            </a:endParaRPr>
          </a:p>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4" name="Shape 5154"/>
        <p:cNvGrpSpPr/>
        <p:nvPr/>
      </p:nvGrpSpPr>
      <p:grpSpPr>
        <a:xfrm>
          <a:off x="0" y="0"/>
          <a:ext cx="0" cy="0"/>
          <a:chOff x="0" y="0"/>
          <a:chExt cx="0" cy="0"/>
        </a:xfrm>
      </p:grpSpPr>
      <p:sp>
        <p:nvSpPr>
          <p:cNvPr id="5155" name="Google Shape;5155;p42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6" name="Google Shape;5156;p4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57" name="Google Shape;5157;p42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58" name="Google Shape;5158;p42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159" name="Google Shape;5159;p428"/>
          <p:cNvPicPr preferRelativeResize="0"/>
          <p:nvPr/>
        </p:nvPicPr>
        <p:blipFill rotWithShape="1">
          <a:blip r:embed="rId4">
            <a:alphaModFix/>
          </a:blip>
          <a:srcRect b="0" l="0" r="0" t="0"/>
          <a:stretch/>
        </p:blipFill>
        <p:spPr>
          <a:xfrm>
            <a:off x="2971800" y="2933700"/>
            <a:ext cx="12741680" cy="5928893"/>
          </a:xfrm>
          <a:prstGeom prst="rect">
            <a:avLst/>
          </a:prstGeom>
          <a:noFill/>
          <a:ln>
            <a:noFill/>
          </a:ln>
        </p:spPr>
      </p:pic>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3" name="Shape 5163"/>
        <p:cNvGrpSpPr/>
        <p:nvPr/>
      </p:nvGrpSpPr>
      <p:grpSpPr>
        <a:xfrm>
          <a:off x="0" y="0"/>
          <a:ext cx="0" cy="0"/>
          <a:chOff x="0" y="0"/>
          <a:chExt cx="0" cy="0"/>
        </a:xfrm>
      </p:grpSpPr>
      <p:sp>
        <p:nvSpPr>
          <p:cNvPr id="5164" name="Google Shape;5164;p42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5" name="Google Shape;5165;p4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66" name="Google Shape;5166;p42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67" name="Google Shape;5167;p42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168" name="Google Shape;5168;p429"/>
          <p:cNvPicPr preferRelativeResize="0"/>
          <p:nvPr/>
        </p:nvPicPr>
        <p:blipFill rotWithShape="1">
          <a:blip r:embed="rId4">
            <a:alphaModFix/>
          </a:blip>
          <a:srcRect b="0" l="0" r="0" t="0"/>
          <a:stretch/>
        </p:blipFill>
        <p:spPr>
          <a:xfrm>
            <a:off x="914400" y="4135527"/>
            <a:ext cx="16797136" cy="2971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 name="Google Shape;527;p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8" name="Google Shape;528;p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9" name="Google Shape;529;p4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530" name="Google Shape;530;p43"/>
          <p:cNvSpPr txBox="1"/>
          <p:nvPr/>
        </p:nvSpPr>
        <p:spPr>
          <a:xfrm>
            <a:off x="994937" y="2117738"/>
            <a:ext cx="16759663" cy="8586966"/>
          </a:xfrm>
          <a:prstGeom prst="rect">
            <a:avLst/>
          </a:prstGeom>
          <a:noFill/>
          <a:ln>
            <a:noFill/>
          </a:ln>
        </p:spPr>
        <p:txBody>
          <a:bodyPr anchorCtr="0" anchor="t" bIns="45700" lIns="91425" spcFirstLastPara="1" rIns="91425" wrap="square" tIns="45700">
            <a:spAutoFit/>
          </a:bodyPr>
          <a:lstStyle/>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Peki,bu sorunu nasıl çözeceğiz ?</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Tablomuzu normalize edeceğiz.</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Aşağıda tablomuzu 2’ye böldük.</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Artik departmanla ilgili bilgiler ve çalışanlarla ilgili bilgiler ayrı ayrı tablolarda.</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Departmanlar tablosunda her bir departmanı unique olarak belirtmek içinde DetID kolonuna PK tanımladık.</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Çalışanlar tablosunda artık sadece DeptID kolonumuz var gördüğünüz gibi.</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Çalışanlar tablosundaki DeptID kolonunuda FK olarak tanımladık.</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Artık department bilgileriyle ilgili olarak Çalışanlar tablomuzda tekrarlanan verilerimiz kalmadı.</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Artık DepartmantAdı,Müdürü ve Konumu bilgilerini çalışanlar tablosunda tekrar etmemize gerek kalmadı. tablomuzda tek yaptığımız bunların hepsini tanımlayan DeptID kolonu eklemek oldu.</a:t>
            </a:r>
            <a:endParaRPr/>
          </a:p>
          <a:p>
            <a:pPr indent="-571500" lvl="1" marL="10287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Artık Çalışanlar tablosunda 10 milyon satırımız bile olsa bile DepartmantAdı,Müdürü ve Konumu bilgilerini tanımlayan tek bir kolunumuz var.Artık DepartmantAdı,Müdürü ve Konumu bilgilerini tekrar etmemize gerek kalmadı.</a:t>
            </a:r>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419100" lvl="1" marL="10287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419100" lvl="0" marL="5715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419100" lvl="0" marL="5715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419100" lvl="0" marL="5715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pic>
        <p:nvPicPr>
          <p:cNvPr id="531" name="Google Shape;531;p43"/>
          <p:cNvPicPr preferRelativeResize="0"/>
          <p:nvPr/>
        </p:nvPicPr>
        <p:blipFill rotWithShape="1">
          <a:blip r:embed="rId4">
            <a:alphaModFix/>
          </a:blip>
          <a:srcRect b="0" l="0" r="0" t="0"/>
          <a:stretch/>
        </p:blipFill>
        <p:spPr>
          <a:xfrm>
            <a:off x="2027832" y="7324327"/>
            <a:ext cx="14232336" cy="2848373"/>
          </a:xfrm>
          <a:prstGeom prst="rect">
            <a:avLst/>
          </a:prstGeom>
          <a:noFill/>
          <a:ln>
            <a:noFill/>
          </a:ln>
        </p:spPr>
      </p:pic>
      <p:cxnSp>
        <p:nvCxnSpPr>
          <p:cNvPr id="532" name="Google Shape;532;p43"/>
          <p:cNvCxnSpPr/>
          <p:nvPr/>
        </p:nvCxnSpPr>
        <p:spPr>
          <a:xfrm>
            <a:off x="2743200" y="7388855"/>
            <a:ext cx="0" cy="357045"/>
          </a:xfrm>
          <a:prstGeom prst="straightConnector1">
            <a:avLst/>
          </a:prstGeom>
          <a:noFill/>
          <a:ln cap="flat" cmpd="sng" w="76200">
            <a:solidFill>
              <a:srgbClr val="4A7DBA"/>
            </a:solidFill>
            <a:prstDash val="solid"/>
            <a:round/>
            <a:headEnd len="sm" w="sm" type="none"/>
            <a:tailEnd len="med" w="med" type="triangle"/>
          </a:ln>
        </p:spPr>
      </p:cxnSp>
      <p:cxnSp>
        <p:nvCxnSpPr>
          <p:cNvPr id="533" name="Google Shape;533;p43"/>
          <p:cNvCxnSpPr/>
          <p:nvPr/>
        </p:nvCxnSpPr>
        <p:spPr>
          <a:xfrm>
            <a:off x="15163800" y="7382273"/>
            <a:ext cx="0" cy="357045"/>
          </a:xfrm>
          <a:prstGeom prst="straightConnector1">
            <a:avLst/>
          </a:prstGeom>
          <a:noFill/>
          <a:ln cap="flat" cmpd="sng" w="76200">
            <a:solidFill>
              <a:srgbClr val="4A7DBA"/>
            </a:solidFill>
            <a:prstDash val="solid"/>
            <a:round/>
            <a:headEnd len="sm" w="sm" type="none"/>
            <a:tailEnd len="med" w="med" type="triangle"/>
          </a:ln>
        </p:spPr>
      </p:cxnSp>
      <p:cxnSp>
        <p:nvCxnSpPr>
          <p:cNvPr id="534" name="Google Shape;534;p43"/>
          <p:cNvCxnSpPr/>
          <p:nvPr/>
        </p:nvCxnSpPr>
        <p:spPr>
          <a:xfrm>
            <a:off x="2667000" y="7353300"/>
            <a:ext cx="12649200" cy="6582"/>
          </a:xfrm>
          <a:prstGeom prst="straightConnector1">
            <a:avLst/>
          </a:prstGeom>
          <a:noFill/>
          <a:ln cap="flat" cmpd="sng" w="76200">
            <a:solidFill>
              <a:srgbClr val="4A7DBA"/>
            </a:solidFill>
            <a:prstDash val="solid"/>
            <a:round/>
            <a:headEnd len="sm" w="sm" type="none"/>
            <a:tailEnd len="sm" w="sm" type="none"/>
          </a:ln>
        </p:spPr>
      </p:cxnSp>
      <p:sp>
        <p:nvSpPr>
          <p:cNvPr id="535" name="Google Shape;535;p43"/>
          <p:cNvSpPr/>
          <p:nvPr/>
        </p:nvSpPr>
        <p:spPr>
          <a:xfrm>
            <a:off x="2286001" y="7774945"/>
            <a:ext cx="838199" cy="1047054"/>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43"/>
          <p:cNvSpPr/>
          <p:nvPr/>
        </p:nvSpPr>
        <p:spPr>
          <a:xfrm>
            <a:off x="14401805" y="7774945"/>
            <a:ext cx="1295396" cy="205081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sp>
        <p:nvSpPr>
          <p:cNvPr id="5173" name="Google Shape;5173;p4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4" name="Google Shape;5174;p4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75" name="Google Shape;5175;p43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76" name="Google Shape;5176;p43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177" name="Google Shape;5177;p430"/>
          <p:cNvPicPr preferRelativeResize="0"/>
          <p:nvPr/>
        </p:nvPicPr>
        <p:blipFill rotWithShape="1">
          <a:blip r:embed="rId4">
            <a:alphaModFix/>
          </a:blip>
          <a:srcRect b="0" l="0" r="0" t="0"/>
          <a:stretch/>
        </p:blipFill>
        <p:spPr>
          <a:xfrm>
            <a:off x="1066800" y="4039934"/>
            <a:ext cx="5727829" cy="868480"/>
          </a:xfrm>
          <a:prstGeom prst="rect">
            <a:avLst/>
          </a:prstGeom>
          <a:noFill/>
          <a:ln>
            <a:noFill/>
          </a:ln>
        </p:spPr>
      </p:pic>
      <p:pic>
        <p:nvPicPr>
          <p:cNvPr id="5178" name="Google Shape;5178;p430"/>
          <p:cNvPicPr preferRelativeResize="0"/>
          <p:nvPr/>
        </p:nvPicPr>
        <p:blipFill rotWithShape="1">
          <a:blip r:embed="rId5">
            <a:alphaModFix/>
          </a:blip>
          <a:srcRect b="0" l="0" r="0" t="0"/>
          <a:stretch/>
        </p:blipFill>
        <p:spPr>
          <a:xfrm>
            <a:off x="1066800" y="5777141"/>
            <a:ext cx="5783796" cy="2819400"/>
          </a:xfrm>
          <a:prstGeom prst="rect">
            <a:avLst/>
          </a:prstGeom>
          <a:noFill/>
          <a:ln>
            <a:noFill/>
          </a:ln>
        </p:spPr>
      </p:pic>
      <p:pic>
        <p:nvPicPr>
          <p:cNvPr id="5179" name="Google Shape;5179;p430"/>
          <p:cNvPicPr preferRelativeResize="0"/>
          <p:nvPr/>
        </p:nvPicPr>
        <p:blipFill rotWithShape="1">
          <a:blip r:embed="rId6">
            <a:alphaModFix/>
          </a:blip>
          <a:srcRect b="0" l="0" r="0" t="0"/>
          <a:stretch/>
        </p:blipFill>
        <p:spPr>
          <a:xfrm>
            <a:off x="9661482" y="4147748"/>
            <a:ext cx="6492918" cy="868480"/>
          </a:xfrm>
          <a:prstGeom prst="rect">
            <a:avLst/>
          </a:prstGeom>
          <a:noFill/>
          <a:ln>
            <a:noFill/>
          </a:ln>
        </p:spPr>
      </p:pic>
      <p:pic>
        <p:nvPicPr>
          <p:cNvPr id="5180" name="Google Shape;5180;p430"/>
          <p:cNvPicPr preferRelativeResize="0"/>
          <p:nvPr/>
        </p:nvPicPr>
        <p:blipFill rotWithShape="1">
          <a:blip r:embed="rId7">
            <a:alphaModFix/>
          </a:blip>
          <a:srcRect b="0" l="0" r="0" t="0"/>
          <a:stretch/>
        </p:blipFill>
        <p:spPr>
          <a:xfrm>
            <a:off x="9363162" y="5981701"/>
            <a:ext cx="7089557" cy="2819399"/>
          </a:xfrm>
          <a:prstGeom prst="rect">
            <a:avLst/>
          </a:prstGeom>
          <a:noFill/>
          <a:ln>
            <a:noFill/>
          </a:ln>
        </p:spPr>
      </p:pic>
      <p:pic>
        <p:nvPicPr>
          <p:cNvPr id="5181" name="Google Shape;5181;p430"/>
          <p:cNvPicPr preferRelativeResize="0"/>
          <p:nvPr/>
        </p:nvPicPr>
        <p:blipFill rotWithShape="1">
          <a:blip r:embed="rId8">
            <a:alphaModFix/>
          </a:blip>
          <a:srcRect b="0" l="0" r="0" t="0"/>
          <a:stretch/>
        </p:blipFill>
        <p:spPr>
          <a:xfrm>
            <a:off x="4214751" y="2218707"/>
            <a:ext cx="8026609" cy="752495"/>
          </a:xfrm>
          <a:prstGeom prst="rect">
            <a:avLst/>
          </a:prstGeom>
          <a:noFill/>
          <a:ln>
            <a:noFill/>
          </a:ln>
        </p:spPr>
      </p:pic>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5" name="Shape 5185"/>
        <p:cNvGrpSpPr/>
        <p:nvPr/>
      </p:nvGrpSpPr>
      <p:grpSpPr>
        <a:xfrm>
          <a:off x="0" y="0"/>
          <a:ext cx="0" cy="0"/>
          <a:chOff x="0" y="0"/>
          <a:chExt cx="0" cy="0"/>
        </a:xfrm>
      </p:grpSpPr>
      <p:sp>
        <p:nvSpPr>
          <p:cNvPr id="5186" name="Google Shape;5186;p4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7" name="Google Shape;5187;p4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188" name="Google Shape;5188;p43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189" name="Google Shape;5189;p43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190" name="Google Shape;5190;p431"/>
          <p:cNvPicPr preferRelativeResize="0"/>
          <p:nvPr/>
        </p:nvPicPr>
        <p:blipFill rotWithShape="1">
          <a:blip r:embed="rId4">
            <a:alphaModFix/>
          </a:blip>
          <a:srcRect b="0" l="0" r="0" t="0"/>
          <a:stretch/>
        </p:blipFill>
        <p:spPr>
          <a:xfrm>
            <a:off x="2057401" y="2272935"/>
            <a:ext cx="4495800" cy="681674"/>
          </a:xfrm>
          <a:prstGeom prst="rect">
            <a:avLst/>
          </a:prstGeom>
          <a:noFill/>
          <a:ln>
            <a:noFill/>
          </a:ln>
        </p:spPr>
      </p:pic>
      <p:pic>
        <p:nvPicPr>
          <p:cNvPr id="5191" name="Google Shape;5191;p431"/>
          <p:cNvPicPr preferRelativeResize="0"/>
          <p:nvPr/>
        </p:nvPicPr>
        <p:blipFill rotWithShape="1">
          <a:blip r:embed="rId5">
            <a:alphaModFix/>
          </a:blip>
          <a:srcRect b="0" l="0" r="0" t="0"/>
          <a:stretch/>
        </p:blipFill>
        <p:spPr>
          <a:xfrm>
            <a:off x="2286000" y="3051968"/>
            <a:ext cx="3721337" cy="1814023"/>
          </a:xfrm>
          <a:prstGeom prst="rect">
            <a:avLst/>
          </a:prstGeom>
          <a:noFill/>
          <a:ln>
            <a:noFill/>
          </a:ln>
        </p:spPr>
      </p:pic>
      <p:pic>
        <p:nvPicPr>
          <p:cNvPr id="5192" name="Google Shape;5192;p431"/>
          <p:cNvPicPr preferRelativeResize="0"/>
          <p:nvPr/>
        </p:nvPicPr>
        <p:blipFill rotWithShape="1">
          <a:blip r:embed="rId6">
            <a:alphaModFix/>
          </a:blip>
          <a:srcRect b="0" l="0" r="0" t="0"/>
          <a:stretch/>
        </p:blipFill>
        <p:spPr>
          <a:xfrm>
            <a:off x="10134600" y="2359697"/>
            <a:ext cx="5105400" cy="682888"/>
          </a:xfrm>
          <a:prstGeom prst="rect">
            <a:avLst/>
          </a:prstGeom>
          <a:noFill/>
          <a:ln>
            <a:noFill/>
          </a:ln>
        </p:spPr>
      </p:pic>
      <p:pic>
        <p:nvPicPr>
          <p:cNvPr id="5193" name="Google Shape;5193;p431"/>
          <p:cNvPicPr preferRelativeResize="0"/>
          <p:nvPr/>
        </p:nvPicPr>
        <p:blipFill rotWithShape="1">
          <a:blip r:embed="rId7">
            <a:alphaModFix/>
          </a:blip>
          <a:srcRect b="0" l="0" r="0" t="0"/>
          <a:stretch/>
        </p:blipFill>
        <p:spPr>
          <a:xfrm>
            <a:off x="10134600" y="3083336"/>
            <a:ext cx="4657298" cy="1852130"/>
          </a:xfrm>
          <a:prstGeom prst="rect">
            <a:avLst/>
          </a:prstGeom>
          <a:noFill/>
          <a:ln>
            <a:noFill/>
          </a:ln>
        </p:spPr>
      </p:pic>
      <p:pic>
        <p:nvPicPr>
          <p:cNvPr id="5194" name="Google Shape;5194;p431"/>
          <p:cNvPicPr preferRelativeResize="0"/>
          <p:nvPr/>
        </p:nvPicPr>
        <p:blipFill rotWithShape="1">
          <a:blip r:embed="rId8">
            <a:alphaModFix/>
          </a:blip>
          <a:srcRect b="0" l="0" r="0" t="0"/>
          <a:stretch/>
        </p:blipFill>
        <p:spPr>
          <a:xfrm>
            <a:off x="3286377" y="5994803"/>
            <a:ext cx="10214600" cy="3082848"/>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8" name="Shape 5198"/>
        <p:cNvGrpSpPr/>
        <p:nvPr/>
      </p:nvGrpSpPr>
      <p:grpSpPr>
        <a:xfrm>
          <a:off x="0" y="0"/>
          <a:ext cx="0" cy="0"/>
          <a:chOff x="0" y="0"/>
          <a:chExt cx="0" cy="0"/>
        </a:xfrm>
      </p:grpSpPr>
      <p:sp>
        <p:nvSpPr>
          <p:cNvPr id="5199" name="Google Shape;5199;p4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0" name="Google Shape;5200;p4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01" name="Google Shape;5201;p4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02" name="Google Shape;5202;p43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03" name="Google Shape;5203;p432"/>
          <p:cNvPicPr preferRelativeResize="0"/>
          <p:nvPr/>
        </p:nvPicPr>
        <p:blipFill rotWithShape="1">
          <a:blip r:embed="rId4">
            <a:alphaModFix/>
          </a:blip>
          <a:srcRect b="0" l="0" r="0" t="0"/>
          <a:stretch/>
        </p:blipFill>
        <p:spPr>
          <a:xfrm>
            <a:off x="2057401" y="2272935"/>
            <a:ext cx="4495800" cy="681674"/>
          </a:xfrm>
          <a:prstGeom prst="rect">
            <a:avLst/>
          </a:prstGeom>
          <a:noFill/>
          <a:ln>
            <a:noFill/>
          </a:ln>
        </p:spPr>
      </p:pic>
      <p:pic>
        <p:nvPicPr>
          <p:cNvPr id="5204" name="Google Shape;5204;p432"/>
          <p:cNvPicPr preferRelativeResize="0"/>
          <p:nvPr/>
        </p:nvPicPr>
        <p:blipFill rotWithShape="1">
          <a:blip r:embed="rId5">
            <a:alphaModFix/>
          </a:blip>
          <a:srcRect b="0" l="0" r="0" t="0"/>
          <a:stretch/>
        </p:blipFill>
        <p:spPr>
          <a:xfrm>
            <a:off x="2286000" y="3051968"/>
            <a:ext cx="3721337" cy="1814023"/>
          </a:xfrm>
          <a:prstGeom prst="rect">
            <a:avLst/>
          </a:prstGeom>
          <a:noFill/>
          <a:ln>
            <a:noFill/>
          </a:ln>
        </p:spPr>
      </p:pic>
      <p:pic>
        <p:nvPicPr>
          <p:cNvPr id="5205" name="Google Shape;5205;p432"/>
          <p:cNvPicPr preferRelativeResize="0"/>
          <p:nvPr/>
        </p:nvPicPr>
        <p:blipFill rotWithShape="1">
          <a:blip r:embed="rId6">
            <a:alphaModFix/>
          </a:blip>
          <a:srcRect b="0" l="0" r="0" t="0"/>
          <a:stretch/>
        </p:blipFill>
        <p:spPr>
          <a:xfrm>
            <a:off x="10134600" y="2359697"/>
            <a:ext cx="5105400" cy="682888"/>
          </a:xfrm>
          <a:prstGeom prst="rect">
            <a:avLst/>
          </a:prstGeom>
          <a:noFill/>
          <a:ln>
            <a:noFill/>
          </a:ln>
        </p:spPr>
      </p:pic>
      <p:pic>
        <p:nvPicPr>
          <p:cNvPr id="5206" name="Google Shape;5206;p432"/>
          <p:cNvPicPr preferRelativeResize="0"/>
          <p:nvPr/>
        </p:nvPicPr>
        <p:blipFill rotWithShape="1">
          <a:blip r:embed="rId7">
            <a:alphaModFix/>
          </a:blip>
          <a:srcRect b="0" l="0" r="0" t="0"/>
          <a:stretch/>
        </p:blipFill>
        <p:spPr>
          <a:xfrm>
            <a:off x="10134600" y="3083336"/>
            <a:ext cx="4657298" cy="1852130"/>
          </a:xfrm>
          <a:prstGeom prst="rect">
            <a:avLst/>
          </a:prstGeom>
          <a:noFill/>
          <a:ln>
            <a:noFill/>
          </a:ln>
        </p:spPr>
      </p:pic>
      <p:pic>
        <p:nvPicPr>
          <p:cNvPr id="5207" name="Google Shape;5207;p432"/>
          <p:cNvPicPr preferRelativeResize="0"/>
          <p:nvPr/>
        </p:nvPicPr>
        <p:blipFill rotWithShape="1">
          <a:blip r:embed="rId8">
            <a:alphaModFix/>
          </a:blip>
          <a:srcRect b="0" l="0" r="0" t="0"/>
          <a:stretch/>
        </p:blipFill>
        <p:spPr>
          <a:xfrm>
            <a:off x="3286377" y="5994803"/>
            <a:ext cx="10214600" cy="3082848"/>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1" name="Shape 5211"/>
        <p:cNvGrpSpPr/>
        <p:nvPr/>
      </p:nvGrpSpPr>
      <p:grpSpPr>
        <a:xfrm>
          <a:off x="0" y="0"/>
          <a:ext cx="0" cy="0"/>
          <a:chOff x="0" y="0"/>
          <a:chExt cx="0" cy="0"/>
        </a:xfrm>
      </p:grpSpPr>
      <p:sp>
        <p:nvSpPr>
          <p:cNvPr id="5212" name="Google Shape;5212;p4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13" name="Google Shape;5213;p4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14" name="Google Shape;5214;p4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15" name="Google Shape;5215;p43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16" name="Google Shape;5216;p433"/>
          <p:cNvPicPr preferRelativeResize="0"/>
          <p:nvPr/>
        </p:nvPicPr>
        <p:blipFill rotWithShape="1">
          <a:blip r:embed="rId4">
            <a:alphaModFix/>
          </a:blip>
          <a:srcRect b="0" l="0" r="0" t="0"/>
          <a:stretch/>
        </p:blipFill>
        <p:spPr>
          <a:xfrm>
            <a:off x="2057401" y="2272935"/>
            <a:ext cx="4495800" cy="681674"/>
          </a:xfrm>
          <a:prstGeom prst="rect">
            <a:avLst/>
          </a:prstGeom>
          <a:noFill/>
          <a:ln>
            <a:noFill/>
          </a:ln>
        </p:spPr>
      </p:pic>
      <p:pic>
        <p:nvPicPr>
          <p:cNvPr id="5217" name="Google Shape;5217;p433"/>
          <p:cNvPicPr preferRelativeResize="0"/>
          <p:nvPr/>
        </p:nvPicPr>
        <p:blipFill rotWithShape="1">
          <a:blip r:embed="rId5">
            <a:alphaModFix/>
          </a:blip>
          <a:srcRect b="0" l="0" r="0" t="0"/>
          <a:stretch/>
        </p:blipFill>
        <p:spPr>
          <a:xfrm>
            <a:off x="2286000" y="3051968"/>
            <a:ext cx="3721337" cy="1814023"/>
          </a:xfrm>
          <a:prstGeom prst="rect">
            <a:avLst/>
          </a:prstGeom>
          <a:noFill/>
          <a:ln>
            <a:noFill/>
          </a:ln>
        </p:spPr>
      </p:pic>
      <p:pic>
        <p:nvPicPr>
          <p:cNvPr id="5218" name="Google Shape;5218;p433"/>
          <p:cNvPicPr preferRelativeResize="0"/>
          <p:nvPr/>
        </p:nvPicPr>
        <p:blipFill rotWithShape="1">
          <a:blip r:embed="rId6">
            <a:alphaModFix/>
          </a:blip>
          <a:srcRect b="0" l="0" r="0" t="0"/>
          <a:stretch/>
        </p:blipFill>
        <p:spPr>
          <a:xfrm>
            <a:off x="10134600" y="2359697"/>
            <a:ext cx="5105400" cy="682888"/>
          </a:xfrm>
          <a:prstGeom prst="rect">
            <a:avLst/>
          </a:prstGeom>
          <a:noFill/>
          <a:ln>
            <a:noFill/>
          </a:ln>
        </p:spPr>
      </p:pic>
      <p:pic>
        <p:nvPicPr>
          <p:cNvPr id="5219" name="Google Shape;5219;p433"/>
          <p:cNvPicPr preferRelativeResize="0"/>
          <p:nvPr/>
        </p:nvPicPr>
        <p:blipFill rotWithShape="1">
          <a:blip r:embed="rId7">
            <a:alphaModFix/>
          </a:blip>
          <a:srcRect b="0" l="0" r="0" t="0"/>
          <a:stretch/>
        </p:blipFill>
        <p:spPr>
          <a:xfrm>
            <a:off x="10134600" y="3083336"/>
            <a:ext cx="4657298" cy="1852130"/>
          </a:xfrm>
          <a:prstGeom prst="rect">
            <a:avLst/>
          </a:prstGeom>
          <a:noFill/>
          <a:ln>
            <a:noFill/>
          </a:ln>
        </p:spPr>
      </p:pic>
      <p:pic>
        <p:nvPicPr>
          <p:cNvPr id="5220" name="Google Shape;5220;p433"/>
          <p:cNvPicPr preferRelativeResize="0"/>
          <p:nvPr/>
        </p:nvPicPr>
        <p:blipFill rotWithShape="1">
          <a:blip r:embed="rId8">
            <a:alphaModFix/>
          </a:blip>
          <a:srcRect b="0" l="0" r="0" t="0"/>
          <a:stretch/>
        </p:blipFill>
        <p:spPr>
          <a:xfrm>
            <a:off x="3526174" y="5514247"/>
            <a:ext cx="9406852" cy="3995513"/>
          </a:xfrm>
          <a:prstGeom prst="rect">
            <a:avLst/>
          </a:prstGeom>
          <a:noFill/>
          <a:ln>
            <a:noFill/>
          </a:ln>
        </p:spPr>
      </p:pic>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4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6" name="Google Shape;5226;p4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27" name="Google Shape;5227;p4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28" name="Google Shape;5228;p43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29" name="Google Shape;5229;p434"/>
          <p:cNvPicPr preferRelativeResize="0"/>
          <p:nvPr/>
        </p:nvPicPr>
        <p:blipFill rotWithShape="1">
          <a:blip r:embed="rId4">
            <a:alphaModFix/>
          </a:blip>
          <a:srcRect b="0" l="0" r="0" t="0"/>
          <a:stretch/>
        </p:blipFill>
        <p:spPr>
          <a:xfrm>
            <a:off x="4572000" y="6375931"/>
            <a:ext cx="8322192" cy="3605005"/>
          </a:xfrm>
          <a:prstGeom prst="rect">
            <a:avLst/>
          </a:prstGeom>
          <a:noFill/>
          <a:ln>
            <a:noFill/>
          </a:ln>
        </p:spPr>
      </p:pic>
      <p:pic>
        <p:nvPicPr>
          <p:cNvPr id="5230" name="Google Shape;5230;p434"/>
          <p:cNvPicPr preferRelativeResize="0"/>
          <p:nvPr/>
        </p:nvPicPr>
        <p:blipFill rotWithShape="1">
          <a:blip r:embed="rId5">
            <a:alphaModFix/>
          </a:blip>
          <a:srcRect b="0" l="0" r="0" t="0"/>
          <a:stretch/>
        </p:blipFill>
        <p:spPr>
          <a:xfrm>
            <a:off x="2057401" y="2272935"/>
            <a:ext cx="4495800" cy="681674"/>
          </a:xfrm>
          <a:prstGeom prst="rect">
            <a:avLst/>
          </a:prstGeom>
          <a:noFill/>
          <a:ln>
            <a:noFill/>
          </a:ln>
        </p:spPr>
      </p:pic>
      <p:pic>
        <p:nvPicPr>
          <p:cNvPr id="5231" name="Google Shape;5231;p434"/>
          <p:cNvPicPr preferRelativeResize="0"/>
          <p:nvPr/>
        </p:nvPicPr>
        <p:blipFill rotWithShape="1">
          <a:blip r:embed="rId6">
            <a:alphaModFix/>
          </a:blip>
          <a:srcRect b="0" l="0" r="0" t="0"/>
          <a:stretch/>
        </p:blipFill>
        <p:spPr>
          <a:xfrm>
            <a:off x="2286000" y="3051968"/>
            <a:ext cx="3721337" cy="1814023"/>
          </a:xfrm>
          <a:prstGeom prst="rect">
            <a:avLst/>
          </a:prstGeom>
          <a:noFill/>
          <a:ln>
            <a:noFill/>
          </a:ln>
        </p:spPr>
      </p:pic>
      <p:pic>
        <p:nvPicPr>
          <p:cNvPr id="5232" name="Google Shape;5232;p434"/>
          <p:cNvPicPr preferRelativeResize="0"/>
          <p:nvPr/>
        </p:nvPicPr>
        <p:blipFill rotWithShape="1">
          <a:blip r:embed="rId7">
            <a:alphaModFix/>
          </a:blip>
          <a:srcRect b="0" l="0" r="0" t="0"/>
          <a:stretch/>
        </p:blipFill>
        <p:spPr>
          <a:xfrm>
            <a:off x="10134600" y="2359697"/>
            <a:ext cx="5105400" cy="682888"/>
          </a:xfrm>
          <a:prstGeom prst="rect">
            <a:avLst/>
          </a:prstGeom>
          <a:noFill/>
          <a:ln>
            <a:noFill/>
          </a:ln>
        </p:spPr>
      </p:pic>
      <p:pic>
        <p:nvPicPr>
          <p:cNvPr id="5233" name="Google Shape;5233;p434"/>
          <p:cNvPicPr preferRelativeResize="0"/>
          <p:nvPr/>
        </p:nvPicPr>
        <p:blipFill rotWithShape="1">
          <a:blip r:embed="rId8">
            <a:alphaModFix/>
          </a:blip>
          <a:srcRect b="0" l="0" r="0" t="0"/>
          <a:stretch/>
        </p:blipFill>
        <p:spPr>
          <a:xfrm>
            <a:off x="10134600" y="3083336"/>
            <a:ext cx="4657298" cy="1852130"/>
          </a:xfrm>
          <a:prstGeom prst="rect">
            <a:avLst/>
          </a:prstGeom>
          <a:noFill/>
          <a:ln>
            <a:noFill/>
          </a:ln>
        </p:spPr>
      </p:pic>
      <p:pic>
        <p:nvPicPr>
          <p:cNvPr id="5234" name="Google Shape;5234;p434"/>
          <p:cNvPicPr preferRelativeResize="0"/>
          <p:nvPr/>
        </p:nvPicPr>
        <p:blipFill rotWithShape="1">
          <a:blip r:embed="rId9">
            <a:alphaModFix/>
          </a:blip>
          <a:srcRect b="0" l="0" r="0" t="0"/>
          <a:stretch/>
        </p:blipFill>
        <p:spPr>
          <a:xfrm>
            <a:off x="3641252" y="5195945"/>
            <a:ext cx="10183688" cy="993531"/>
          </a:xfrm>
          <a:prstGeom prst="rect">
            <a:avLst/>
          </a:prstGeom>
          <a:noFill/>
          <a:ln>
            <a:noFill/>
          </a:ln>
        </p:spPr>
      </p:pic>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8" name="Shape 5238"/>
        <p:cNvGrpSpPr/>
        <p:nvPr/>
      </p:nvGrpSpPr>
      <p:grpSpPr>
        <a:xfrm>
          <a:off x="0" y="0"/>
          <a:ext cx="0" cy="0"/>
          <a:chOff x="0" y="0"/>
          <a:chExt cx="0" cy="0"/>
        </a:xfrm>
      </p:grpSpPr>
      <p:sp>
        <p:nvSpPr>
          <p:cNvPr id="5239" name="Google Shape;5239;p4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0" name="Google Shape;5240;p4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41" name="Google Shape;5241;p4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42" name="Google Shape;5242;p43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43" name="Google Shape;5243;p435"/>
          <p:cNvPicPr preferRelativeResize="0"/>
          <p:nvPr/>
        </p:nvPicPr>
        <p:blipFill rotWithShape="1">
          <a:blip r:embed="rId4">
            <a:alphaModFix/>
          </a:blip>
          <a:srcRect b="0" l="0" r="0" t="0"/>
          <a:stretch/>
        </p:blipFill>
        <p:spPr>
          <a:xfrm>
            <a:off x="5233763" y="3202533"/>
            <a:ext cx="5921690" cy="6422286"/>
          </a:xfrm>
          <a:prstGeom prst="rect">
            <a:avLst/>
          </a:prstGeom>
          <a:noFill/>
          <a:ln>
            <a:noFill/>
          </a:ln>
        </p:spPr>
      </p:pic>
      <p:pic>
        <p:nvPicPr>
          <p:cNvPr id="5244" name="Google Shape;5244;p435"/>
          <p:cNvPicPr preferRelativeResize="0"/>
          <p:nvPr/>
        </p:nvPicPr>
        <p:blipFill rotWithShape="1">
          <a:blip r:embed="rId5">
            <a:alphaModFix/>
          </a:blip>
          <a:srcRect b="0" l="0" r="0" t="0"/>
          <a:stretch/>
        </p:blipFill>
        <p:spPr>
          <a:xfrm>
            <a:off x="3742896" y="1924519"/>
            <a:ext cx="10183688" cy="993531"/>
          </a:xfrm>
          <a:prstGeom prst="rect">
            <a:avLst/>
          </a:prstGeom>
          <a:noFill/>
          <a:ln>
            <a:noFill/>
          </a:ln>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8" name="Shape 5248"/>
        <p:cNvGrpSpPr/>
        <p:nvPr/>
      </p:nvGrpSpPr>
      <p:grpSpPr>
        <a:xfrm>
          <a:off x="0" y="0"/>
          <a:ext cx="0" cy="0"/>
          <a:chOff x="0" y="0"/>
          <a:chExt cx="0" cy="0"/>
        </a:xfrm>
      </p:grpSpPr>
      <p:sp>
        <p:nvSpPr>
          <p:cNvPr id="5249" name="Google Shape;5249;p4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0" name="Google Shape;5250;p4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51" name="Google Shape;5251;p43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52" name="Google Shape;5252;p43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53" name="Google Shape;5253;p436"/>
          <p:cNvPicPr preferRelativeResize="0"/>
          <p:nvPr/>
        </p:nvPicPr>
        <p:blipFill rotWithShape="1">
          <a:blip r:embed="rId4">
            <a:alphaModFix/>
          </a:blip>
          <a:srcRect b="0" l="0" r="0" t="0"/>
          <a:stretch/>
        </p:blipFill>
        <p:spPr>
          <a:xfrm>
            <a:off x="630633" y="4211727"/>
            <a:ext cx="17026734" cy="2895600"/>
          </a:xfrm>
          <a:prstGeom prst="rect">
            <a:avLst/>
          </a:prstGeom>
          <a:noFill/>
          <a:ln>
            <a:noFill/>
          </a:ln>
        </p:spPr>
      </p:pic>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sp>
        <p:nvSpPr>
          <p:cNvPr id="5258" name="Google Shape;5258;p43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9" name="Google Shape;5259;p4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60" name="Google Shape;5260;p43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61" name="Google Shape;5261;p43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62" name="Google Shape;5262;p437"/>
          <p:cNvPicPr preferRelativeResize="0"/>
          <p:nvPr/>
        </p:nvPicPr>
        <p:blipFill rotWithShape="1">
          <a:blip r:embed="rId4">
            <a:alphaModFix/>
          </a:blip>
          <a:srcRect b="0" l="0" r="0" t="0"/>
          <a:stretch/>
        </p:blipFill>
        <p:spPr>
          <a:xfrm>
            <a:off x="3487800" y="2646761"/>
            <a:ext cx="11154643" cy="6687739"/>
          </a:xfrm>
          <a:prstGeom prst="rect">
            <a:avLst/>
          </a:prstGeom>
          <a:noFill/>
          <a:ln>
            <a:noFill/>
          </a:ln>
        </p:spPr>
      </p:pic>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6" name="Shape 5266"/>
        <p:cNvGrpSpPr/>
        <p:nvPr/>
      </p:nvGrpSpPr>
      <p:grpSpPr>
        <a:xfrm>
          <a:off x="0" y="0"/>
          <a:ext cx="0" cy="0"/>
          <a:chOff x="0" y="0"/>
          <a:chExt cx="0" cy="0"/>
        </a:xfrm>
      </p:grpSpPr>
      <p:sp>
        <p:nvSpPr>
          <p:cNvPr id="5267" name="Google Shape;5267;p4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8" name="Google Shape;5268;p4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69" name="Google Shape;5269;p4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70" name="Google Shape;5270;p43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71" name="Google Shape;5271;p438"/>
          <p:cNvPicPr preferRelativeResize="0"/>
          <p:nvPr/>
        </p:nvPicPr>
        <p:blipFill rotWithShape="1">
          <a:blip r:embed="rId4">
            <a:alphaModFix/>
          </a:blip>
          <a:srcRect b="0" l="0" r="0" t="0"/>
          <a:stretch/>
        </p:blipFill>
        <p:spPr>
          <a:xfrm>
            <a:off x="3352800" y="2552700"/>
            <a:ext cx="10397876" cy="6703073"/>
          </a:xfrm>
          <a:prstGeom prst="rect">
            <a:avLst/>
          </a:prstGeom>
          <a:noFill/>
          <a:ln>
            <a:noFill/>
          </a:ln>
        </p:spPr>
      </p:pic>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5" name="Shape 5275"/>
        <p:cNvGrpSpPr/>
        <p:nvPr/>
      </p:nvGrpSpPr>
      <p:grpSpPr>
        <a:xfrm>
          <a:off x="0" y="0"/>
          <a:ext cx="0" cy="0"/>
          <a:chOff x="0" y="0"/>
          <a:chExt cx="0" cy="0"/>
        </a:xfrm>
      </p:grpSpPr>
      <p:sp>
        <p:nvSpPr>
          <p:cNvPr id="5276" name="Google Shape;5276;p4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77" name="Google Shape;5277;p4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78" name="Google Shape;5278;p43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79" name="Google Shape;5279;p43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80" name="Google Shape;5280;p439"/>
          <p:cNvPicPr preferRelativeResize="0"/>
          <p:nvPr/>
        </p:nvPicPr>
        <p:blipFill rotWithShape="1">
          <a:blip r:embed="rId4">
            <a:alphaModFix/>
          </a:blip>
          <a:srcRect b="0" l="0" r="0" t="0"/>
          <a:stretch/>
        </p:blipFill>
        <p:spPr>
          <a:xfrm>
            <a:off x="3886200" y="2376838"/>
            <a:ext cx="9565167" cy="71481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3" name="Google Shape;543;p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44" name="Google Shape;544;p4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NORMALİZASYON</a:t>
            </a:r>
            <a:endParaRPr/>
          </a:p>
        </p:txBody>
      </p:sp>
      <p:sp>
        <p:nvSpPr>
          <p:cNvPr id="545" name="Google Shape;545;p44"/>
          <p:cNvSpPr txBox="1"/>
          <p:nvPr/>
        </p:nvSpPr>
        <p:spPr>
          <a:xfrm>
            <a:off x="994937" y="2117738"/>
            <a:ext cx="16759663" cy="10895290"/>
          </a:xfrm>
          <a:prstGeom prst="rect">
            <a:avLst/>
          </a:prstGeom>
          <a:noFill/>
          <a:ln>
            <a:noFill/>
          </a:ln>
        </p:spPr>
        <p:txBody>
          <a:bodyPr anchorCtr="0" anchor="t" bIns="45700" lIns="91425" spcFirstLastPara="1" rIns="91425" wrap="square" tIns="45700">
            <a:spAutoFit/>
          </a:bodyPr>
          <a:lstStyle/>
          <a:p>
            <a:pPr indent="-571500" lvl="1" marL="1028700" marR="0" rtl="0" algn="l">
              <a:spcBef>
                <a:spcPts val="0"/>
              </a:spcBef>
              <a:spcAft>
                <a:spcPts val="0"/>
              </a:spcAft>
              <a:buClr>
                <a:schemeClr val="dk1"/>
              </a:buClr>
              <a:buSzPts val="5400"/>
              <a:buFont typeface="Arial"/>
              <a:buChar char="•"/>
            </a:pPr>
            <a:r>
              <a:rPr b="0" i="0" lang="en-US" sz="5400" u="none" cap="none" strike="noStrike">
                <a:solidFill>
                  <a:schemeClr val="dk1"/>
                </a:solidFill>
                <a:latin typeface="Arial"/>
                <a:ea typeface="Arial"/>
                <a:cs typeface="Arial"/>
                <a:sym typeface="Arial"/>
              </a:rPr>
              <a:t>Artık IT Müdürü değişse bile, 1 milyon satır değil,sadece departmanlar tablosunda 1 adet satır güncelleyeğiz.</a:t>
            </a:r>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228600" lvl="1" marL="1028700" marR="0" rtl="0" algn="l">
              <a:spcBef>
                <a:spcPts val="0"/>
              </a:spcBef>
              <a:spcAft>
                <a:spcPts val="0"/>
              </a:spcAft>
              <a:buClr>
                <a:schemeClr val="dk1"/>
              </a:buClr>
              <a:buSzPts val="5400"/>
              <a:buFont typeface="Arial"/>
              <a:buNone/>
            </a:pPr>
            <a:r>
              <a:t/>
            </a:r>
            <a:endParaRPr b="0" i="0" sz="54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t/>
            </a:r>
            <a:endParaRPr b="0" i="0" sz="5400" u="none" cap="none" strike="noStrike">
              <a:solidFill>
                <a:schemeClr val="dk1"/>
              </a:solidFill>
              <a:latin typeface="Arial"/>
              <a:ea typeface="Arial"/>
              <a:cs typeface="Arial"/>
              <a:sym typeface="Arial"/>
            </a:endParaRPr>
          </a:p>
          <a:p>
            <a:pPr indent="-228600" lvl="0" marL="571500" marR="0" rtl="0" algn="l">
              <a:spcBef>
                <a:spcPts val="0"/>
              </a:spcBef>
              <a:spcAft>
                <a:spcPts val="0"/>
              </a:spcAft>
              <a:buClr>
                <a:schemeClr val="dk1"/>
              </a:buClr>
              <a:buSzPts val="5400"/>
              <a:buFont typeface="Arial"/>
              <a:buNone/>
            </a:pPr>
            <a:r>
              <a:t/>
            </a:r>
            <a:endParaRPr sz="5400">
              <a:solidFill>
                <a:schemeClr val="dk1"/>
              </a:solidFill>
              <a:latin typeface="Arial"/>
              <a:ea typeface="Arial"/>
              <a:cs typeface="Arial"/>
              <a:sym typeface="Arial"/>
            </a:endParaRPr>
          </a:p>
          <a:p>
            <a:pPr indent="-228600" lvl="0" marL="571500" marR="0" rtl="0" algn="l">
              <a:spcBef>
                <a:spcPts val="0"/>
              </a:spcBef>
              <a:spcAft>
                <a:spcPts val="0"/>
              </a:spcAft>
              <a:buClr>
                <a:schemeClr val="dk1"/>
              </a:buClr>
              <a:buSzPts val="5400"/>
              <a:buFont typeface="Arial"/>
              <a:buNone/>
            </a:pPr>
            <a:r>
              <a:t/>
            </a:r>
            <a:endParaRPr sz="5400">
              <a:solidFill>
                <a:schemeClr val="dk1"/>
              </a:solidFill>
              <a:latin typeface="Arial"/>
              <a:ea typeface="Arial"/>
              <a:cs typeface="Arial"/>
              <a:sym typeface="Arial"/>
            </a:endParaRPr>
          </a:p>
          <a:p>
            <a:pPr indent="-228600" lvl="0" marL="571500" marR="0" rtl="0" algn="l">
              <a:spcBef>
                <a:spcPts val="0"/>
              </a:spcBef>
              <a:spcAft>
                <a:spcPts val="0"/>
              </a:spcAft>
              <a:buClr>
                <a:schemeClr val="dk1"/>
              </a:buClr>
              <a:buSzPts val="5400"/>
              <a:buFont typeface="Arial"/>
              <a:buNone/>
            </a:pPr>
            <a:r>
              <a:t/>
            </a:r>
            <a:endParaRPr sz="5400">
              <a:solidFill>
                <a:schemeClr val="dk1"/>
              </a:solidFill>
              <a:latin typeface="Arial"/>
              <a:ea typeface="Arial"/>
              <a:cs typeface="Arial"/>
              <a:sym typeface="Arial"/>
            </a:endParaRPr>
          </a:p>
        </p:txBody>
      </p:sp>
      <p:pic>
        <p:nvPicPr>
          <p:cNvPr id="546" name="Google Shape;546;p44"/>
          <p:cNvPicPr preferRelativeResize="0"/>
          <p:nvPr/>
        </p:nvPicPr>
        <p:blipFill rotWithShape="1">
          <a:blip r:embed="rId4">
            <a:alphaModFix/>
          </a:blip>
          <a:srcRect b="0" l="0" r="0" t="0"/>
          <a:stretch/>
        </p:blipFill>
        <p:spPr>
          <a:xfrm>
            <a:off x="2027832" y="5559042"/>
            <a:ext cx="14232336" cy="2848373"/>
          </a:xfrm>
          <a:prstGeom prst="rect">
            <a:avLst/>
          </a:prstGeom>
          <a:noFill/>
          <a:ln>
            <a:noFill/>
          </a:ln>
        </p:spPr>
      </p:pic>
      <p:sp>
        <p:nvSpPr>
          <p:cNvPr id="547" name="Google Shape;547;p44"/>
          <p:cNvSpPr/>
          <p:nvPr/>
        </p:nvSpPr>
        <p:spPr>
          <a:xfrm>
            <a:off x="2286001" y="5981700"/>
            <a:ext cx="838199" cy="1047054"/>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44"/>
          <p:cNvSpPr/>
          <p:nvPr/>
        </p:nvSpPr>
        <p:spPr>
          <a:xfrm>
            <a:off x="14401805" y="5981700"/>
            <a:ext cx="1295396" cy="205081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4" name="Shape 5284"/>
        <p:cNvGrpSpPr/>
        <p:nvPr/>
      </p:nvGrpSpPr>
      <p:grpSpPr>
        <a:xfrm>
          <a:off x="0" y="0"/>
          <a:ext cx="0" cy="0"/>
          <a:chOff x="0" y="0"/>
          <a:chExt cx="0" cy="0"/>
        </a:xfrm>
      </p:grpSpPr>
      <p:sp>
        <p:nvSpPr>
          <p:cNvPr id="5285" name="Google Shape;5285;p4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6" name="Google Shape;5286;p4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87" name="Google Shape;5287;p4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88" name="Google Shape;5288;p44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89" name="Google Shape;5289;p440"/>
          <p:cNvPicPr preferRelativeResize="0"/>
          <p:nvPr/>
        </p:nvPicPr>
        <p:blipFill rotWithShape="1">
          <a:blip r:embed="rId4">
            <a:alphaModFix/>
          </a:blip>
          <a:srcRect b="0" l="0" r="0" t="0"/>
          <a:stretch/>
        </p:blipFill>
        <p:spPr>
          <a:xfrm>
            <a:off x="3180592" y="2347986"/>
            <a:ext cx="11926816" cy="7177014"/>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3" name="Shape 5293"/>
        <p:cNvGrpSpPr/>
        <p:nvPr/>
      </p:nvGrpSpPr>
      <p:grpSpPr>
        <a:xfrm>
          <a:off x="0" y="0"/>
          <a:ext cx="0" cy="0"/>
          <a:chOff x="0" y="0"/>
          <a:chExt cx="0" cy="0"/>
        </a:xfrm>
      </p:grpSpPr>
      <p:sp>
        <p:nvSpPr>
          <p:cNvPr id="5294" name="Google Shape;5294;p4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5" name="Google Shape;5295;p4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296" name="Google Shape;5296;p4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297" name="Google Shape;5297;p44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298" name="Google Shape;5298;p441"/>
          <p:cNvPicPr preferRelativeResize="0"/>
          <p:nvPr/>
        </p:nvPicPr>
        <p:blipFill rotWithShape="1">
          <a:blip r:embed="rId4">
            <a:alphaModFix/>
          </a:blip>
          <a:srcRect b="0" l="0" r="0" t="0"/>
          <a:stretch/>
        </p:blipFill>
        <p:spPr>
          <a:xfrm>
            <a:off x="2015275" y="3187293"/>
            <a:ext cx="14257449" cy="4583376"/>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2" name="Shape 5302"/>
        <p:cNvGrpSpPr/>
        <p:nvPr/>
      </p:nvGrpSpPr>
      <p:grpSpPr>
        <a:xfrm>
          <a:off x="0" y="0"/>
          <a:ext cx="0" cy="0"/>
          <a:chOff x="0" y="0"/>
          <a:chExt cx="0" cy="0"/>
        </a:xfrm>
      </p:grpSpPr>
      <p:sp>
        <p:nvSpPr>
          <p:cNvPr id="5303" name="Google Shape;5303;p4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4" name="Google Shape;5304;p4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05" name="Google Shape;5305;p4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306" name="Google Shape;5306;p44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ALT SORGULAR</a:t>
            </a:r>
            <a:endParaRPr/>
          </a:p>
        </p:txBody>
      </p:sp>
      <p:pic>
        <p:nvPicPr>
          <p:cNvPr id="5307" name="Google Shape;5307;p442"/>
          <p:cNvPicPr preferRelativeResize="0"/>
          <p:nvPr/>
        </p:nvPicPr>
        <p:blipFill rotWithShape="1">
          <a:blip r:embed="rId4">
            <a:alphaModFix/>
          </a:blip>
          <a:srcRect b="0" l="0" r="0" t="0"/>
          <a:stretch/>
        </p:blipFill>
        <p:spPr>
          <a:xfrm>
            <a:off x="1066800" y="3895594"/>
            <a:ext cx="16804827" cy="3211733"/>
          </a:xfrm>
          <a:prstGeom prst="rect">
            <a:avLst/>
          </a:prstGeom>
          <a:noFill/>
          <a:ln>
            <a:noFill/>
          </a:ln>
        </p:spPr>
      </p:pic>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1" name="Shape 5311"/>
        <p:cNvGrpSpPr/>
        <p:nvPr/>
      </p:nvGrpSpPr>
      <p:grpSpPr>
        <a:xfrm>
          <a:off x="0" y="0"/>
          <a:ext cx="0" cy="0"/>
          <a:chOff x="0" y="0"/>
          <a:chExt cx="0" cy="0"/>
        </a:xfrm>
      </p:grpSpPr>
      <p:sp>
        <p:nvSpPr>
          <p:cNvPr id="5312" name="Google Shape;5312;p4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3" name="Google Shape;5313;p4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14" name="Google Shape;5314;p4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315" name="Google Shape;5315;p443"/>
          <p:cNvSpPr txBox="1"/>
          <p:nvPr/>
        </p:nvSpPr>
        <p:spPr>
          <a:xfrm>
            <a:off x="2941739" y="800100"/>
            <a:ext cx="12404522"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000">
                <a:solidFill>
                  <a:schemeClr val="lt1"/>
                </a:solidFill>
                <a:latin typeface="Arial"/>
                <a:ea typeface="Arial"/>
                <a:cs typeface="Arial"/>
                <a:sym typeface="Arial"/>
              </a:rPr>
              <a:t>CORRALATED ALT </a:t>
            </a:r>
            <a:r>
              <a:rPr lang="en-US" sz="6600">
                <a:solidFill>
                  <a:schemeClr val="lt1"/>
                </a:solidFill>
                <a:latin typeface="Arial"/>
                <a:ea typeface="Arial"/>
                <a:cs typeface="Arial"/>
                <a:sym typeface="Arial"/>
              </a:rPr>
              <a:t>SORGULAR</a:t>
            </a:r>
            <a:endParaRPr sz="6000">
              <a:solidFill>
                <a:schemeClr val="lt1"/>
              </a:solidFill>
              <a:latin typeface="Arial"/>
              <a:ea typeface="Arial"/>
              <a:cs typeface="Arial"/>
              <a:sym typeface="Arial"/>
            </a:endParaRPr>
          </a:p>
        </p:txBody>
      </p:sp>
      <p:pic>
        <p:nvPicPr>
          <p:cNvPr id="5316" name="Google Shape;5316;p443"/>
          <p:cNvPicPr preferRelativeResize="0"/>
          <p:nvPr/>
        </p:nvPicPr>
        <p:blipFill rotWithShape="1">
          <a:blip r:embed="rId4">
            <a:alphaModFix/>
          </a:blip>
          <a:srcRect b="0" l="0" r="0" t="0"/>
          <a:stretch/>
        </p:blipFill>
        <p:spPr>
          <a:xfrm>
            <a:off x="1522062" y="6235434"/>
            <a:ext cx="15843878" cy="3083967"/>
          </a:xfrm>
          <a:prstGeom prst="rect">
            <a:avLst/>
          </a:prstGeom>
          <a:noFill/>
          <a:ln>
            <a:noFill/>
          </a:ln>
        </p:spPr>
      </p:pic>
      <p:pic>
        <p:nvPicPr>
          <p:cNvPr id="5317" name="Google Shape;5317;p443"/>
          <p:cNvPicPr preferRelativeResize="0"/>
          <p:nvPr/>
        </p:nvPicPr>
        <p:blipFill rotWithShape="1">
          <a:blip r:embed="rId5">
            <a:alphaModFix/>
          </a:blip>
          <a:srcRect b="0" l="0" r="0" t="0"/>
          <a:stretch/>
        </p:blipFill>
        <p:spPr>
          <a:xfrm>
            <a:off x="1219200" y="2955132"/>
            <a:ext cx="16204660" cy="1986037"/>
          </a:xfrm>
          <a:prstGeom prst="rect">
            <a:avLst/>
          </a:prstGeom>
          <a:noFill/>
          <a:ln>
            <a:noFill/>
          </a:ln>
        </p:spPr>
      </p:pic>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1" name="Shape 5321"/>
        <p:cNvGrpSpPr/>
        <p:nvPr/>
      </p:nvGrpSpPr>
      <p:grpSpPr>
        <a:xfrm>
          <a:off x="0" y="0"/>
          <a:ext cx="0" cy="0"/>
          <a:chOff x="0" y="0"/>
          <a:chExt cx="0" cy="0"/>
        </a:xfrm>
      </p:grpSpPr>
      <p:sp>
        <p:nvSpPr>
          <p:cNvPr id="5322" name="Google Shape;5322;p4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3" name="Google Shape;5323;p4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24" name="Google Shape;5324;p4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325" name="Google Shape;5325;p444"/>
          <p:cNvSpPr txBox="1"/>
          <p:nvPr/>
        </p:nvSpPr>
        <p:spPr>
          <a:xfrm>
            <a:off x="2941739" y="800100"/>
            <a:ext cx="12404522"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000">
                <a:solidFill>
                  <a:schemeClr val="lt1"/>
                </a:solidFill>
                <a:latin typeface="Arial"/>
                <a:ea typeface="Arial"/>
                <a:cs typeface="Arial"/>
                <a:sym typeface="Arial"/>
              </a:rPr>
              <a:t>CORRALATED ALT </a:t>
            </a:r>
            <a:r>
              <a:rPr lang="en-US" sz="6600">
                <a:solidFill>
                  <a:schemeClr val="lt1"/>
                </a:solidFill>
                <a:latin typeface="Arial"/>
                <a:ea typeface="Arial"/>
                <a:cs typeface="Arial"/>
                <a:sym typeface="Arial"/>
              </a:rPr>
              <a:t>SORGULAR</a:t>
            </a:r>
            <a:endParaRPr sz="6000">
              <a:solidFill>
                <a:schemeClr val="lt1"/>
              </a:solidFill>
              <a:latin typeface="Arial"/>
              <a:ea typeface="Arial"/>
              <a:cs typeface="Arial"/>
              <a:sym typeface="Arial"/>
            </a:endParaRPr>
          </a:p>
        </p:txBody>
      </p:sp>
      <p:pic>
        <p:nvPicPr>
          <p:cNvPr id="5326" name="Google Shape;5326;p444"/>
          <p:cNvPicPr preferRelativeResize="0"/>
          <p:nvPr/>
        </p:nvPicPr>
        <p:blipFill rotWithShape="1">
          <a:blip r:embed="rId4">
            <a:alphaModFix/>
          </a:blip>
          <a:srcRect b="0" l="0" r="0" t="0"/>
          <a:stretch/>
        </p:blipFill>
        <p:spPr>
          <a:xfrm>
            <a:off x="1066800" y="3455529"/>
            <a:ext cx="15362649" cy="3659418"/>
          </a:xfrm>
          <a:prstGeom prst="rect">
            <a:avLst/>
          </a:prstGeom>
          <a:noFill/>
          <a:ln>
            <a:noFill/>
          </a:ln>
        </p:spPr>
      </p:pic>
      <p:sp>
        <p:nvSpPr>
          <p:cNvPr id="5327" name="Google Shape;5327;p444"/>
          <p:cNvSpPr/>
          <p:nvPr/>
        </p:nvSpPr>
        <p:spPr>
          <a:xfrm>
            <a:off x="9829800" y="5372100"/>
            <a:ext cx="5867400" cy="838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1" name="Shape 5331"/>
        <p:cNvGrpSpPr/>
        <p:nvPr/>
      </p:nvGrpSpPr>
      <p:grpSpPr>
        <a:xfrm>
          <a:off x="0" y="0"/>
          <a:ext cx="0" cy="0"/>
          <a:chOff x="0" y="0"/>
          <a:chExt cx="0" cy="0"/>
        </a:xfrm>
      </p:grpSpPr>
      <p:sp>
        <p:nvSpPr>
          <p:cNvPr id="5332" name="Google Shape;5332;p445"/>
          <p:cNvSpPr txBox="1"/>
          <p:nvPr/>
        </p:nvSpPr>
        <p:spPr>
          <a:xfrm>
            <a:off x="9430703" y="39031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5333" name="Google Shape;5333;p44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45"/>
          <p:cNvSpPr txBox="1"/>
          <p:nvPr/>
        </p:nvSpPr>
        <p:spPr>
          <a:xfrm>
            <a:off x="1149818" y="4063172"/>
            <a:ext cx="5582475" cy="2160656"/>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DERIVED TABLE</a:t>
            </a:r>
            <a:endParaRPr/>
          </a:p>
        </p:txBody>
      </p:sp>
      <p:sp>
        <p:nvSpPr>
          <p:cNvPr id="5335" name="Google Shape;5335;p445"/>
          <p:cNvSpPr txBox="1"/>
          <p:nvPr/>
        </p:nvSpPr>
        <p:spPr>
          <a:xfrm>
            <a:off x="10668000" y="38481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DERIVED TABLE TANIMI - ÖZELLİKLERİ</a:t>
            </a:r>
            <a:endParaRPr/>
          </a:p>
        </p:txBody>
      </p:sp>
      <p:sp>
        <p:nvSpPr>
          <p:cNvPr id="5336" name="Google Shape;5336;p445"/>
          <p:cNvSpPr txBox="1"/>
          <p:nvPr/>
        </p:nvSpPr>
        <p:spPr>
          <a:xfrm>
            <a:off x="9430703" y="613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5337" name="Google Shape;5337;p445"/>
          <p:cNvCxnSpPr/>
          <p:nvPr/>
        </p:nvCxnSpPr>
        <p:spPr>
          <a:xfrm>
            <a:off x="9430703" y="5286375"/>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5338" name="Google Shape;5338;p4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39" name="Google Shape;5339;p445"/>
          <p:cNvSpPr txBox="1"/>
          <p:nvPr/>
        </p:nvSpPr>
        <p:spPr>
          <a:xfrm>
            <a:off x="10627833" y="629156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DERIVED TABLE ÖRNEKLERİ</a:t>
            </a:r>
            <a:endParaRPr/>
          </a:p>
        </p:txBody>
      </p:sp>
      <p:cxnSp>
        <p:nvCxnSpPr>
          <p:cNvPr id="5340" name="Google Shape;5340;p445"/>
          <p:cNvCxnSpPr/>
          <p:nvPr/>
        </p:nvCxnSpPr>
        <p:spPr>
          <a:xfrm>
            <a:off x="9372600" y="765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4" name="Shape 5344"/>
        <p:cNvGrpSpPr/>
        <p:nvPr/>
      </p:nvGrpSpPr>
      <p:grpSpPr>
        <a:xfrm>
          <a:off x="0" y="0"/>
          <a:ext cx="0" cy="0"/>
          <a:chOff x="0" y="0"/>
          <a:chExt cx="0" cy="0"/>
        </a:xfrm>
      </p:grpSpPr>
      <p:sp>
        <p:nvSpPr>
          <p:cNvPr id="5345" name="Google Shape;5345;p44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46"/>
          <p:cNvSpPr txBox="1"/>
          <p:nvPr/>
        </p:nvSpPr>
        <p:spPr>
          <a:xfrm>
            <a:off x="932527" y="3238500"/>
            <a:ext cx="4630073" cy="249670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DERIVED TABLE</a:t>
            </a:r>
            <a:endParaRPr/>
          </a:p>
        </p:txBody>
      </p:sp>
      <p:grpSp>
        <p:nvGrpSpPr>
          <p:cNvPr id="5347" name="Google Shape;5347;p446"/>
          <p:cNvGrpSpPr/>
          <p:nvPr/>
        </p:nvGrpSpPr>
        <p:grpSpPr>
          <a:xfrm>
            <a:off x="7561927" y="1562100"/>
            <a:ext cx="9793545" cy="7035143"/>
            <a:chOff x="-483830" y="373063"/>
            <a:chExt cx="13058060" cy="9380191"/>
          </a:xfrm>
        </p:grpSpPr>
        <p:sp>
          <p:nvSpPr>
            <p:cNvPr id="5348" name="Google Shape;5348;p446"/>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DERIVED TABLE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349" name="Google Shape;5349;p446"/>
            <p:cNvSpPr txBox="1"/>
            <p:nvPr/>
          </p:nvSpPr>
          <p:spPr>
            <a:xfrm>
              <a:off x="-483830" y="3135287"/>
              <a:ext cx="13058060" cy="6617967"/>
            </a:xfrm>
            <a:prstGeom prst="rect">
              <a:avLst/>
            </a:prstGeom>
            <a:noFill/>
            <a:ln>
              <a:noFill/>
            </a:ln>
          </p:spPr>
          <p:txBody>
            <a:bodyPr anchorCtr="0" anchor="t" bIns="0" lIns="0" spcFirstLastPara="1" rIns="0" wrap="square" tIns="0">
              <a:spAutoFit/>
            </a:bodyPr>
            <a:lstStyle/>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Derived Table yaratmak aslında tabloya alias verme işlemidir.</a:t>
              </a:r>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0" lvl="1" marL="334645" marR="0" rtl="0" algn="l">
                <a:lnSpc>
                  <a:spcPct val="120555"/>
                </a:lnSpc>
                <a:spcBef>
                  <a:spcPts val="0"/>
                </a:spcBef>
                <a:spcAft>
                  <a:spcPts val="0"/>
                </a:spcAft>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Türkçesi Türetilmiş Tablolardır.</a:t>
              </a:r>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p:txBody>
        </p:sp>
      </p:grpSp>
      <p:pic>
        <p:nvPicPr>
          <p:cNvPr id="5350" name="Google Shape;5350;p446"/>
          <p:cNvPicPr preferRelativeResize="0"/>
          <p:nvPr/>
        </p:nvPicPr>
        <p:blipFill rotWithShape="1">
          <a:blip r:embed="rId3">
            <a:alphaModFix/>
          </a:blip>
          <a:srcRect b="0" l="0" r="0" t="0"/>
          <a:stretch/>
        </p:blipFill>
        <p:spPr>
          <a:xfrm>
            <a:off x="15773400" y="8704871"/>
            <a:ext cx="1916166" cy="1277444"/>
          </a:xfrm>
          <a:prstGeom prst="rect">
            <a:avLst/>
          </a:prstGeom>
          <a:noFill/>
          <a:ln>
            <a:noFill/>
          </a:ln>
        </p:spPr>
      </p:pic>
      <p:pic>
        <p:nvPicPr>
          <p:cNvPr descr="metin içeren bir resim&#10;&#10;Açıklama otomatik olarak oluşturuldu" id="5351" name="Google Shape;5351;p446"/>
          <p:cNvPicPr preferRelativeResize="0"/>
          <p:nvPr/>
        </p:nvPicPr>
        <p:blipFill rotWithShape="1">
          <a:blip r:embed="rId4">
            <a:alphaModFix/>
          </a:blip>
          <a:srcRect b="0" l="0" r="0" t="0"/>
          <a:stretch/>
        </p:blipFill>
        <p:spPr>
          <a:xfrm>
            <a:off x="-228600" y="5953116"/>
            <a:ext cx="3302016" cy="1857384"/>
          </a:xfrm>
          <a:prstGeom prst="rect">
            <a:avLst/>
          </a:prstGeom>
          <a:noFill/>
          <a:ln>
            <a:noFill/>
          </a:ln>
        </p:spPr>
      </p:pic>
      <p:sp>
        <p:nvSpPr>
          <p:cNvPr id="5352" name="Google Shape;5352;p446"/>
          <p:cNvSpPr txBox="1"/>
          <p:nvPr/>
        </p:nvSpPr>
        <p:spPr>
          <a:xfrm>
            <a:off x="1524000" y="656911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DERIVED TABLE TANIMI</a:t>
            </a:r>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6" name="Shape 5356"/>
        <p:cNvGrpSpPr/>
        <p:nvPr/>
      </p:nvGrpSpPr>
      <p:grpSpPr>
        <a:xfrm>
          <a:off x="0" y="0"/>
          <a:ext cx="0" cy="0"/>
          <a:chOff x="0" y="0"/>
          <a:chExt cx="0" cy="0"/>
        </a:xfrm>
      </p:grpSpPr>
      <p:sp>
        <p:nvSpPr>
          <p:cNvPr id="5357" name="Google Shape;5357;p4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8" name="Google Shape;5358;p4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59" name="Google Shape;5359;p44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360" name="Google Shape;5360;p44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DERIVED TABLE  - ÖRNEKLERİ</a:t>
            </a:r>
            <a:endParaRPr/>
          </a:p>
        </p:txBody>
      </p:sp>
      <p:pic>
        <p:nvPicPr>
          <p:cNvPr id="5361" name="Google Shape;5361;p447"/>
          <p:cNvPicPr preferRelativeResize="0"/>
          <p:nvPr/>
        </p:nvPicPr>
        <p:blipFill rotWithShape="1">
          <a:blip r:embed="rId4">
            <a:alphaModFix/>
          </a:blip>
          <a:srcRect b="0" l="0" r="0" t="0"/>
          <a:stretch/>
        </p:blipFill>
        <p:spPr>
          <a:xfrm>
            <a:off x="4000500" y="2750773"/>
            <a:ext cx="10287000" cy="6796105"/>
          </a:xfrm>
          <a:prstGeom prst="rect">
            <a:avLst/>
          </a:prstGeom>
          <a:noFill/>
          <a:ln>
            <a:noFill/>
          </a:ln>
        </p:spPr>
      </p:pic>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5" name="Shape 5365"/>
        <p:cNvGrpSpPr/>
        <p:nvPr/>
      </p:nvGrpSpPr>
      <p:grpSpPr>
        <a:xfrm>
          <a:off x="0" y="0"/>
          <a:ext cx="0" cy="0"/>
          <a:chOff x="0" y="0"/>
          <a:chExt cx="0" cy="0"/>
        </a:xfrm>
      </p:grpSpPr>
      <p:sp>
        <p:nvSpPr>
          <p:cNvPr id="5366" name="Google Shape;5366;p4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7" name="Google Shape;5367;p4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368" name="Google Shape;5368;p4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369" name="Google Shape;5369;p44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DERIVED TABLE  - ÖRNEKLERİ</a:t>
            </a:r>
            <a:endParaRPr/>
          </a:p>
        </p:txBody>
      </p:sp>
      <p:pic>
        <p:nvPicPr>
          <p:cNvPr id="5370" name="Google Shape;5370;p448"/>
          <p:cNvPicPr preferRelativeResize="0"/>
          <p:nvPr/>
        </p:nvPicPr>
        <p:blipFill rotWithShape="1">
          <a:blip r:embed="rId4">
            <a:alphaModFix/>
          </a:blip>
          <a:srcRect b="0" l="0" r="0" t="0"/>
          <a:stretch/>
        </p:blipFill>
        <p:spPr>
          <a:xfrm>
            <a:off x="5105400" y="2643297"/>
            <a:ext cx="8077200" cy="7063179"/>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sp>
        <p:nvSpPr>
          <p:cNvPr id="5375" name="Google Shape;5375;p449"/>
          <p:cNvSpPr txBox="1"/>
          <p:nvPr/>
        </p:nvSpPr>
        <p:spPr>
          <a:xfrm>
            <a:off x="9430703"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5376" name="Google Shape;5376;p44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49"/>
          <p:cNvSpPr txBox="1"/>
          <p:nvPr/>
        </p:nvSpPr>
        <p:spPr>
          <a:xfrm>
            <a:off x="1149818" y="2983358"/>
            <a:ext cx="5582475" cy="4320285"/>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ALT SORGULAR</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EXISTS</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ANY</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ALL</a:t>
            </a:r>
            <a:endParaRPr/>
          </a:p>
        </p:txBody>
      </p:sp>
      <p:sp>
        <p:nvSpPr>
          <p:cNvPr id="5378" name="Google Shape;5378;p449"/>
          <p:cNvSpPr txBox="1"/>
          <p:nvPr/>
        </p:nvSpPr>
        <p:spPr>
          <a:xfrm>
            <a:off x="10713720" y="3321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EXISTS</a:t>
            </a:r>
            <a:endParaRPr/>
          </a:p>
        </p:txBody>
      </p:sp>
      <p:sp>
        <p:nvSpPr>
          <p:cNvPr id="5379" name="Google Shape;5379;p449"/>
          <p:cNvSpPr txBox="1"/>
          <p:nvPr/>
        </p:nvSpPr>
        <p:spPr>
          <a:xfrm>
            <a:off x="9430703" y="4905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5380" name="Google Shape;5380;p449"/>
          <p:cNvCxnSpPr/>
          <p:nvPr/>
        </p:nvCxnSpPr>
        <p:spPr>
          <a:xfrm>
            <a:off x="9430703" y="4305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381" name="Google Shape;5381;p449"/>
          <p:cNvSpPr txBox="1"/>
          <p:nvPr/>
        </p:nvSpPr>
        <p:spPr>
          <a:xfrm>
            <a:off x="10627833" y="49815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ANY</a:t>
            </a:r>
            <a:endParaRPr/>
          </a:p>
        </p:txBody>
      </p:sp>
      <p:pic>
        <p:nvPicPr>
          <p:cNvPr id="5382" name="Google Shape;5382;p4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5383" name="Google Shape;5383;p449"/>
          <p:cNvCxnSpPr/>
          <p:nvPr/>
        </p:nvCxnSpPr>
        <p:spPr>
          <a:xfrm>
            <a:off x="9448800" y="5905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384" name="Google Shape;5384;p449"/>
          <p:cNvSpPr txBox="1"/>
          <p:nvPr/>
        </p:nvSpPr>
        <p:spPr>
          <a:xfrm>
            <a:off x="9448800" y="6581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5385" name="Google Shape;5385;p449"/>
          <p:cNvSpPr txBox="1"/>
          <p:nvPr/>
        </p:nvSpPr>
        <p:spPr>
          <a:xfrm>
            <a:off x="10645930" y="66579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ALL</a:t>
            </a:r>
            <a:endParaRPr/>
          </a:p>
        </p:txBody>
      </p:sp>
      <p:cxnSp>
        <p:nvCxnSpPr>
          <p:cNvPr id="5386" name="Google Shape;5386;p449"/>
          <p:cNvCxnSpPr/>
          <p:nvPr/>
        </p:nvCxnSpPr>
        <p:spPr>
          <a:xfrm>
            <a:off x="9466897" y="7734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5"/>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554" name="Google Shape;554;p45"/>
          <p:cNvGrpSpPr/>
          <p:nvPr/>
        </p:nvGrpSpPr>
        <p:grpSpPr>
          <a:xfrm>
            <a:off x="685800" y="7656384"/>
            <a:ext cx="16807746" cy="2259599"/>
            <a:chOff x="-6379023" y="3589003"/>
            <a:chExt cx="17604395" cy="3012802"/>
          </a:xfrm>
        </p:grpSpPr>
        <p:sp>
          <p:nvSpPr>
            <p:cNvPr id="555" name="Google Shape;555;p45"/>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556" name="Google Shape;556;p45"/>
            <p:cNvSpPr txBox="1"/>
            <p:nvPr/>
          </p:nvSpPr>
          <p:spPr>
            <a:xfrm>
              <a:off x="404972" y="5765848"/>
              <a:ext cx="10820400"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TCL : Commit, Rollback, SavePoint</a:t>
              </a:r>
              <a:endParaRPr b="1" sz="4800">
                <a:solidFill>
                  <a:srgbClr val="E46232"/>
                </a:solidFill>
                <a:latin typeface="Arial"/>
                <a:ea typeface="Arial"/>
                <a:cs typeface="Arial"/>
                <a:sym typeface="Arial"/>
              </a:endParaRPr>
            </a:p>
          </p:txBody>
        </p:sp>
      </p:gr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0" name="Shape 5390"/>
        <p:cNvGrpSpPr/>
        <p:nvPr/>
      </p:nvGrpSpPr>
      <p:grpSpPr>
        <a:xfrm>
          <a:off x="0" y="0"/>
          <a:ext cx="0" cy="0"/>
          <a:chOff x="0" y="0"/>
          <a:chExt cx="0" cy="0"/>
        </a:xfrm>
      </p:grpSpPr>
      <p:sp>
        <p:nvSpPr>
          <p:cNvPr id="5391" name="Google Shape;5391;p45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2" name="Google Shape;5392;p450"/>
          <p:cNvSpPr txBox="1"/>
          <p:nvPr/>
        </p:nvSpPr>
        <p:spPr>
          <a:xfrm>
            <a:off x="10087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EXISTS</a:t>
            </a:r>
            <a:endParaRPr/>
          </a:p>
        </p:txBody>
      </p:sp>
      <p:grpSp>
        <p:nvGrpSpPr>
          <p:cNvPr id="5393" name="Google Shape;5393;p450"/>
          <p:cNvGrpSpPr/>
          <p:nvPr/>
        </p:nvGrpSpPr>
        <p:grpSpPr>
          <a:xfrm>
            <a:off x="7516208" y="266700"/>
            <a:ext cx="9793545" cy="9427073"/>
            <a:chOff x="-544789" y="221474"/>
            <a:chExt cx="13058060" cy="12569429"/>
          </a:xfrm>
        </p:grpSpPr>
        <p:sp>
          <p:nvSpPr>
            <p:cNvPr id="5394" name="Google Shape;5394;p450"/>
            <p:cNvSpPr txBox="1"/>
            <p:nvPr/>
          </p:nvSpPr>
          <p:spPr>
            <a:xfrm>
              <a:off x="2" y="221474"/>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EXISTS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395" name="Google Shape;5395;p450"/>
            <p:cNvSpPr txBox="1"/>
            <p:nvPr/>
          </p:nvSpPr>
          <p:spPr>
            <a:xfrm>
              <a:off x="-544789" y="2558274"/>
              <a:ext cx="13058060" cy="10232629"/>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Önceden gördüğümüz IN ifadesine benzerlik gösterir.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Belirtilen bir alt sorguda herhangi bir veri varlığını test etmek için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EXISTS komutu, alt sorguda bir veya daha fazla veri döndürürse doğru çağırır.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Bir başka deyişle, EXISTS ve NOT EXISTS ifadeleride alt sorgudan getirilen değerlerin içerisinde bir değerin olması veya olmaması durumunda işlem yapılmasını sağlar.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EXISTS ifadesi, alt sorguda istenilen şartların yerine getirildiği durumlarda ilgili kaydın listelenmesini sağlar.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NOT EXITS ise EXISTS‘in tam tersi olarak alt sorguda istenilen şartların sağlanmadığı durumlarda  ilgili kaydın listelenmesini sağlar.</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5396" name="Google Shape;5396;p45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397" name="Google Shape;5397;p450"/>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1" name="Shape 5401"/>
        <p:cNvGrpSpPr/>
        <p:nvPr/>
      </p:nvGrpSpPr>
      <p:grpSpPr>
        <a:xfrm>
          <a:off x="0" y="0"/>
          <a:ext cx="0" cy="0"/>
          <a:chOff x="0" y="0"/>
          <a:chExt cx="0" cy="0"/>
        </a:xfrm>
      </p:grpSpPr>
      <p:sp>
        <p:nvSpPr>
          <p:cNvPr id="5402" name="Google Shape;5402;p451"/>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3" name="Google Shape;5403;p451"/>
          <p:cNvSpPr txBox="1"/>
          <p:nvPr/>
        </p:nvSpPr>
        <p:spPr>
          <a:xfrm>
            <a:off x="10087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ANY</a:t>
            </a:r>
            <a:endParaRPr/>
          </a:p>
        </p:txBody>
      </p:sp>
      <p:grpSp>
        <p:nvGrpSpPr>
          <p:cNvPr id="5404" name="Google Shape;5404;p451"/>
          <p:cNvGrpSpPr/>
          <p:nvPr/>
        </p:nvGrpSpPr>
        <p:grpSpPr>
          <a:xfrm>
            <a:off x="7516208" y="924939"/>
            <a:ext cx="9793545" cy="8354985"/>
            <a:chOff x="-544789" y="221474"/>
            <a:chExt cx="13058060" cy="11139979"/>
          </a:xfrm>
        </p:grpSpPr>
        <p:sp>
          <p:nvSpPr>
            <p:cNvPr id="5405" name="Google Shape;5405;p451"/>
            <p:cNvSpPr txBox="1"/>
            <p:nvPr/>
          </p:nvSpPr>
          <p:spPr>
            <a:xfrm>
              <a:off x="2" y="221474"/>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ANY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406" name="Google Shape;5406;p451"/>
            <p:cNvSpPr txBox="1"/>
            <p:nvPr/>
          </p:nvSpPr>
          <p:spPr>
            <a:xfrm>
              <a:off x="-544789" y="2558274"/>
              <a:ext cx="13058060" cy="8803179"/>
            </a:xfrm>
            <a:prstGeom prst="rect">
              <a:avLst/>
            </a:prstGeom>
            <a:noFill/>
            <a:ln>
              <a:noFill/>
            </a:ln>
          </p:spPr>
          <p:txBody>
            <a:bodyPr anchorCtr="0" anchor="t" bIns="0" lIns="0" spcFirstLastPara="1" rIns="0" wrap="square" tIns="0">
              <a:spAutoFit/>
            </a:bodyPr>
            <a:lstStyle/>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WHERE veya HAVING ifadeleri ile birlikte kullanılırlar.</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ANY ifadesinin Türkçe karşılığı HERHANGİ’dir.</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ANY ifadesi alt sorgu değerinden herhangi biri koşulu karşılıyorsa true döner.</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Alt sorgu içerisinde belirtilen koşula uygun kayıtlar içeriyorsa sorgu sonucu 1 satır dahi olsa TRUE değerini döndürür.Yani subqueryden geriye dönen sonuçların herhangi bir tanesi karşılatırma kriterine uyuyorsa TRUE döner gibi de düşünebiliriz.</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SOME diğer bir adıdır.</a:t>
              </a:r>
              <a:endParaRPr/>
            </a:p>
          </p:txBody>
        </p:sp>
      </p:grpSp>
      <p:pic>
        <p:nvPicPr>
          <p:cNvPr id="5407" name="Google Shape;5407;p451"/>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408" name="Google Shape;5408;p451"/>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2" name="Shape 5412"/>
        <p:cNvGrpSpPr/>
        <p:nvPr/>
      </p:nvGrpSpPr>
      <p:grpSpPr>
        <a:xfrm>
          <a:off x="0" y="0"/>
          <a:ext cx="0" cy="0"/>
          <a:chOff x="0" y="0"/>
          <a:chExt cx="0" cy="0"/>
        </a:xfrm>
      </p:grpSpPr>
      <p:sp>
        <p:nvSpPr>
          <p:cNvPr id="5413" name="Google Shape;5413;p452"/>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4" name="Google Shape;5414;p452"/>
          <p:cNvSpPr txBox="1"/>
          <p:nvPr/>
        </p:nvSpPr>
        <p:spPr>
          <a:xfrm>
            <a:off x="10087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ANY</a:t>
            </a:r>
            <a:endParaRPr/>
          </a:p>
        </p:txBody>
      </p:sp>
      <p:grpSp>
        <p:nvGrpSpPr>
          <p:cNvPr id="5415" name="Google Shape;5415;p452"/>
          <p:cNvGrpSpPr/>
          <p:nvPr/>
        </p:nvGrpSpPr>
        <p:grpSpPr>
          <a:xfrm>
            <a:off x="7516208" y="571500"/>
            <a:ext cx="9793545" cy="8551971"/>
            <a:chOff x="-544789" y="-249778"/>
            <a:chExt cx="13058060" cy="11402628"/>
          </a:xfrm>
        </p:grpSpPr>
        <p:sp>
          <p:nvSpPr>
            <p:cNvPr id="5416" name="Google Shape;5416;p452"/>
            <p:cNvSpPr txBox="1"/>
            <p:nvPr/>
          </p:nvSpPr>
          <p:spPr>
            <a:xfrm>
              <a:off x="2" y="-249778"/>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ANY</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417" name="Google Shape;5417;p452"/>
            <p:cNvSpPr txBox="1"/>
            <p:nvPr/>
          </p:nvSpPr>
          <p:spPr>
            <a:xfrm>
              <a:off x="-544789" y="2558274"/>
              <a:ext cx="13058060" cy="8594576"/>
            </a:xfrm>
            <a:prstGeom prst="rect">
              <a:avLst/>
            </a:prstGeom>
            <a:noFill/>
            <a:ln>
              <a:noFill/>
            </a:ln>
          </p:spPr>
          <p:txBody>
            <a:bodyPr anchorCtr="0" anchor="t" bIns="0" lIns="0" spcFirstLastPara="1" rIns="0" wrap="square" tIns="0">
              <a:spAutoFit/>
            </a:bodyPr>
            <a:lstStyle/>
            <a:p>
              <a:pPr indent="-457200" lvl="0" marL="457200" marR="0" rtl="0" algn="l">
                <a:spcBef>
                  <a:spcPts val="0"/>
                </a:spcBef>
                <a:spcAft>
                  <a:spcPts val="0"/>
                </a:spcAft>
                <a:buClr>
                  <a:srgbClr val="333333"/>
                </a:buClr>
                <a:buSzPts val="3200"/>
                <a:buFont typeface="Arial"/>
                <a:buChar char="•"/>
              </a:pPr>
              <a:r>
                <a:rPr b="1" i="0" lang="en-US" sz="3200">
                  <a:solidFill>
                    <a:srgbClr val="333333"/>
                  </a:solidFill>
                  <a:latin typeface="Tahoma"/>
                  <a:ea typeface="Tahoma"/>
                  <a:cs typeface="Tahoma"/>
                  <a:sym typeface="Tahoma"/>
                </a:rPr>
                <a:t>&gt;Any</a:t>
              </a:r>
              <a:r>
                <a:rPr b="0" i="0" lang="en-US" sz="3200">
                  <a:solidFill>
                    <a:srgbClr val="333333"/>
                  </a:solidFill>
                  <a:latin typeface="Tahoma"/>
                  <a:ea typeface="Tahoma"/>
                  <a:cs typeface="Tahoma"/>
                  <a:sym typeface="Tahoma"/>
                </a:rPr>
                <a:t> komutu verilen değerlerin herhangi birinden büyük olan (en küçüğünden büyük) kayıtları listelemeyi sağlar.</a:t>
              </a:r>
              <a:endParaRPr b="0" i="0" sz="3200">
                <a:solidFill>
                  <a:srgbClr val="333333"/>
                </a:solidFill>
                <a:latin typeface="Tahoma"/>
                <a:ea typeface="Tahoma"/>
                <a:cs typeface="Tahoma"/>
                <a:sym typeface="Tahoma"/>
              </a:endParaRPr>
            </a:p>
            <a:p>
              <a:pPr indent="-254000" lvl="0" marL="457200" marR="0" rtl="0" algn="l">
                <a:spcBef>
                  <a:spcPts val="0"/>
                </a:spcBef>
                <a:spcAft>
                  <a:spcPts val="0"/>
                </a:spcAft>
                <a:buClr>
                  <a:schemeClr val="dk1"/>
                </a:buClr>
                <a:buSzPts val="3200"/>
                <a:buFont typeface="Arial"/>
                <a:buNone/>
              </a:pPr>
              <a:r>
                <a:t/>
              </a:r>
              <a:endParaRPr b="0" i="0" sz="3200">
                <a:solidFill>
                  <a:srgbClr val="333333"/>
                </a:solidFill>
                <a:latin typeface="Tahoma"/>
                <a:ea typeface="Tahoma"/>
                <a:cs typeface="Tahoma"/>
                <a:sym typeface="Tahoma"/>
              </a:endParaRPr>
            </a:p>
            <a:p>
              <a:pPr indent="-457200" lvl="0" marL="457200" marR="0" rtl="0" algn="l">
                <a:spcBef>
                  <a:spcPts val="0"/>
                </a:spcBef>
                <a:spcAft>
                  <a:spcPts val="0"/>
                </a:spcAft>
                <a:buClr>
                  <a:srgbClr val="333333"/>
                </a:buClr>
                <a:buSzPts val="3200"/>
                <a:buFont typeface="Arial"/>
                <a:buChar char="•"/>
              </a:pPr>
              <a:r>
                <a:rPr b="1" i="0" lang="en-US" sz="3200">
                  <a:solidFill>
                    <a:srgbClr val="333333"/>
                  </a:solidFill>
                  <a:latin typeface="Tahoma"/>
                  <a:ea typeface="Tahoma"/>
                  <a:cs typeface="Tahoma"/>
                  <a:sym typeface="Tahoma"/>
                </a:rPr>
                <a:t>&lt;Any</a:t>
              </a:r>
              <a:r>
                <a:rPr b="0" i="0" lang="en-US" sz="3200">
                  <a:solidFill>
                    <a:srgbClr val="333333"/>
                  </a:solidFill>
                  <a:latin typeface="Tahoma"/>
                  <a:ea typeface="Tahoma"/>
                  <a:cs typeface="Tahoma"/>
                  <a:sym typeface="Tahoma"/>
                </a:rPr>
                <a:t> komutu ise verilen değerlerin herhangi birinden küçük olan (en büyüğünden küçük) kayıtları listelemeyi sağlar.</a:t>
              </a:r>
              <a:endParaRPr b="0" i="0" sz="3200">
                <a:solidFill>
                  <a:srgbClr val="333333"/>
                </a:solidFill>
                <a:latin typeface="Tahoma"/>
                <a:ea typeface="Tahoma"/>
                <a:cs typeface="Tahoma"/>
                <a:sym typeface="Tahoma"/>
              </a:endParaRPr>
            </a:p>
            <a:p>
              <a:pPr indent="-254000" lvl="0" marL="457200" marR="0" rtl="0" algn="l">
                <a:spcBef>
                  <a:spcPts val="0"/>
                </a:spcBef>
                <a:spcAft>
                  <a:spcPts val="0"/>
                </a:spcAft>
                <a:buClr>
                  <a:schemeClr val="dk1"/>
                </a:buClr>
                <a:buSzPts val="3200"/>
                <a:buFont typeface="Arial"/>
                <a:buNone/>
              </a:pPr>
              <a:r>
                <a:t/>
              </a:r>
              <a:endParaRPr b="0" i="0" sz="3200">
                <a:solidFill>
                  <a:srgbClr val="333333"/>
                </a:solidFill>
                <a:latin typeface="Tahoma"/>
                <a:ea typeface="Tahoma"/>
                <a:cs typeface="Tahoma"/>
                <a:sym typeface="Tahoma"/>
              </a:endParaRPr>
            </a:p>
            <a:p>
              <a:pPr indent="-457200" lvl="0" marL="457200" marR="0" rtl="0" algn="l">
                <a:spcBef>
                  <a:spcPts val="0"/>
                </a:spcBef>
                <a:spcAft>
                  <a:spcPts val="0"/>
                </a:spcAft>
                <a:buClr>
                  <a:srgbClr val="333333"/>
                </a:buClr>
                <a:buSzPts val="3200"/>
                <a:buFont typeface="Arial"/>
                <a:buChar char="•"/>
              </a:pPr>
              <a:r>
                <a:rPr b="1" i="0" lang="en-US" sz="3200">
                  <a:solidFill>
                    <a:srgbClr val="333333"/>
                  </a:solidFill>
                  <a:latin typeface="Tahoma"/>
                  <a:ea typeface="Tahoma"/>
                  <a:cs typeface="Tahoma"/>
                  <a:sym typeface="Tahoma"/>
                </a:rPr>
                <a:t>=Any</a:t>
              </a:r>
              <a:r>
                <a:rPr b="0" i="0" lang="en-US" sz="3200">
                  <a:solidFill>
                    <a:srgbClr val="333333"/>
                  </a:solidFill>
                  <a:latin typeface="Tahoma"/>
                  <a:ea typeface="Tahoma"/>
                  <a:cs typeface="Tahoma"/>
                  <a:sym typeface="Tahoma"/>
                </a:rPr>
                <a:t> komutu ise verilen değerlerden herhangi birine eşit olan kayıtları listelemeyi sağlar</a:t>
              </a:r>
              <a:r>
                <a:rPr lang="en-US" sz="3200">
                  <a:solidFill>
                    <a:srgbClr val="000000"/>
                  </a:solidFill>
                  <a:latin typeface="Tahoma"/>
                  <a:ea typeface="Tahoma"/>
                  <a:cs typeface="Tahoma"/>
                  <a:sym typeface="Tahoma"/>
                </a:rPr>
                <a:t>.</a:t>
              </a:r>
              <a:endParaRPr sz="3200" u="none" strike="noStrike">
                <a:solidFill>
                  <a:srgbClr val="333333"/>
                </a:solidFill>
                <a:latin typeface="Tahoma"/>
                <a:ea typeface="Tahoma"/>
                <a:cs typeface="Tahoma"/>
                <a:sym typeface="Tahoma"/>
              </a:endParaRPr>
            </a:p>
            <a:p>
              <a:pPr indent="-254000" lvl="0" marL="457200" marR="0" rtl="0" algn="l">
                <a:spcBef>
                  <a:spcPts val="0"/>
                </a:spcBef>
                <a:spcAft>
                  <a:spcPts val="0"/>
                </a:spcAft>
                <a:buClr>
                  <a:schemeClr val="dk1"/>
                </a:buClr>
                <a:buSzPts val="3200"/>
                <a:buFont typeface="Arial"/>
                <a:buNone/>
              </a:pPr>
              <a:r>
                <a:t/>
              </a:r>
              <a:endParaRPr b="1" i="0" sz="3200">
                <a:solidFill>
                  <a:srgbClr val="333333"/>
                </a:solidFill>
                <a:latin typeface="Tahoma"/>
                <a:ea typeface="Tahoma"/>
                <a:cs typeface="Tahoma"/>
                <a:sym typeface="Tahoma"/>
              </a:endParaRPr>
            </a:p>
            <a:p>
              <a:pPr indent="-457200" lvl="0" marL="457200" marR="0" rtl="0" algn="l">
                <a:spcBef>
                  <a:spcPts val="0"/>
                </a:spcBef>
                <a:spcAft>
                  <a:spcPts val="0"/>
                </a:spcAft>
                <a:buClr>
                  <a:srgbClr val="333333"/>
                </a:buClr>
                <a:buSzPts val="3200"/>
                <a:buFont typeface="Arial"/>
                <a:buChar char="•"/>
              </a:pPr>
              <a:r>
                <a:rPr b="1" i="0" lang="en-US" sz="3200">
                  <a:solidFill>
                    <a:srgbClr val="333333"/>
                  </a:solidFill>
                  <a:latin typeface="Tahoma"/>
                  <a:ea typeface="Tahoma"/>
                  <a:cs typeface="Tahoma"/>
                  <a:sym typeface="Tahoma"/>
                </a:rPr>
                <a:t>&gt;=Any</a:t>
              </a:r>
              <a:r>
                <a:rPr b="0" i="0" lang="en-US" sz="3200">
                  <a:solidFill>
                    <a:srgbClr val="333333"/>
                  </a:solidFill>
                  <a:latin typeface="Tahoma"/>
                  <a:ea typeface="Tahoma"/>
                  <a:cs typeface="Tahoma"/>
                  <a:sym typeface="Tahoma"/>
                </a:rPr>
                <a:t> ve </a:t>
              </a:r>
              <a:r>
                <a:rPr b="1" i="0" lang="en-US" sz="3200">
                  <a:solidFill>
                    <a:srgbClr val="333333"/>
                  </a:solidFill>
                  <a:latin typeface="Tahoma"/>
                  <a:ea typeface="Tahoma"/>
                  <a:cs typeface="Tahoma"/>
                  <a:sym typeface="Tahoma"/>
                </a:rPr>
                <a:t>&lt;=Any</a:t>
              </a:r>
              <a:r>
                <a:rPr b="0" i="0" lang="en-US" sz="3200">
                  <a:solidFill>
                    <a:srgbClr val="333333"/>
                  </a:solidFill>
                  <a:latin typeface="Tahoma"/>
                  <a:ea typeface="Tahoma"/>
                  <a:cs typeface="Tahoma"/>
                  <a:sym typeface="Tahoma"/>
                </a:rPr>
                <a:t> gibi de kullanılabilir.</a:t>
              </a:r>
              <a:endParaRPr/>
            </a:p>
            <a:p>
              <a:pPr indent="0" lvl="1" marL="334645" marR="0" rtl="0" algn="l">
                <a:lnSpc>
                  <a:spcPct val="135625"/>
                </a:lnSpc>
                <a:spcBef>
                  <a:spcPts val="0"/>
                </a:spcBef>
                <a:spcAft>
                  <a:spcPts val="0"/>
                </a:spcAft>
                <a:buNone/>
              </a:pPr>
              <a:r>
                <a:t/>
              </a:r>
              <a:endParaRPr b="0" i="0" sz="3200" u="none" cap="none" strike="noStrike">
                <a:solidFill>
                  <a:srgbClr val="000000"/>
                </a:solidFill>
                <a:latin typeface="Arial"/>
                <a:ea typeface="Arial"/>
                <a:cs typeface="Arial"/>
                <a:sym typeface="Arial"/>
              </a:endParaRPr>
            </a:p>
          </p:txBody>
        </p:sp>
      </p:grpSp>
      <p:pic>
        <p:nvPicPr>
          <p:cNvPr id="5418" name="Google Shape;5418;p452"/>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419" name="Google Shape;5419;p452"/>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3" name="Shape 5423"/>
        <p:cNvGrpSpPr/>
        <p:nvPr/>
      </p:nvGrpSpPr>
      <p:grpSpPr>
        <a:xfrm>
          <a:off x="0" y="0"/>
          <a:ext cx="0" cy="0"/>
          <a:chOff x="0" y="0"/>
          <a:chExt cx="0" cy="0"/>
        </a:xfrm>
      </p:grpSpPr>
      <p:sp>
        <p:nvSpPr>
          <p:cNvPr id="5424" name="Google Shape;5424;p453"/>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5" name="Google Shape;5425;p453"/>
          <p:cNvSpPr txBox="1"/>
          <p:nvPr/>
        </p:nvSpPr>
        <p:spPr>
          <a:xfrm>
            <a:off x="10087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ALL</a:t>
            </a:r>
            <a:endParaRPr/>
          </a:p>
        </p:txBody>
      </p:sp>
      <p:grpSp>
        <p:nvGrpSpPr>
          <p:cNvPr id="5426" name="Google Shape;5426;p453"/>
          <p:cNvGrpSpPr/>
          <p:nvPr/>
        </p:nvGrpSpPr>
        <p:grpSpPr>
          <a:xfrm>
            <a:off x="7620000" y="190500"/>
            <a:ext cx="9793545" cy="10525886"/>
            <a:chOff x="-406400" y="-757778"/>
            <a:chExt cx="13058060" cy="14034514"/>
          </a:xfrm>
        </p:grpSpPr>
        <p:sp>
          <p:nvSpPr>
            <p:cNvPr id="5427" name="Google Shape;5427;p453"/>
            <p:cNvSpPr txBox="1"/>
            <p:nvPr/>
          </p:nvSpPr>
          <p:spPr>
            <a:xfrm>
              <a:off x="-40640" y="-757778"/>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ALL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5428" name="Google Shape;5428;p453"/>
            <p:cNvSpPr txBox="1"/>
            <p:nvPr/>
          </p:nvSpPr>
          <p:spPr>
            <a:xfrm>
              <a:off x="-406400" y="1782222"/>
              <a:ext cx="13058060" cy="11494514"/>
            </a:xfrm>
            <a:prstGeom prst="rect">
              <a:avLst/>
            </a:prstGeom>
            <a:noFill/>
            <a:ln>
              <a:noFill/>
            </a:ln>
          </p:spPr>
          <p:txBody>
            <a:bodyPr anchorCtr="0" anchor="t" bIns="0" lIns="0" spcFirstLastPara="1" rIns="0" wrap="square" tIns="0">
              <a:spAutoFit/>
            </a:bodyPr>
            <a:lstStyle/>
            <a:p>
              <a:pPr indent="-457200" lvl="1" marL="791845"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ALL operatöründe ise,tüm alt sorgu değerleri koşulu karşılıyorsa true döner.</a:t>
              </a:r>
              <a:endParaRPr/>
            </a:p>
            <a:p>
              <a:pPr indent="-279400" lvl="1" marL="791845"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457200" lvl="1" marL="791845"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Yani,subqueryden geriye dönen sonuçların tamamı karşılatırma kriterine uyuyorsa TRUE </a:t>
              </a:r>
              <a:r>
                <a:rPr b="0" i="0" lang="en-US" sz="2800" u="sng" cap="none" strike="noStrike">
                  <a:solidFill>
                    <a:srgbClr val="E46232"/>
                  </a:solidFill>
                  <a:latin typeface="Arial"/>
                  <a:ea typeface="Arial"/>
                  <a:cs typeface="Arial"/>
                  <a:sym typeface="Arial"/>
                </a:rPr>
                <a:t>herhangi biri uymuyorsa</a:t>
              </a:r>
              <a:r>
                <a:rPr b="0" i="0" lang="en-US" sz="2800" u="none" cap="none" strike="noStrike">
                  <a:solidFill>
                    <a:srgbClr val="000000"/>
                  </a:solidFill>
                  <a:latin typeface="Arial"/>
                  <a:ea typeface="Arial"/>
                  <a:cs typeface="Arial"/>
                  <a:sym typeface="Arial"/>
                </a:rPr>
                <a:t> bile FALSE döndürür.</a:t>
              </a:r>
              <a:endParaRPr b="0" i="0" sz="2800" u="none" cap="none" strike="noStrike">
                <a:solidFill>
                  <a:srgbClr val="000000"/>
                </a:solidFill>
                <a:latin typeface="Arial"/>
                <a:ea typeface="Arial"/>
                <a:cs typeface="Arial"/>
                <a:sym typeface="Arial"/>
              </a:endParaRPr>
            </a:p>
            <a:p>
              <a:pPr indent="-279400" lvl="1" marL="791845"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457200" lvl="1" marL="914400" marR="0" rtl="0" algn="l">
                <a:spcBef>
                  <a:spcPts val="0"/>
                </a:spcBef>
                <a:spcAft>
                  <a:spcPts val="0"/>
                </a:spcAft>
                <a:buClr>
                  <a:srgbClr val="000000"/>
                </a:buClr>
                <a:buSzPts val="2800"/>
                <a:buFont typeface="Arial"/>
                <a:buChar char="•"/>
              </a:pPr>
              <a:r>
                <a:rPr b="1" i="0" lang="en-US" sz="2800" u="none" cap="none" strike="noStrike">
                  <a:solidFill>
                    <a:srgbClr val="000000"/>
                  </a:solidFill>
                  <a:latin typeface="Arial"/>
                  <a:ea typeface="Arial"/>
                  <a:cs typeface="Arial"/>
                  <a:sym typeface="Arial"/>
                </a:rPr>
                <a:t>&gt;All </a:t>
              </a:r>
              <a:r>
                <a:rPr b="0" i="0" lang="en-US" sz="2800" u="none" cap="none" strike="noStrike">
                  <a:solidFill>
                    <a:srgbClr val="000000"/>
                  </a:solidFill>
                  <a:latin typeface="Arial"/>
                  <a:ea typeface="Arial"/>
                  <a:cs typeface="Arial"/>
                  <a:sym typeface="Arial"/>
                </a:rPr>
                <a:t>komutu verilen değerlerin hepsinden büyük olan (en büyüğünden büyük) kayıtları listelemeyi sağlar.</a:t>
              </a:r>
              <a:endParaRPr b="0" i="0" sz="2800" u="none" cap="none" strike="noStrike">
                <a:solidFill>
                  <a:srgbClr val="000000"/>
                </a:solidFill>
                <a:latin typeface="Arial"/>
                <a:ea typeface="Arial"/>
                <a:cs typeface="Arial"/>
                <a:sym typeface="Arial"/>
              </a:endParaRPr>
            </a:p>
            <a:p>
              <a:pPr indent="-279400" lvl="1" marL="914400" marR="0" rtl="0" algn="l">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457200" lvl="1" marL="914400" marR="0" rtl="0" algn="l">
                <a:spcBef>
                  <a:spcPts val="0"/>
                </a:spcBef>
                <a:spcAft>
                  <a:spcPts val="0"/>
                </a:spcAft>
                <a:buClr>
                  <a:srgbClr val="000000"/>
                </a:buClr>
                <a:buSzPts val="2800"/>
                <a:buFont typeface="Arial"/>
                <a:buChar char="•"/>
              </a:pPr>
              <a:r>
                <a:rPr b="1" i="0" lang="en-US" sz="2800" u="none" cap="none" strike="noStrike">
                  <a:solidFill>
                    <a:srgbClr val="000000"/>
                  </a:solidFill>
                  <a:latin typeface="Arial"/>
                  <a:ea typeface="Arial"/>
                  <a:cs typeface="Arial"/>
                  <a:sym typeface="Arial"/>
                </a:rPr>
                <a:t>&lt;All </a:t>
              </a:r>
              <a:r>
                <a:rPr b="0" i="0" lang="en-US" sz="2800" u="none" cap="none" strike="noStrike">
                  <a:solidFill>
                    <a:srgbClr val="000000"/>
                  </a:solidFill>
                  <a:latin typeface="Arial"/>
                  <a:ea typeface="Arial"/>
                  <a:cs typeface="Arial"/>
                  <a:sym typeface="Arial"/>
                </a:rPr>
                <a:t>komutu ise verilen değerlerin hepsinden küçük olan (en küçüğünden küçük) kayıtları listelemeyi sağlar.</a:t>
              </a:r>
              <a:endParaRPr b="0" i="0" sz="2800" u="none" cap="none" strike="noStrike">
                <a:solidFill>
                  <a:srgbClr val="000000"/>
                </a:solidFill>
                <a:latin typeface="Arial"/>
                <a:ea typeface="Arial"/>
                <a:cs typeface="Arial"/>
                <a:sym typeface="Arial"/>
              </a:endParaRPr>
            </a:p>
            <a:p>
              <a:pPr indent="0" lvl="1" marL="457200" marR="0" rtl="0" algn="l">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279400" lvl="1" marL="791845"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279400" lvl="1" marL="791845"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0" lvl="1" marL="334645" marR="0" rtl="0" algn="l">
                <a:lnSpc>
                  <a:spcPct val="155000"/>
                </a:lnSpc>
                <a:spcBef>
                  <a:spcPts val="0"/>
                </a:spcBef>
                <a:spcAft>
                  <a:spcPts val="0"/>
                </a:spcAft>
                <a:buNone/>
              </a:pPr>
              <a:r>
                <a:t/>
              </a:r>
              <a:endParaRPr b="0" i="0" sz="2800" u="none" cap="none" strike="noStrike">
                <a:solidFill>
                  <a:srgbClr val="000000"/>
                </a:solidFill>
                <a:latin typeface="Arial"/>
                <a:ea typeface="Arial"/>
                <a:cs typeface="Arial"/>
                <a:sym typeface="Arial"/>
              </a:endParaRPr>
            </a:p>
          </p:txBody>
        </p:sp>
      </p:grpSp>
      <p:pic>
        <p:nvPicPr>
          <p:cNvPr id="5429" name="Google Shape;5429;p453"/>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5430" name="Google Shape;5430;p453"/>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4" name="Shape 5434"/>
        <p:cNvGrpSpPr/>
        <p:nvPr/>
      </p:nvGrpSpPr>
      <p:grpSpPr>
        <a:xfrm>
          <a:off x="0" y="0"/>
          <a:ext cx="0" cy="0"/>
          <a:chOff x="0" y="0"/>
          <a:chExt cx="0" cy="0"/>
        </a:xfrm>
      </p:grpSpPr>
      <p:sp>
        <p:nvSpPr>
          <p:cNvPr id="5435" name="Google Shape;5435;p4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6" name="Google Shape;5436;p4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37" name="Google Shape;5437;p4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438" name="Google Shape;5438;p45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EXISTS</a:t>
            </a:r>
            <a:endParaRPr/>
          </a:p>
        </p:txBody>
      </p:sp>
      <p:pic>
        <p:nvPicPr>
          <p:cNvPr id="5439" name="Google Shape;5439;p454"/>
          <p:cNvPicPr preferRelativeResize="0"/>
          <p:nvPr/>
        </p:nvPicPr>
        <p:blipFill rotWithShape="1">
          <a:blip r:embed="rId4">
            <a:alphaModFix/>
          </a:blip>
          <a:srcRect b="0" l="0" r="0" t="0"/>
          <a:stretch/>
        </p:blipFill>
        <p:spPr>
          <a:xfrm>
            <a:off x="304800" y="2270544"/>
            <a:ext cx="17983200" cy="752434"/>
          </a:xfrm>
          <a:prstGeom prst="rect">
            <a:avLst/>
          </a:prstGeom>
          <a:noFill/>
          <a:ln>
            <a:noFill/>
          </a:ln>
        </p:spPr>
      </p:pic>
      <p:pic>
        <p:nvPicPr>
          <p:cNvPr id="5440" name="Google Shape;5440;p454"/>
          <p:cNvPicPr preferRelativeResize="0"/>
          <p:nvPr/>
        </p:nvPicPr>
        <p:blipFill rotWithShape="1">
          <a:blip r:embed="rId5">
            <a:alphaModFix/>
          </a:blip>
          <a:srcRect b="0" l="0" r="0" t="0"/>
          <a:stretch/>
        </p:blipFill>
        <p:spPr>
          <a:xfrm>
            <a:off x="1219200" y="4152900"/>
            <a:ext cx="6673168" cy="4159090"/>
          </a:xfrm>
          <a:prstGeom prst="rect">
            <a:avLst/>
          </a:prstGeom>
          <a:noFill/>
          <a:ln>
            <a:noFill/>
          </a:ln>
        </p:spPr>
      </p:pic>
      <p:pic>
        <p:nvPicPr>
          <p:cNvPr id="5441" name="Google Shape;5441;p454"/>
          <p:cNvPicPr preferRelativeResize="0"/>
          <p:nvPr/>
        </p:nvPicPr>
        <p:blipFill rotWithShape="1">
          <a:blip r:embed="rId6">
            <a:alphaModFix/>
          </a:blip>
          <a:srcRect b="0" l="0" r="0" t="0"/>
          <a:stretch/>
        </p:blipFill>
        <p:spPr>
          <a:xfrm>
            <a:off x="9601200" y="4178710"/>
            <a:ext cx="5867400" cy="4517162"/>
          </a:xfrm>
          <a:prstGeom prst="rect">
            <a:avLst/>
          </a:prstGeom>
          <a:noFill/>
          <a:ln>
            <a:noFill/>
          </a:ln>
        </p:spPr>
      </p:pic>
      <p:pic>
        <p:nvPicPr>
          <p:cNvPr id="5442" name="Google Shape;5442;p454"/>
          <p:cNvPicPr preferRelativeResize="0"/>
          <p:nvPr/>
        </p:nvPicPr>
        <p:blipFill rotWithShape="1">
          <a:blip r:embed="rId7">
            <a:alphaModFix/>
          </a:blip>
          <a:srcRect b="0" l="0" r="0" t="0"/>
          <a:stretch/>
        </p:blipFill>
        <p:spPr>
          <a:xfrm>
            <a:off x="5398398" y="3179673"/>
            <a:ext cx="5592419" cy="752434"/>
          </a:xfrm>
          <a:prstGeom prst="rect">
            <a:avLst/>
          </a:prstGeom>
          <a:noFill/>
          <a:ln>
            <a:noFill/>
          </a:ln>
        </p:spPr>
      </p:pic>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6" name="Shape 5446"/>
        <p:cNvGrpSpPr/>
        <p:nvPr/>
      </p:nvGrpSpPr>
      <p:grpSpPr>
        <a:xfrm>
          <a:off x="0" y="0"/>
          <a:ext cx="0" cy="0"/>
          <a:chOff x="0" y="0"/>
          <a:chExt cx="0" cy="0"/>
        </a:xfrm>
      </p:grpSpPr>
      <p:sp>
        <p:nvSpPr>
          <p:cNvPr id="5447" name="Google Shape;5447;p4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8" name="Google Shape;5448;p4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49" name="Google Shape;5449;p4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450" name="Google Shape;5450;p45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EXISTS</a:t>
            </a:r>
            <a:endParaRPr/>
          </a:p>
        </p:txBody>
      </p:sp>
      <p:pic>
        <p:nvPicPr>
          <p:cNvPr id="5451" name="Google Shape;5451;p455"/>
          <p:cNvPicPr preferRelativeResize="0"/>
          <p:nvPr/>
        </p:nvPicPr>
        <p:blipFill rotWithShape="1">
          <a:blip r:embed="rId4">
            <a:alphaModFix/>
          </a:blip>
          <a:srcRect b="0" l="0" r="0" t="0"/>
          <a:stretch/>
        </p:blipFill>
        <p:spPr>
          <a:xfrm>
            <a:off x="3200400" y="2222701"/>
            <a:ext cx="4419600" cy="2754541"/>
          </a:xfrm>
          <a:prstGeom prst="rect">
            <a:avLst/>
          </a:prstGeom>
          <a:noFill/>
          <a:ln>
            <a:noFill/>
          </a:ln>
        </p:spPr>
      </p:pic>
      <p:pic>
        <p:nvPicPr>
          <p:cNvPr id="5452" name="Google Shape;5452;p455"/>
          <p:cNvPicPr preferRelativeResize="0"/>
          <p:nvPr/>
        </p:nvPicPr>
        <p:blipFill rotWithShape="1">
          <a:blip r:embed="rId5">
            <a:alphaModFix/>
          </a:blip>
          <a:srcRect b="0" l="0" r="0" t="0"/>
          <a:stretch/>
        </p:blipFill>
        <p:spPr>
          <a:xfrm>
            <a:off x="9144000" y="2202089"/>
            <a:ext cx="4114800" cy="3167879"/>
          </a:xfrm>
          <a:prstGeom prst="rect">
            <a:avLst/>
          </a:prstGeom>
          <a:noFill/>
          <a:ln>
            <a:noFill/>
          </a:ln>
        </p:spPr>
      </p:pic>
      <p:pic>
        <p:nvPicPr>
          <p:cNvPr id="5453" name="Google Shape;5453;p455"/>
          <p:cNvPicPr preferRelativeResize="0"/>
          <p:nvPr/>
        </p:nvPicPr>
        <p:blipFill rotWithShape="1">
          <a:blip r:embed="rId6">
            <a:alphaModFix/>
          </a:blip>
          <a:srcRect b="0" l="0" r="0" t="0"/>
          <a:stretch/>
        </p:blipFill>
        <p:spPr>
          <a:xfrm>
            <a:off x="304800" y="5748148"/>
            <a:ext cx="13220029" cy="3792139"/>
          </a:xfrm>
          <a:prstGeom prst="rect">
            <a:avLst/>
          </a:prstGeom>
          <a:noFill/>
          <a:ln>
            <a:noFill/>
          </a:ln>
        </p:spPr>
      </p:pic>
      <p:sp>
        <p:nvSpPr>
          <p:cNvPr id="5454" name="Google Shape;5454;p455"/>
          <p:cNvSpPr/>
          <p:nvPr/>
        </p:nvSpPr>
        <p:spPr>
          <a:xfrm>
            <a:off x="9143999" y="30861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5" name="Google Shape;5455;p455"/>
          <p:cNvSpPr/>
          <p:nvPr/>
        </p:nvSpPr>
        <p:spPr>
          <a:xfrm>
            <a:off x="9144000" y="36957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6" name="Google Shape;5456;p455"/>
          <p:cNvSpPr/>
          <p:nvPr/>
        </p:nvSpPr>
        <p:spPr>
          <a:xfrm>
            <a:off x="9143999" y="43053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57" name="Google Shape;5457;p455"/>
          <p:cNvPicPr preferRelativeResize="0"/>
          <p:nvPr/>
        </p:nvPicPr>
        <p:blipFill rotWithShape="1">
          <a:blip r:embed="rId7">
            <a:alphaModFix/>
          </a:blip>
          <a:srcRect b="0" l="0" r="0" t="0"/>
          <a:stretch/>
        </p:blipFill>
        <p:spPr>
          <a:xfrm>
            <a:off x="13494349" y="6319702"/>
            <a:ext cx="4097288" cy="2343649"/>
          </a:xfrm>
          <a:prstGeom prst="rect">
            <a:avLst/>
          </a:prstGeom>
          <a:noFill/>
          <a:ln>
            <a:noFill/>
          </a:ln>
        </p:spPr>
      </p:pic>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1" name="Shape 5461"/>
        <p:cNvGrpSpPr/>
        <p:nvPr/>
      </p:nvGrpSpPr>
      <p:grpSpPr>
        <a:xfrm>
          <a:off x="0" y="0"/>
          <a:ext cx="0" cy="0"/>
          <a:chOff x="0" y="0"/>
          <a:chExt cx="0" cy="0"/>
        </a:xfrm>
      </p:grpSpPr>
      <p:sp>
        <p:nvSpPr>
          <p:cNvPr id="5462" name="Google Shape;5462;p4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3" name="Google Shape;5463;p4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64" name="Google Shape;5464;p4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5465" name="Google Shape;5465;p45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EXISTS</a:t>
            </a:r>
            <a:endParaRPr/>
          </a:p>
        </p:txBody>
      </p:sp>
      <p:pic>
        <p:nvPicPr>
          <p:cNvPr id="5466" name="Google Shape;5466;p456"/>
          <p:cNvPicPr preferRelativeResize="0"/>
          <p:nvPr/>
        </p:nvPicPr>
        <p:blipFill rotWithShape="1">
          <a:blip r:embed="rId4">
            <a:alphaModFix/>
          </a:blip>
          <a:srcRect b="0" l="0" r="0" t="0"/>
          <a:stretch/>
        </p:blipFill>
        <p:spPr>
          <a:xfrm>
            <a:off x="2971800" y="2202089"/>
            <a:ext cx="4419600" cy="2754541"/>
          </a:xfrm>
          <a:prstGeom prst="rect">
            <a:avLst/>
          </a:prstGeom>
          <a:noFill/>
          <a:ln>
            <a:noFill/>
          </a:ln>
        </p:spPr>
      </p:pic>
      <p:pic>
        <p:nvPicPr>
          <p:cNvPr id="5467" name="Google Shape;5467;p456"/>
          <p:cNvPicPr preferRelativeResize="0"/>
          <p:nvPr/>
        </p:nvPicPr>
        <p:blipFill rotWithShape="1">
          <a:blip r:embed="rId5">
            <a:alphaModFix/>
          </a:blip>
          <a:srcRect b="0" l="0" r="0" t="0"/>
          <a:stretch/>
        </p:blipFill>
        <p:spPr>
          <a:xfrm>
            <a:off x="9144000" y="2202089"/>
            <a:ext cx="4114800" cy="3167879"/>
          </a:xfrm>
          <a:prstGeom prst="rect">
            <a:avLst/>
          </a:prstGeom>
          <a:noFill/>
          <a:ln>
            <a:noFill/>
          </a:ln>
        </p:spPr>
      </p:pic>
      <p:sp>
        <p:nvSpPr>
          <p:cNvPr id="5468" name="Google Shape;5468;p456"/>
          <p:cNvSpPr/>
          <p:nvPr/>
        </p:nvSpPr>
        <p:spPr>
          <a:xfrm>
            <a:off x="9143999" y="30861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9" name="Google Shape;5469;p456"/>
          <p:cNvSpPr/>
          <p:nvPr/>
        </p:nvSpPr>
        <p:spPr>
          <a:xfrm>
            <a:off x="9144000" y="36957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0" name="Google Shape;5470;p456"/>
          <p:cNvSpPr/>
          <p:nvPr/>
        </p:nvSpPr>
        <p:spPr>
          <a:xfrm>
            <a:off x="9143999" y="430530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71" name="Google Shape;5471;p456"/>
          <p:cNvPicPr preferRelativeResize="0"/>
          <p:nvPr/>
        </p:nvPicPr>
        <p:blipFill rotWithShape="1">
          <a:blip r:embed="rId6">
            <a:alphaModFix/>
          </a:blip>
          <a:srcRect b="0" l="0" r="0" t="0"/>
          <a:stretch/>
        </p:blipFill>
        <p:spPr>
          <a:xfrm>
            <a:off x="1075479" y="6509922"/>
            <a:ext cx="12011169" cy="2632799"/>
          </a:xfrm>
          <a:prstGeom prst="rect">
            <a:avLst/>
          </a:prstGeom>
          <a:noFill/>
          <a:ln>
            <a:noFill/>
          </a:ln>
        </p:spPr>
      </p:pic>
      <p:pic>
        <p:nvPicPr>
          <p:cNvPr id="5472" name="Google Shape;5472;p456"/>
          <p:cNvPicPr preferRelativeResize="0"/>
          <p:nvPr/>
        </p:nvPicPr>
        <p:blipFill rotWithShape="1">
          <a:blip r:embed="rId7">
            <a:alphaModFix/>
          </a:blip>
          <a:srcRect b="0" l="0" r="0" t="0"/>
          <a:stretch/>
        </p:blipFill>
        <p:spPr>
          <a:xfrm>
            <a:off x="13411200" y="6769984"/>
            <a:ext cx="3208621" cy="2112673"/>
          </a:xfrm>
          <a:prstGeom prst="rect">
            <a:avLst/>
          </a:prstGeom>
          <a:noFill/>
          <a:ln>
            <a:noFill/>
          </a:ln>
        </p:spPr>
      </p:pic>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6" name="Shape 5476"/>
        <p:cNvGrpSpPr/>
        <p:nvPr/>
      </p:nvGrpSpPr>
      <p:grpSpPr>
        <a:xfrm>
          <a:off x="0" y="0"/>
          <a:ext cx="0" cy="0"/>
          <a:chOff x="0" y="0"/>
          <a:chExt cx="0" cy="0"/>
        </a:xfrm>
      </p:grpSpPr>
      <p:sp>
        <p:nvSpPr>
          <p:cNvPr id="5477" name="Google Shape;5477;p4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8" name="Google Shape;5478;p4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79" name="Google Shape;5479;p45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NOT EXISTS</a:t>
            </a:r>
            <a:endParaRPr/>
          </a:p>
        </p:txBody>
      </p:sp>
      <p:pic>
        <p:nvPicPr>
          <p:cNvPr id="5480" name="Google Shape;5480;p457"/>
          <p:cNvPicPr preferRelativeResize="0"/>
          <p:nvPr/>
        </p:nvPicPr>
        <p:blipFill rotWithShape="1">
          <a:blip r:embed="rId4">
            <a:alphaModFix/>
          </a:blip>
          <a:srcRect b="0" l="0" r="0" t="0"/>
          <a:stretch/>
        </p:blipFill>
        <p:spPr>
          <a:xfrm>
            <a:off x="2971800" y="2202089"/>
            <a:ext cx="4419600" cy="2754541"/>
          </a:xfrm>
          <a:prstGeom prst="rect">
            <a:avLst/>
          </a:prstGeom>
          <a:noFill/>
          <a:ln>
            <a:noFill/>
          </a:ln>
        </p:spPr>
      </p:pic>
      <p:pic>
        <p:nvPicPr>
          <p:cNvPr id="5481" name="Google Shape;5481;p457"/>
          <p:cNvPicPr preferRelativeResize="0"/>
          <p:nvPr/>
        </p:nvPicPr>
        <p:blipFill rotWithShape="1">
          <a:blip r:embed="rId5">
            <a:alphaModFix/>
          </a:blip>
          <a:srcRect b="0" l="0" r="0" t="0"/>
          <a:stretch/>
        </p:blipFill>
        <p:spPr>
          <a:xfrm>
            <a:off x="9144000" y="2202089"/>
            <a:ext cx="4114800" cy="3167879"/>
          </a:xfrm>
          <a:prstGeom prst="rect">
            <a:avLst/>
          </a:prstGeom>
          <a:noFill/>
          <a:ln>
            <a:noFill/>
          </a:ln>
        </p:spPr>
      </p:pic>
      <p:sp>
        <p:nvSpPr>
          <p:cNvPr id="5482" name="Google Shape;5482;p457"/>
          <p:cNvSpPr/>
          <p:nvPr/>
        </p:nvSpPr>
        <p:spPr>
          <a:xfrm>
            <a:off x="3238499" y="4575630"/>
            <a:ext cx="3886201" cy="381000"/>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483" name="Google Shape;5483;p457"/>
          <p:cNvPicPr preferRelativeResize="0"/>
          <p:nvPr/>
        </p:nvPicPr>
        <p:blipFill rotWithShape="1">
          <a:blip r:embed="rId6">
            <a:alphaModFix/>
          </a:blip>
          <a:srcRect b="0" l="0" r="0" t="0"/>
          <a:stretch/>
        </p:blipFill>
        <p:spPr>
          <a:xfrm>
            <a:off x="1371600" y="6029009"/>
            <a:ext cx="10927272" cy="3429000"/>
          </a:xfrm>
          <a:prstGeom prst="rect">
            <a:avLst/>
          </a:prstGeom>
          <a:noFill/>
          <a:ln>
            <a:noFill/>
          </a:ln>
        </p:spPr>
      </p:pic>
      <p:pic>
        <p:nvPicPr>
          <p:cNvPr id="5484" name="Google Shape;5484;p457"/>
          <p:cNvPicPr preferRelativeResize="0"/>
          <p:nvPr/>
        </p:nvPicPr>
        <p:blipFill rotWithShape="1">
          <a:blip r:embed="rId7">
            <a:alphaModFix/>
          </a:blip>
          <a:srcRect b="0" l="0" r="0" t="0"/>
          <a:stretch/>
        </p:blipFill>
        <p:spPr>
          <a:xfrm>
            <a:off x="12725400" y="6757240"/>
            <a:ext cx="3947589" cy="1486340"/>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8" name="Shape 5488"/>
        <p:cNvGrpSpPr/>
        <p:nvPr/>
      </p:nvGrpSpPr>
      <p:grpSpPr>
        <a:xfrm>
          <a:off x="0" y="0"/>
          <a:ext cx="0" cy="0"/>
          <a:chOff x="0" y="0"/>
          <a:chExt cx="0" cy="0"/>
        </a:xfrm>
      </p:grpSpPr>
      <p:sp>
        <p:nvSpPr>
          <p:cNvPr id="5489" name="Google Shape;5489;p4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0" name="Google Shape;5490;p4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491" name="Google Shape;5491;p45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EXISTS</a:t>
            </a:r>
            <a:endParaRPr/>
          </a:p>
        </p:txBody>
      </p:sp>
      <p:pic>
        <p:nvPicPr>
          <p:cNvPr id="5492" name="Google Shape;5492;p458"/>
          <p:cNvPicPr preferRelativeResize="0"/>
          <p:nvPr/>
        </p:nvPicPr>
        <p:blipFill rotWithShape="1">
          <a:blip r:embed="rId4">
            <a:alphaModFix/>
          </a:blip>
          <a:srcRect b="0" l="0" r="0" t="0"/>
          <a:stretch/>
        </p:blipFill>
        <p:spPr>
          <a:xfrm>
            <a:off x="3581400" y="2333835"/>
            <a:ext cx="4387168" cy="2734327"/>
          </a:xfrm>
          <a:prstGeom prst="rect">
            <a:avLst/>
          </a:prstGeom>
          <a:noFill/>
          <a:ln>
            <a:noFill/>
          </a:ln>
        </p:spPr>
      </p:pic>
      <p:pic>
        <p:nvPicPr>
          <p:cNvPr id="5493" name="Google Shape;5493;p458"/>
          <p:cNvPicPr preferRelativeResize="0"/>
          <p:nvPr/>
        </p:nvPicPr>
        <p:blipFill rotWithShape="1">
          <a:blip r:embed="rId5">
            <a:alphaModFix/>
          </a:blip>
          <a:srcRect b="0" l="0" r="0" t="0"/>
          <a:stretch/>
        </p:blipFill>
        <p:spPr>
          <a:xfrm>
            <a:off x="9159240" y="2310975"/>
            <a:ext cx="4114800" cy="3167880"/>
          </a:xfrm>
          <a:prstGeom prst="rect">
            <a:avLst/>
          </a:prstGeom>
          <a:noFill/>
          <a:ln>
            <a:noFill/>
          </a:ln>
        </p:spPr>
      </p:pic>
      <p:pic>
        <p:nvPicPr>
          <p:cNvPr id="5494" name="Google Shape;5494;p458"/>
          <p:cNvPicPr preferRelativeResize="0"/>
          <p:nvPr/>
        </p:nvPicPr>
        <p:blipFill rotWithShape="1">
          <a:blip r:embed="rId6">
            <a:alphaModFix/>
          </a:blip>
          <a:srcRect b="0" l="0" r="0" t="0"/>
          <a:stretch/>
        </p:blipFill>
        <p:spPr>
          <a:xfrm>
            <a:off x="746982" y="5676900"/>
            <a:ext cx="16779018" cy="1277444"/>
          </a:xfrm>
          <a:prstGeom prst="rect">
            <a:avLst/>
          </a:prstGeom>
          <a:noFill/>
          <a:ln>
            <a:noFill/>
          </a:ln>
        </p:spPr>
      </p:pic>
      <p:pic>
        <p:nvPicPr>
          <p:cNvPr id="5495" name="Google Shape;5495;p458"/>
          <p:cNvPicPr preferRelativeResize="0"/>
          <p:nvPr/>
        </p:nvPicPr>
        <p:blipFill rotWithShape="1">
          <a:blip r:embed="rId7">
            <a:alphaModFix/>
          </a:blip>
          <a:srcRect b="0" l="0" r="0" t="0"/>
          <a:stretch/>
        </p:blipFill>
        <p:spPr>
          <a:xfrm>
            <a:off x="1905000" y="7563082"/>
            <a:ext cx="3568017" cy="2040906"/>
          </a:xfrm>
          <a:prstGeom prst="rect">
            <a:avLst/>
          </a:prstGeom>
          <a:noFill/>
          <a:ln>
            <a:noFill/>
          </a:ln>
        </p:spPr>
      </p:pic>
      <p:pic>
        <p:nvPicPr>
          <p:cNvPr id="5496" name="Google Shape;5496;p458"/>
          <p:cNvPicPr preferRelativeResize="0"/>
          <p:nvPr/>
        </p:nvPicPr>
        <p:blipFill rotWithShape="1">
          <a:blip r:embed="rId8">
            <a:alphaModFix/>
          </a:blip>
          <a:srcRect b="0" l="0" r="0" t="0"/>
          <a:stretch/>
        </p:blipFill>
        <p:spPr>
          <a:xfrm>
            <a:off x="6480366" y="7240398"/>
            <a:ext cx="9553971" cy="2740538"/>
          </a:xfrm>
          <a:prstGeom prst="rect">
            <a:avLst/>
          </a:prstGeom>
          <a:noFill/>
          <a:ln>
            <a:noFill/>
          </a:ln>
        </p:spPr>
      </p:pic>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0" name="Shape 5500"/>
        <p:cNvGrpSpPr/>
        <p:nvPr/>
      </p:nvGrpSpPr>
      <p:grpSpPr>
        <a:xfrm>
          <a:off x="0" y="0"/>
          <a:ext cx="0" cy="0"/>
          <a:chOff x="0" y="0"/>
          <a:chExt cx="0" cy="0"/>
        </a:xfrm>
      </p:grpSpPr>
      <p:sp>
        <p:nvSpPr>
          <p:cNvPr id="5501" name="Google Shape;5501;p4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2" name="Google Shape;5502;p4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503" name="Google Shape;5503;p45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ANY</a:t>
            </a:r>
            <a:endParaRPr/>
          </a:p>
        </p:txBody>
      </p:sp>
      <p:pic>
        <p:nvPicPr>
          <p:cNvPr id="5504" name="Google Shape;5504;p459"/>
          <p:cNvPicPr preferRelativeResize="0"/>
          <p:nvPr/>
        </p:nvPicPr>
        <p:blipFill rotWithShape="1">
          <a:blip r:embed="rId4">
            <a:alphaModFix/>
          </a:blip>
          <a:srcRect b="0" l="0" r="0" t="0"/>
          <a:stretch/>
        </p:blipFill>
        <p:spPr>
          <a:xfrm>
            <a:off x="1905000" y="4229100"/>
            <a:ext cx="5774874" cy="4693036"/>
          </a:xfrm>
          <a:prstGeom prst="rect">
            <a:avLst/>
          </a:prstGeom>
          <a:noFill/>
          <a:ln>
            <a:noFill/>
          </a:ln>
        </p:spPr>
      </p:pic>
      <p:pic>
        <p:nvPicPr>
          <p:cNvPr id="5505" name="Google Shape;5505;p459"/>
          <p:cNvPicPr preferRelativeResize="0"/>
          <p:nvPr/>
        </p:nvPicPr>
        <p:blipFill rotWithShape="1">
          <a:blip r:embed="rId5">
            <a:alphaModFix/>
          </a:blip>
          <a:srcRect b="0" l="0" r="0" t="0"/>
          <a:stretch/>
        </p:blipFill>
        <p:spPr>
          <a:xfrm>
            <a:off x="9202184" y="4457700"/>
            <a:ext cx="4724400" cy="4616678"/>
          </a:xfrm>
          <a:prstGeom prst="rect">
            <a:avLst/>
          </a:prstGeom>
          <a:noFill/>
          <a:ln>
            <a:noFill/>
          </a:ln>
        </p:spPr>
      </p:pic>
      <p:pic>
        <p:nvPicPr>
          <p:cNvPr id="5506" name="Google Shape;5506;p459"/>
          <p:cNvPicPr preferRelativeResize="0"/>
          <p:nvPr/>
        </p:nvPicPr>
        <p:blipFill rotWithShape="1">
          <a:blip r:embed="rId6">
            <a:alphaModFix/>
          </a:blip>
          <a:srcRect b="0" l="0" r="0" t="0"/>
          <a:stretch/>
        </p:blipFill>
        <p:spPr>
          <a:xfrm>
            <a:off x="4572000" y="2179229"/>
            <a:ext cx="7910495" cy="10382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6"/>
          <p:cNvSpPr txBox="1"/>
          <p:nvPr/>
        </p:nvSpPr>
        <p:spPr>
          <a:xfrm>
            <a:off x="9430703" y="3924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562" name="Google Shape;562;p4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6"/>
          <p:cNvSpPr txBox="1"/>
          <p:nvPr/>
        </p:nvSpPr>
        <p:spPr>
          <a:xfrm>
            <a:off x="1149817" y="4660708"/>
            <a:ext cx="5582475"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SQL KOMUTLARI</a:t>
            </a:r>
            <a:endParaRPr/>
          </a:p>
        </p:txBody>
      </p:sp>
      <p:sp>
        <p:nvSpPr>
          <p:cNvPr id="564" name="Google Shape;564;p46"/>
          <p:cNvSpPr txBox="1"/>
          <p:nvPr/>
        </p:nvSpPr>
        <p:spPr>
          <a:xfrm>
            <a:off x="10439400" y="40076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DDL</a:t>
            </a:r>
            <a:endParaRPr/>
          </a:p>
        </p:txBody>
      </p:sp>
      <p:cxnSp>
        <p:nvCxnSpPr>
          <p:cNvPr id="565" name="Google Shape;565;p46"/>
          <p:cNvCxnSpPr/>
          <p:nvPr/>
        </p:nvCxnSpPr>
        <p:spPr>
          <a:xfrm>
            <a:off x="9430703" y="4991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566" name="Google Shape;566;p46"/>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567" name="Google Shape;567;p46"/>
          <p:cNvSpPr txBox="1"/>
          <p:nvPr/>
        </p:nvSpPr>
        <p:spPr>
          <a:xfrm>
            <a:off x="9448800" y="2400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568" name="Google Shape;568;p46"/>
          <p:cNvSpPr txBox="1"/>
          <p:nvPr/>
        </p:nvSpPr>
        <p:spPr>
          <a:xfrm>
            <a:off x="10439400" y="2476500"/>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DQL</a:t>
            </a:r>
            <a:endParaRPr/>
          </a:p>
        </p:txBody>
      </p:sp>
      <p:cxnSp>
        <p:nvCxnSpPr>
          <p:cNvPr id="569" name="Google Shape;569;p46"/>
          <p:cNvCxnSpPr/>
          <p:nvPr/>
        </p:nvCxnSpPr>
        <p:spPr>
          <a:xfrm>
            <a:off x="9448800" y="3467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70" name="Google Shape;570;p46"/>
          <p:cNvSpPr txBox="1"/>
          <p:nvPr/>
        </p:nvSpPr>
        <p:spPr>
          <a:xfrm>
            <a:off x="9436417" y="5372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571" name="Google Shape;571;p46"/>
          <p:cNvSpPr txBox="1"/>
          <p:nvPr/>
        </p:nvSpPr>
        <p:spPr>
          <a:xfrm>
            <a:off x="10427017" y="54430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DML</a:t>
            </a:r>
            <a:endParaRPr/>
          </a:p>
        </p:txBody>
      </p:sp>
      <p:cxnSp>
        <p:nvCxnSpPr>
          <p:cNvPr id="572" name="Google Shape;572;p46"/>
          <p:cNvCxnSpPr/>
          <p:nvPr/>
        </p:nvCxnSpPr>
        <p:spPr>
          <a:xfrm>
            <a:off x="9436417" y="64389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73" name="Google Shape;573;p46"/>
          <p:cNvSpPr txBox="1"/>
          <p:nvPr/>
        </p:nvSpPr>
        <p:spPr>
          <a:xfrm>
            <a:off x="9436417" y="6819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05</a:t>
            </a:r>
            <a:endParaRPr/>
          </a:p>
        </p:txBody>
      </p:sp>
      <p:sp>
        <p:nvSpPr>
          <p:cNvPr id="574" name="Google Shape;574;p46"/>
          <p:cNvSpPr txBox="1"/>
          <p:nvPr/>
        </p:nvSpPr>
        <p:spPr>
          <a:xfrm>
            <a:off x="10427017" y="68908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DCL</a:t>
            </a:r>
            <a:endParaRPr/>
          </a:p>
        </p:txBody>
      </p:sp>
      <p:cxnSp>
        <p:nvCxnSpPr>
          <p:cNvPr id="575" name="Google Shape;575;p46"/>
          <p:cNvCxnSpPr/>
          <p:nvPr/>
        </p:nvCxnSpPr>
        <p:spPr>
          <a:xfrm>
            <a:off x="9436417" y="7886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76" name="Google Shape;576;p46"/>
          <p:cNvSpPr txBox="1"/>
          <p:nvPr/>
        </p:nvSpPr>
        <p:spPr>
          <a:xfrm>
            <a:off x="9448800" y="952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577" name="Google Shape;577;p46"/>
          <p:cNvSpPr txBox="1"/>
          <p:nvPr/>
        </p:nvSpPr>
        <p:spPr>
          <a:xfrm>
            <a:off x="10439400" y="1028700"/>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SQL KOMUTLARI GENEL BİLGİLENDİRME</a:t>
            </a:r>
            <a:endParaRPr/>
          </a:p>
        </p:txBody>
      </p:sp>
      <p:cxnSp>
        <p:nvCxnSpPr>
          <p:cNvPr id="578" name="Google Shape;578;p46"/>
          <p:cNvCxnSpPr/>
          <p:nvPr/>
        </p:nvCxnSpPr>
        <p:spPr>
          <a:xfrm>
            <a:off x="9448800" y="2019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579" name="Google Shape;579;p46"/>
          <p:cNvSpPr txBox="1"/>
          <p:nvPr/>
        </p:nvSpPr>
        <p:spPr>
          <a:xfrm>
            <a:off x="9448800" y="8343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06</a:t>
            </a:r>
            <a:endParaRPr/>
          </a:p>
        </p:txBody>
      </p:sp>
      <p:sp>
        <p:nvSpPr>
          <p:cNvPr id="580" name="Google Shape;580;p46"/>
          <p:cNvSpPr txBox="1"/>
          <p:nvPr/>
        </p:nvSpPr>
        <p:spPr>
          <a:xfrm>
            <a:off x="10439400" y="84148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TCL</a:t>
            </a:r>
            <a:endParaRPr/>
          </a:p>
        </p:txBody>
      </p:sp>
      <p:cxnSp>
        <p:nvCxnSpPr>
          <p:cNvPr id="581" name="Google Shape;581;p46"/>
          <p:cNvCxnSpPr/>
          <p:nvPr/>
        </p:nvCxnSpPr>
        <p:spPr>
          <a:xfrm>
            <a:off x="9448800" y="9410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0" name="Shape 5510"/>
        <p:cNvGrpSpPr/>
        <p:nvPr/>
      </p:nvGrpSpPr>
      <p:grpSpPr>
        <a:xfrm>
          <a:off x="0" y="0"/>
          <a:ext cx="0" cy="0"/>
          <a:chOff x="0" y="0"/>
          <a:chExt cx="0" cy="0"/>
        </a:xfrm>
      </p:grpSpPr>
      <p:sp>
        <p:nvSpPr>
          <p:cNvPr id="5511" name="Google Shape;5511;p4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2" name="Google Shape;5512;p4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513" name="Google Shape;5513;p46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ANY</a:t>
            </a:r>
            <a:endParaRPr/>
          </a:p>
        </p:txBody>
      </p:sp>
      <p:pic>
        <p:nvPicPr>
          <p:cNvPr id="5514" name="Google Shape;5514;p460"/>
          <p:cNvPicPr preferRelativeResize="0"/>
          <p:nvPr/>
        </p:nvPicPr>
        <p:blipFill rotWithShape="1">
          <a:blip r:embed="rId4">
            <a:alphaModFix/>
          </a:blip>
          <a:srcRect b="0" l="0" r="0" t="0"/>
          <a:stretch/>
        </p:blipFill>
        <p:spPr>
          <a:xfrm>
            <a:off x="3962400" y="2179229"/>
            <a:ext cx="4191000" cy="3405878"/>
          </a:xfrm>
          <a:prstGeom prst="rect">
            <a:avLst/>
          </a:prstGeom>
          <a:noFill/>
          <a:ln>
            <a:noFill/>
          </a:ln>
        </p:spPr>
      </p:pic>
      <p:pic>
        <p:nvPicPr>
          <p:cNvPr id="5515" name="Google Shape;5515;p460"/>
          <p:cNvPicPr preferRelativeResize="0"/>
          <p:nvPr/>
        </p:nvPicPr>
        <p:blipFill rotWithShape="1">
          <a:blip r:embed="rId5">
            <a:alphaModFix/>
          </a:blip>
          <a:srcRect b="0" l="0" r="0" t="0"/>
          <a:stretch/>
        </p:blipFill>
        <p:spPr>
          <a:xfrm>
            <a:off x="8686800" y="2179229"/>
            <a:ext cx="3581400" cy="3499739"/>
          </a:xfrm>
          <a:prstGeom prst="rect">
            <a:avLst/>
          </a:prstGeom>
          <a:noFill/>
          <a:ln>
            <a:noFill/>
          </a:ln>
        </p:spPr>
      </p:pic>
      <p:pic>
        <p:nvPicPr>
          <p:cNvPr id="5516" name="Google Shape;5516;p460"/>
          <p:cNvPicPr preferRelativeResize="0"/>
          <p:nvPr/>
        </p:nvPicPr>
        <p:blipFill rotWithShape="1">
          <a:blip r:embed="rId6">
            <a:alphaModFix/>
          </a:blip>
          <a:srcRect b="0" l="0" r="0" t="0"/>
          <a:stretch/>
        </p:blipFill>
        <p:spPr>
          <a:xfrm>
            <a:off x="3581400" y="6743700"/>
            <a:ext cx="10726647" cy="2343477"/>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0" name="Shape 5520"/>
        <p:cNvGrpSpPr/>
        <p:nvPr/>
      </p:nvGrpSpPr>
      <p:grpSpPr>
        <a:xfrm>
          <a:off x="0" y="0"/>
          <a:ext cx="0" cy="0"/>
          <a:chOff x="0" y="0"/>
          <a:chExt cx="0" cy="0"/>
        </a:xfrm>
      </p:grpSpPr>
      <p:sp>
        <p:nvSpPr>
          <p:cNvPr id="5521" name="Google Shape;5521;p4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2" name="Google Shape;5522;p4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523" name="Google Shape;5523;p46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ANY</a:t>
            </a:r>
            <a:endParaRPr/>
          </a:p>
        </p:txBody>
      </p:sp>
      <p:pic>
        <p:nvPicPr>
          <p:cNvPr id="5524" name="Google Shape;5524;p461"/>
          <p:cNvPicPr preferRelativeResize="0"/>
          <p:nvPr/>
        </p:nvPicPr>
        <p:blipFill rotWithShape="1">
          <a:blip r:embed="rId4">
            <a:alphaModFix/>
          </a:blip>
          <a:srcRect b="0" l="0" r="0" t="0"/>
          <a:stretch/>
        </p:blipFill>
        <p:spPr>
          <a:xfrm>
            <a:off x="1295400" y="3730294"/>
            <a:ext cx="4648200" cy="3777428"/>
          </a:xfrm>
          <a:prstGeom prst="rect">
            <a:avLst/>
          </a:prstGeom>
          <a:noFill/>
          <a:ln>
            <a:noFill/>
          </a:ln>
        </p:spPr>
      </p:pic>
      <p:pic>
        <p:nvPicPr>
          <p:cNvPr id="5525" name="Google Shape;5525;p461"/>
          <p:cNvPicPr preferRelativeResize="0"/>
          <p:nvPr/>
        </p:nvPicPr>
        <p:blipFill rotWithShape="1">
          <a:blip r:embed="rId5">
            <a:alphaModFix/>
          </a:blip>
          <a:srcRect b="0" l="0" r="0" t="0"/>
          <a:stretch/>
        </p:blipFill>
        <p:spPr>
          <a:xfrm>
            <a:off x="6477000" y="3540085"/>
            <a:ext cx="4114800" cy="4020977"/>
          </a:xfrm>
          <a:prstGeom prst="rect">
            <a:avLst/>
          </a:prstGeom>
          <a:noFill/>
          <a:ln>
            <a:noFill/>
          </a:ln>
        </p:spPr>
      </p:pic>
      <p:pic>
        <p:nvPicPr>
          <p:cNvPr id="5526" name="Google Shape;5526;p461"/>
          <p:cNvPicPr preferRelativeResize="0"/>
          <p:nvPr/>
        </p:nvPicPr>
        <p:blipFill rotWithShape="1">
          <a:blip r:embed="rId6">
            <a:alphaModFix/>
          </a:blip>
          <a:srcRect b="0" l="0" r="0" t="0"/>
          <a:stretch/>
        </p:blipFill>
        <p:spPr>
          <a:xfrm>
            <a:off x="914400" y="2229855"/>
            <a:ext cx="15925800" cy="833811"/>
          </a:xfrm>
          <a:prstGeom prst="rect">
            <a:avLst/>
          </a:prstGeom>
          <a:noFill/>
          <a:ln>
            <a:noFill/>
          </a:ln>
        </p:spPr>
      </p:pic>
      <p:sp>
        <p:nvSpPr>
          <p:cNvPr id="5527" name="Google Shape;5527;p461"/>
          <p:cNvSpPr/>
          <p:nvPr/>
        </p:nvSpPr>
        <p:spPr>
          <a:xfrm>
            <a:off x="6591300" y="6651905"/>
            <a:ext cx="2286000" cy="855817"/>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28" name="Google Shape;5528;p461"/>
          <p:cNvPicPr preferRelativeResize="0"/>
          <p:nvPr/>
        </p:nvPicPr>
        <p:blipFill rotWithShape="1">
          <a:blip r:embed="rId7">
            <a:alphaModFix/>
          </a:blip>
          <a:srcRect b="0" l="0" r="0" t="0"/>
          <a:stretch/>
        </p:blipFill>
        <p:spPr>
          <a:xfrm>
            <a:off x="11125200" y="4100305"/>
            <a:ext cx="6614972" cy="2877100"/>
          </a:xfrm>
          <a:prstGeom prst="rect">
            <a:avLst/>
          </a:prstGeom>
          <a:noFill/>
          <a:ln>
            <a:noFill/>
          </a:ln>
        </p:spPr>
      </p:pic>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2" name="Shape 5532"/>
        <p:cNvGrpSpPr/>
        <p:nvPr/>
      </p:nvGrpSpPr>
      <p:grpSpPr>
        <a:xfrm>
          <a:off x="0" y="0"/>
          <a:ext cx="0" cy="0"/>
          <a:chOff x="0" y="0"/>
          <a:chExt cx="0" cy="0"/>
        </a:xfrm>
      </p:grpSpPr>
      <p:sp>
        <p:nvSpPr>
          <p:cNvPr id="5533" name="Google Shape;5533;p4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4" name="Google Shape;5534;p4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535" name="Google Shape;5535;p46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ANY</a:t>
            </a:r>
            <a:endParaRPr/>
          </a:p>
        </p:txBody>
      </p:sp>
      <p:pic>
        <p:nvPicPr>
          <p:cNvPr id="5536" name="Google Shape;5536;p462"/>
          <p:cNvPicPr preferRelativeResize="0"/>
          <p:nvPr/>
        </p:nvPicPr>
        <p:blipFill rotWithShape="1">
          <a:blip r:embed="rId4">
            <a:alphaModFix/>
          </a:blip>
          <a:srcRect b="0" l="0" r="0" t="0"/>
          <a:stretch/>
        </p:blipFill>
        <p:spPr>
          <a:xfrm>
            <a:off x="2667000" y="3162300"/>
            <a:ext cx="12110155" cy="5334000"/>
          </a:xfrm>
          <a:prstGeom prst="rect">
            <a:avLst/>
          </a:prstGeom>
          <a:noFill/>
          <a:ln>
            <a:noFill/>
          </a:ln>
        </p:spPr>
      </p:pic>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0" name="Shape 5540"/>
        <p:cNvGrpSpPr/>
        <p:nvPr/>
      </p:nvGrpSpPr>
      <p:grpSpPr>
        <a:xfrm>
          <a:off x="0" y="0"/>
          <a:ext cx="0" cy="0"/>
          <a:chOff x="0" y="0"/>
          <a:chExt cx="0" cy="0"/>
        </a:xfrm>
      </p:grpSpPr>
      <p:sp>
        <p:nvSpPr>
          <p:cNvPr id="5541" name="Google Shape;5541;p4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42" name="Google Shape;5542;p4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543" name="Google Shape;5543;p46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ALL</a:t>
            </a:r>
            <a:endParaRPr/>
          </a:p>
        </p:txBody>
      </p:sp>
      <p:pic>
        <p:nvPicPr>
          <p:cNvPr id="5544" name="Google Shape;5544;p463"/>
          <p:cNvPicPr preferRelativeResize="0"/>
          <p:nvPr/>
        </p:nvPicPr>
        <p:blipFill rotWithShape="1">
          <a:blip r:embed="rId4">
            <a:alphaModFix/>
          </a:blip>
          <a:srcRect b="0" l="0" r="0" t="0"/>
          <a:stretch/>
        </p:blipFill>
        <p:spPr>
          <a:xfrm>
            <a:off x="4800600" y="7217829"/>
            <a:ext cx="7098114" cy="2763107"/>
          </a:xfrm>
          <a:prstGeom prst="rect">
            <a:avLst/>
          </a:prstGeom>
          <a:noFill/>
          <a:ln>
            <a:noFill/>
          </a:ln>
        </p:spPr>
      </p:pic>
      <p:pic>
        <p:nvPicPr>
          <p:cNvPr id="5545" name="Google Shape;5545;p463"/>
          <p:cNvPicPr preferRelativeResize="0"/>
          <p:nvPr/>
        </p:nvPicPr>
        <p:blipFill rotWithShape="1">
          <a:blip r:embed="rId5">
            <a:alphaModFix/>
          </a:blip>
          <a:srcRect b="0" l="0" r="0" t="0"/>
          <a:stretch/>
        </p:blipFill>
        <p:spPr>
          <a:xfrm>
            <a:off x="3505200" y="3254786"/>
            <a:ext cx="4648200" cy="3777428"/>
          </a:xfrm>
          <a:prstGeom prst="rect">
            <a:avLst/>
          </a:prstGeom>
          <a:noFill/>
          <a:ln>
            <a:noFill/>
          </a:ln>
        </p:spPr>
      </p:pic>
      <p:pic>
        <p:nvPicPr>
          <p:cNvPr id="5546" name="Google Shape;5546;p463"/>
          <p:cNvPicPr preferRelativeResize="0"/>
          <p:nvPr/>
        </p:nvPicPr>
        <p:blipFill rotWithShape="1">
          <a:blip r:embed="rId6">
            <a:alphaModFix/>
          </a:blip>
          <a:srcRect b="0" l="0" r="0" t="0"/>
          <a:stretch/>
        </p:blipFill>
        <p:spPr>
          <a:xfrm>
            <a:off x="9372600" y="3362689"/>
            <a:ext cx="3644726" cy="3561621"/>
          </a:xfrm>
          <a:prstGeom prst="rect">
            <a:avLst/>
          </a:prstGeom>
          <a:noFill/>
          <a:ln>
            <a:noFill/>
          </a:ln>
        </p:spPr>
      </p:pic>
      <p:pic>
        <p:nvPicPr>
          <p:cNvPr id="5547" name="Google Shape;5547;p463"/>
          <p:cNvPicPr preferRelativeResize="0"/>
          <p:nvPr/>
        </p:nvPicPr>
        <p:blipFill rotWithShape="1">
          <a:blip r:embed="rId7">
            <a:alphaModFix/>
          </a:blip>
          <a:srcRect b="0" l="0" r="0" t="0"/>
          <a:stretch/>
        </p:blipFill>
        <p:spPr>
          <a:xfrm>
            <a:off x="2286000" y="2022850"/>
            <a:ext cx="12727766" cy="623911"/>
          </a:xfrm>
          <a:prstGeom prst="rect">
            <a:avLst/>
          </a:prstGeom>
          <a:noFill/>
          <a:ln>
            <a:noFill/>
          </a:ln>
        </p:spPr>
      </p:pic>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1" name="Shape 5551"/>
        <p:cNvGrpSpPr/>
        <p:nvPr/>
      </p:nvGrpSpPr>
      <p:grpSpPr>
        <a:xfrm>
          <a:off x="0" y="0"/>
          <a:ext cx="0" cy="0"/>
          <a:chOff x="0" y="0"/>
          <a:chExt cx="0" cy="0"/>
        </a:xfrm>
      </p:grpSpPr>
      <p:sp>
        <p:nvSpPr>
          <p:cNvPr id="5552" name="Google Shape;5552;p464"/>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64"/>
          <p:cNvSpPr txBox="1"/>
          <p:nvPr/>
        </p:nvSpPr>
        <p:spPr>
          <a:xfrm>
            <a:off x="381000" y="3490131"/>
            <a:ext cx="7315200" cy="220387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METİN FONKSİYONLARI</a:t>
            </a:r>
            <a:endParaRPr/>
          </a:p>
        </p:txBody>
      </p:sp>
      <p:pic>
        <p:nvPicPr>
          <p:cNvPr id="5554" name="Google Shape;5554;p4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5555" name="Google Shape;5555;p464"/>
          <p:cNvGrpSpPr/>
          <p:nvPr/>
        </p:nvGrpSpPr>
        <p:grpSpPr>
          <a:xfrm>
            <a:off x="8899136" y="1147144"/>
            <a:ext cx="8169664" cy="5097113"/>
            <a:chOff x="0" y="-9525"/>
            <a:chExt cx="10892885" cy="6796151"/>
          </a:xfrm>
        </p:grpSpPr>
        <p:sp>
          <p:nvSpPr>
            <p:cNvPr id="5556" name="Google Shape;5556;p464"/>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METİN FONKSİYONLARI</a:t>
              </a:r>
              <a:endParaRPr/>
            </a:p>
          </p:txBody>
        </p:sp>
        <p:sp>
          <p:nvSpPr>
            <p:cNvPr id="5557" name="Google Shape;5557;p464"/>
            <p:cNvSpPr txBox="1"/>
            <p:nvPr/>
          </p:nvSpPr>
          <p:spPr>
            <a:xfrm>
              <a:off x="0" y="3135283"/>
              <a:ext cx="10892885" cy="3651343"/>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Sayıca en çok olan SQL fonksiyon türüdür.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String Fonksiyonları olarak da bilinmektedir.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Metinler üzerinde fonk.işlevine göre işlemler yapılmaktadır.</a:t>
              </a:r>
              <a:endParaRPr/>
            </a:p>
          </p:txBody>
        </p:sp>
      </p:grpSp>
      <p:pic>
        <p:nvPicPr>
          <p:cNvPr descr="metin içeren bir resim&#10;&#10;Açıklama otomatik olarak oluşturuldu" id="5558" name="Google Shape;5558;p464"/>
          <p:cNvPicPr preferRelativeResize="0"/>
          <p:nvPr/>
        </p:nvPicPr>
        <p:blipFill rotWithShape="1">
          <a:blip r:embed="rId4">
            <a:alphaModFix/>
          </a:blip>
          <a:srcRect b="0" l="0" r="0" t="0"/>
          <a:stretch/>
        </p:blipFill>
        <p:spPr>
          <a:xfrm>
            <a:off x="-391162" y="4457700"/>
            <a:ext cx="8303514" cy="4670727"/>
          </a:xfrm>
          <a:prstGeom prst="rect">
            <a:avLst/>
          </a:prstGeom>
          <a:noFill/>
          <a:ln>
            <a:noFill/>
          </a:ln>
        </p:spPr>
      </p:pic>
      <p:pic>
        <p:nvPicPr>
          <p:cNvPr descr="metin içeren bir resim&#10;&#10;Açıklama otomatik olarak oluşturuldu" id="5559" name="Google Shape;5559;p464"/>
          <p:cNvPicPr preferRelativeResize="0"/>
          <p:nvPr/>
        </p:nvPicPr>
        <p:blipFill rotWithShape="1">
          <a:blip r:embed="rId5">
            <a:alphaModFix/>
          </a:blip>
          <a:srcRect b="0" l="0" r="0" t="0"/>
          <a:stretch/>
        </p:blipFill>
        <p:spPr>
          <a:xfrm>
            <a:off x="8746480" y="6213444"/>
            <a:ext cx="3302016" cy="1857384"/>
          </a:xfrm>
          <a:prstGeom prst="rect">
            <a:avLst/>
          </a:prstGeom>
          <a:noFill/>
          <a:ln>
            <a:noFill/>
          </a:ln>
        </p:spPr>
      </p:pic>
      <p:pic>
        <p:nvPicPr>
          <p:cNvPr descr="metin içeren bir resim&#10;&#10;Açıklama otomatik olarak oluşturuldu" id="5560" name="Google Shape;5560;p464"/>
          <p:cNvPicPr preferRelativeResize="0"/>
          <p:nvPr/>
        </p:nvPicPr>
        <p:blipFill rotWithShape="1">
          <a:blip r:embed="rId5">
            <a:alphaModFix/>
          </a:blip>
          <a:srcRect b="0" l="0" r="0" t="0"/>
          <a:stretch/>
        </p:blipFill>
        <p:spPr>
          <a:xfrm>
            <a:off x="8763000" y="7248516"/>
            <a:ext cx="3302016" cy="1857384"/>
          </a:xfrm>
          <a:prstGeom prst="rect">
            <a:avLst/>
          </a:prstGeom>
          <a:noFill/>
          <a:ln>
            <a:noFill/>
          </a:ln>
        </p:spPr>
      </p:pic>
      <p:sp>
        <p:nvSpPr>
          <p:cNvPr id="5561" name="Google Shape;5561;p464"/>
          <p:cNvSpPr txBox="1"/>
          <p:nvPr/>
        </p:nvSpPr>
        <p:spPr>
          <a:xfrm>
            <a:off x="10414008" y="6819900"/>
            <a:ext cx="472008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chemeClr val="dk1"/>
                </a:solidFill>
                <a:latin typeface="Arial"/>
                <a:ea typeface="Arial"/>
                <a:cs typeface="Arial"/>
                <a:sym typeface="Arial"/>
              </a:rPr>
              <a:t>Tüm Fonksiyonları Göreceğiz.</a:t>
            </a:r>
            <a:endParaRPr/>
          </a:p>
        </p:txBody>
      </p:sp>
      <p:sp>
        <p:nvSpPr>
          <p:cNvPr id="5562" name="Google Shape;5562;p464"/>
          <p:cNvSpPr txBox="1"/>
          <p:nvPr/>
        </p:nvSpPr>
        <p:spPr>
          <a:xfrm>
            <a:off x="10363200" y="7838800"/>
            <a:ext cx="472008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chemeClr val="dk1"/>
                </a:solidFill>
                <a:latin typeface="Arial"/>
                <a:ea typeface="Arial"/>
                <a:cs typeface="Arial"/>
                <a:sym typeface="Arial"/>
              </a:rPr>
              <a:t>Bölüm Alıştırması</a:t>
            </a:r>
            <a:endParaRPr sz="2400">
              <a:solidFill>
                <a:schemeClr val="dk1"/>
              </a:solidFill>
              <a:latin typeface="Arial"/>
              <a:ea typeface="Arial"/>
              <a:cs typeface="Arial"/>
              <a:sym typeface="Arial"/>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6" name="Shape 5566"/>
        <p:cNvGrpSpPr/>
        <p:nvPr/>
      </p:nvGrpSpPr>
      <p:grpSpPr>
        <a:xfrm>
          <a:off x="0" y="0"/>
          <a:ext cx="0" cy="0"/>
          <a:chOff x="0" y="0"/>
          <a:chExt cx="0" cy="0"/>
        </a:xfrm>
      </p:grpSpPr>
      <p:pic>
        <p:nvPicPr>
          <p:cNvPr id="5567" name="Google Shape;5567;p465"/>
          <p:cNvPicPr preferRelativeResize="0"/>
          <p:nvPr/>
        </p:nvPicPr>
        <p:blipFill rotWithShape="1">
          <a:blip r:embed="rId3">
            <a:alphaModFix/>
          </a:blip>
          <a:srcRect b="0" l="0" r="0" t="0"/>
          <a:stretch/>
        </p:blipFill>
        <p:spPr>
          <a:xfrm>
            <a:off x="9448800" y="2019300"/>
            <a:ext cx="7954485" cy="7668695"/>
          </a:xfrm>
          <a:prstGeom prst="rect">
            <a:avLst/>
          </a:prstGeom>
          <a:noFill/>
          <a:ln>
            <a:noFill/>
          </a:ln>
        </p:spPr>
      </p:pic>
      <p:pic>
        <p:nvPicPr>
          <p:cNvPr id="5568" name="Google Shape;5568;p465"/>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5569" name="Google Shape;5569;p46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65"/>
          <p:cNvSpPr txBox="1"/>
          <p:nvPr/>
        </p:nvSpPr>
        <p:spPr>
          <a:xfrm>
            <a:off x="-173728" y="298730"/>
            <a:ext cx="18461728" cy="1034770"/>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METİN FONKSİYONLARI</a:t>
            </a:r>
            <a:endParaRPr/>
          </a:p>
        </p:txBody>
      </p:sp>
      <p:sp>
        <p:nvSpPr>
          <p:cNvPr id="5571" name="Google Shape;5571;p465"/>
          <p:cNvSpPr txBox="1"/>
          <p:nvPr/>
        </p:nvSpPr>
        <p:spPr>
          <a:xfrm>
            <a:off x="304800" y="4686300"/>
            <a:ext cx="8169664" cy="1635641"/>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Veritabanlarının altında </a:t>
            </a:r>
            <a:endParaRPr/>
          </a:p>
          <a:p>
            <a:pPr indent="0" lvl="1" marL="334645" marR="0" rtl="0" algn="l">
              <a:lnSpc>
                <a:spcPct val="140000"/>
              </a:lnSpc>
              <a:spcBef>
                <a:spcPts val="0"/>
              </a:spcBef>
              <a:spcAft>
                <a:spcPts val="0"/>
              </a:spcAft>
              <a:buNone/>
            </a:pPr>
            <a:r>
              <a:rPr b="0" i="0" lang="en-US" sz="3100" u="none" cap="none" strike="noStrike">
                <a:solidFill>
                  <a:srgbClr val="000000"/>
                </a:solidFill>
                <a:latin typeface="Arial"/>
                <a:ea typeface="Arial"/>
                <a:cs typeface="Arial"/>
                <a:sym typeface="Arial"/>
              </a:rPr>
              <a:t>“Programbility”&gt;&gt; Functions &gt;&gt; System Functions’ın altında görebiliriz.</a:t>
            </a:r>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5575" name="Shape 5575"/>
        <p:cNvGrpSpPr/>
        <p:nvPr/>
      </p:nvGrpSpPr>
      <p:grpSpPr>
        <a:xfrm>
          <a:off x="0" y="0"/>
          <a:ext cx="0" cy="0"/>
          <a:chOff x="0" y="0"/>
          <a:chExt cx="0" cy="0"/>
        </a:xfrm>
      </p:grpSpPr>
      <p:pic>
        <p:nvPicPr>
          <p:cNvPr id="5576" name="Google Shape;5576;p466"/>
          <p:cNvPicPr preferRelativeResize="0"/>
          <p:nvPr/>
        </p:nvPicPr>
        <p:blipFill rotWithShape="1">
          <a:blip r:embed="rId3">
            <a:alphaModFix/>
          </a:blip>
          <a:srcRect b="0" l="31184" r="31184" t="0"/>
          <a:stretch/>
        </p:blipFill>
        <p:spPr>
          <a:xfrm>
            <a:off x="0" y="0"/>
            <a:ext cx="5806691" cy="10287000"/>
          </a:xfrm>
          <a:prstGeom prst="rect">
            <a:avLst/>
          </a:prstGeom>
          <a:noFill/>
          <a:ln>
            <a:noFill/>
          </a:ln>
        </p:spPr>
      </p:pic>
      <p:grpSp>
        <p:nvGrpSpPr>
          <p:cNvPr id="5577" name="Google Shape;5577;p466"/>
          <p:cNvGrpSpPr/>
          <p:nvPr/>
        </p:nvGrpSpPr>
        <p:grpSpPr>
          <a:xfrm>
            <a:off x="6597384" y="2247900"/>
            <a:ext cx="6444984" cy="1293673"/>
            <a:chOff x="7162800" y="152227"/>
            <a:chExt cx="9110946" cy="1828800"/>
          </a:xfrm>
        </p:grpSpPr>
        <p:pic>
          <p:nvPicPr>
            <p:cNvPr descr="metin içeren bir resim&#10;&#10;Açıklama otomatik olarak oluşturuldu" id="5578" name="Google Shape;5578;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79" name="Google Shape;5579;p466"/>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ASCII</a:t>
              </a:r>
              <a:endParaRPr sz="2400">
                <a:solidFill>
                  <a:srgbClr val="FFFFFF"/>
                </a:solidFill>
                <a:latin typeface="Arial"/>
                <a:ea typeface="Arial"/>
                <a:cs typeface="Arial"/>
                <a:sym typeface="Arial"/>
              </a:endParaRPr>
            </a:p>
          </p:txBody>
        </p:sp>
      </p:grpSp>
      <p:sp>
        <p:nvSpPr>
          <p:cNvPr id="5580" name="Google Shape;5580;p466"/>
          <p:cNvSpPr txBox="1"/>
          <p:nvPr/>
        </p:nvSpPr>
        <p:spPr>
          <a:xfrm>
            <a:off x="2819400" y="114300"/>
            <a:ext cx="18461728" cy="2203873"/>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METİN</a:t>
            </a:r>
            <a:endParaRPr/>
          </a:p>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FONKSİYONLARI</a:t>
            </a:r>
            <a:endParaRPr/>
          </a:p>
        </p:txBody>
      </p:sp>
      <p:cxnSp>
        <p:nvCxnSpPr>
          <p:cNvPr id="5581" name="Google Shape;5581;p466"/>
          <p:cNvCxnSpPr/>
          <p:nvPr/>
        </p:nvCxnSpPr>
        <p:spPr>
          <a:xfrm>
            <a:off x="6781800" y="2398905"/>
            <a:ext cx="11125200" cy="0"/>
          </a:xfrm>
          <a:prstGeom prst="straightConnector1">
            <a:avLst/>
          </a:prstGeom>
          <a:noFill/>
          <a:ln cap="rnd" cmpd="sng" w="9525">
            <a:solidFill>
              <a:srgbClr val="FFFFFF">
                <a:alpha val="40000"/>
              </a:srgbClr>
            </a:solidFill>
            <a:prstDash val="solid"/>
            <a:round/>
            <a:headEnd len="sm" w="sm" type="none"/>
            <a:tailEnd len="sm" w="sm" type="none"/>
          </a:ln>
        </p:spPr>
      </p:cxnSp>
      <p:grpSp>
        <p:nvGrpSpPr>
          <p:cNvPr id="5582" name="Google Shape;5582;p466"/>
          <p:cNvGrpSpPr/>
          <p:nvPr/>
        </p:nvGrpSpPr>
        <p:grpSpPr>
          <a:xfrm>
            <a:off x="6597384" y="3086100"/>
            <a:ext cx="6444984" cy="1293673"/>
            <a:chOff x="7162800" y="152227"/>
            <a:chExt cx="9110946" cy="1828800"/>
          </a:xfrm>
        </p:grpSpPr>
        <p:pic>
          <p:nvPicPr>
            <p:cNvPr descr="metin içeren bir resim&#10;&#10;Açıklama otomatik olarak oluşturuldu" id="5583" name="Google Shape;5583;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84" name="Google Shape;5584;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CHAR</a:t>
              </a:r>
              <a:endParaRPr sz="2400">
                <a:solidFill>
                  <a:srgbClr val="FFFFFF"/>
                </a:solidFill>
                <a:latin typeface="Arial"/>
                <a:ea typeface="Arial"/>
                <a:cs typeface="Arial"/>
                <a:sym typeface="Arial"/>
              </a:endParaRPr>
            </a:p>
          </p:txBody>
        </p:sp>
      </p:grpSp>
      <p:grpSp>
        <p:nvGrpSpPr>
          <p:cNvPr id="5585" name="Google Shape;5585;p466"/>
          <p:cNvGrpSpPr/>
          <p:nvPr/>
        </p:nvGrpSpPr>
        <p:grpSpPr>
          <a:xfrm>
            <a:off x="6597384" y="3922573"/>
            <a:ext cx="6444984" cy="1293673"/>
            <a:chOff x="7162800" y="152227"/>
            <a:chExt cx="9110946" cy="1828800"/>
          </a:xfrm>
        </p:grpSpPr>
        <p:pic>
          <p:nvPicPr>
            <p:cNvPr descr="metin içeren bir resim&#10;&#10;Açıklama otomatik olarak oluşturuldu" id="5586" name="Google Shape;5586;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87" name="Google Shape;5587;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CHARINDEX</a:t>
              </a:r>
              <a:endParaRPr sz="2400">
                <a:solidFill>
                  <a:srgbClr val="FFFFFF"/>
                </a:solidFill>
                <a:latin typeface="Arial"/>
                <a:ea typeface="Arial"/>
                <a:cs typeface="Arial"/>
                <a:sym typeface="Arial"/>
              </a:endParaRPr>
            </a:p>
          </p:txBody>
        </p:sp>
      </p:grpSp>
      <p:grpSp>
        <p:nvGrpSpPr>
          <p:cNvPr id="5588" name="Google Shape;5588;p466"/>
          <p:cNvGrpSpPr/>
          <p:nvPr/>
        </p:nvGrpSpPr>
        <p:grpSpPr>
          <a:xfrm>
            <a:off x="6553200" y="4762500"/>
            <a:ext cx="6444984" cy="1293673"/>
            <a:chOff x="7162800" y="152227"/>
            <a:chExt cx="9110946" cy="1828800"/>
          </a:xfrm>
        </p:grpSpPr>
        <p:pic>
          <p:nvPicPr>
            <p:cNvPr descr="metin içeren bir resim&#10;&#10;Açıklama otomatik olarak oluşturuldu" id="5589" name="Google Shape;5589;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90" name="Google Shape;5590;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CONCAT</a:t>
              </a:r>
              <a:endParaRPr sz="2400">
                <a:solidFill>
                  <a:srgbClr val="FFFFFF"/>
                </a:solidFill>
                <a:latin typeface="Arial"/>
                <a:ea typeface="Arial"/>
                <a:cs typeface="Arial"/>
                <a:sym typeface="Arial"/>
              </a:endParaRPr>
            </a:p>
          </p:txBody>
        </p:sp>
      </p:grpSp>
      <p:pic>
        <p:nvPicPr>
          <p:cNvPr id="5591" name="Google Shape;5591;p466"/>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grpSp>
        <p:nvGrpSpPr>
          <p:cNvPr id="5592" name="Google Shape;5592;p466"/>
          <p:cNvGrpSpPr/>
          <p:nvPr/>
        </p:nvGrpSpPr>
        <p:grpSpPr>
          <a:xfrm>
            <a:off x="6597384" y="5524500"/>
            <a:ext cx="6444984" cy="1293673"/>
            <a:chOff x="7162800" y="152227"/>
            <a:chExt cx="9110946" cy="1828800"/>
          </a:xfrm>
        </p:grpSpPr>
        <p:pic>
          <p:nvPicPr>
            <p:cNvPr descr="metin içeren bir resim&#10;&#10;Açıklama otomatik olarak oluşturuldu" id="5593" name="Google Shape;5593;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94" name="Google Shape;5594;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CONCAT_WS</a:t>
              </a:r>
              <a:endParaRPr sz="2400">
                <a:solidFill>
                  <a:srgbClr val="FFFFFF"/>
                </a:solidFill>
                <a:latin typeface="Arial"/>
                <a:ea typeface="Arial"/>
                <a:cs typeface="Arial"/>
                <a:sym typeface="Arial"/>
              </a:endParaRPr>
            </a:p>
          </p:txBody>
        </p:sp>
      </p:grpSp>
      <p:grpSp>
        <p:nvGrpSpPr>
          <p:cNvPr id="5595" name="Google Shape;5595;p466"/>
          <p:cNvGrpSpPr/>
          <p:nvPr/>
        </p:nvGrpSpPr>
        <p:grpSpPr>
          <a:xfrm>
            <a:off x="6597384" y="6362700"/>
            <a:ext cx="6444984" cy="1293673"/>
            <a:chOff x="7162800" y="152227"/>
            <a:chExt cx="9110946" cy="1828800"/>
          </a:xfrm>
        </p:grpSpPr>
        <p:pic>
          <p:nvPicPr>
            <p:cNvPr descr="metin içeren bir resim&#10;&#10;Açıklama otomatik olarak oluşturuldu" id="5596" name="Google Shape;5596;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597" name="Google Shape;5597;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DATALENGTH</a:t>
              </a:r>
              <a:endParaRPr sz="2400">
                <a:solidFill>
                  <a:srgbClr val="FFFFFF"/>
                </a:solidFill>
                <a:latin typeface="Arial"/>
                <a:ea typeface="Arial"/>
                <a:cs typeface="Arial"/>
                <a:sym typeface="Arial"/>
              </a:endParaRPr>
            </a:p>
          </p:txBody>
        </p:sp>
      </p:grpSp>
      <p:grpSp>
        <p:nvGrpSpPr>
          <p:cNvPr id="5598" name="Google Shape;5598;p466"/>
          <p:cNvGrpSpPr/>
          <p:nvPr/>
        </p:nvGrpSpPr>
        <p:grpSpPr>
          <a:xfrm>
            <a:off x="6553200" y="7199173"/>
            <a:ext cx="6444984" cy="1293673"/>
            <a:chOff x="7162800" y="152227"/>
            <a:chExt cx="9110946" cy="1828800"/>
          </a:xfrm>
        </p:grpSpPr>
        <p:pic>
          <p:nvPicPr>
            <p:cNvPr descr="metin içeren bir resim&#10;&#10;Açıklama otomatik olarak oluşturuldu" id="5599" name="Google Shape;5599;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00" name="Google Shape;5600;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SOUNDEX</a:t>
              </a:r>
              <a:endParaRPr sz="2400">
                <a:solidFill>
                  <a:srgbClr val="FFFFFF"/>
                </a:solidFill>
                <a:latin typeface="Arial"/>
                <a:ea typeface="Arial"/>
                <a:cs typeface="Arial"/>
                <a:sym typeface="Arial"/>
              </a:endParaRPr>
            </a:p>
          </p:txBody>
        </p:sp>
      </p:grpSp>
      <p:grpSp>
        <p:nvGrpSpPr>
          <p:cNvPr id="5601" name="Google Shape;5601;p466"/>
          <p:cNvGrpSpPr/>
          <p:nvPr/>
        </p:nvGrpSpPr>
        <p:grpSpPr>
          <a:xfrm>
            <a:off x="6597384" y="8039100"/>
            <a:ext cx="6444984" cy="1293673"/>
            <a:chOff x="7162800" y="152227"/>
            <a:chExt cx="9110946" cy="1828800"/>
          </a:xfrm>
        </p:grpSpPr>
        <p:pic>
          <p:nvPicPr>
            <p:cNvPr descr="metin içeren bir resim&#10;&#10;Açıklama otomatik olarak oluşturuldu" id="5602" name="Google Shape;5602;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03" name="Google Shape;5603;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DIFFERENCE</a:t>
              </a:r>
              <a:endParaRPr sz="2400">
                <a:solidFill>
                  <a:srgbClr val="FFFFFF"/>
                </a:solidFill>
                <a:latin typeface="Arial"/>
                <a:ea typeface="Arial"/>
                <a:cs typeface="Arial"/>
                <a:sym typeface="Arial"/>
              </a:endParaRPr>
            </a:p>
          </p:txBody>
        </p:sp>
      </p:grpSp>
      <p:grpSp>
        <p:nvGrpSpPr>
          <p:cNvPr id="5604" name="Google Shape;5604;p466"/>
          <p:cNvGrpSpPr/>
          <p:nvPr/>
        </p:nvGrpSpPr>
        <p:grpSpPr>
          <a:xfrm>
            <a:off x="6597384" y="8879027"/>
            <a:ext cx="6444984" cy="1293673"/>
            <a:chOff x="7162800" y="152227"/>
            <a:chExt cx="9110946" cy="1828800"/>
          </a:xfrm>
        </p:grpSpPr>
        <p:pic>
          <p:nvPicPr>
            <p:cNvPr descr="metin içeren bir resim&#10;&#10;Açıklama otomatik olarak oluşturuldu" id="5605" name="Google Shape;5605;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06" name="Google Shape;5606;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FORMAT</a:t>
              </a:r>
              <a:endParaRPr sz="2400">
                <a:solidFill>
                  <a:srgbClr val="FFFFFF"/>
                </a:solidFill>
                <a:latin typeface="Arial"/>
                <a:ea typeface="Arial"/>
                <a:cs typeface="Arial"/>
                <a:sym typeface="Arial"/>
              </a:endParaRPr>
            </a:p>
          </p:txBody>
        </p:sp>
      </p:grpSp>
      <p:grpSp>
        <p:nvGrpSpPr>
          <p:cNvPr id="5607" name="Google Shape;5607;p466"/>
          <p:cNvGrpSpPr/>
          <p:nvPr/>
        </p:nvGrpSpPr>
        <p:grpSpPr>
          <a:xfrm>
            <a:off x="9906000" y="2247900"/>
            <a:ext cx="6444984" cy="1293673"/>
            <a:chOff x="7162800" y="152227"/>
            <a:chExt cx="9110946" cy="1828800"/>
          </a:xfrm>
        </p:grpSpPr>
        <p:pic>
          <p:nvPicPr>
            <p:cNvPr descr="metin içeren bir resim&#10;&#10;Açıklama otomatik olarak oluşturuldu" id="5608" name="Google Shape;5608;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09" name="Google Shape;5609;p466"/>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LEFT</a:t>
              </a:r>
              <a:endParaRPr sz="2400">
                <a:solidFill>
                  <a:srgbClr val="FFFFFF"/>
                </a:solidFill>
                <a:latin typeface="Arial"/>
                <a:ea typeface="Arial"/>
                <a:cs typeface="Arial"/>
                <a:sym typeface="Arial"/>
              </a:endParaRPr>
            </a:p>
          </p:txBody>
        </p:sp>
      </p:grpSp>
      <p:grpSp>
        <p:nvGrpSpPr>
          <p:cNvPr id="5610" name="Google Shape;5610;p466"/>
          <p:cNvGrpSpPr/>
          <p:nvPr/>
        </p:nvGrpSpPr>
        <p:grpSpPr>
          <a:xfrm>
            <a:off x="9829800" y="3086100"/>
            <a:ext cx="6444984" cy="1293673"/>
            <a:chOff x="7162800" y="152227"/>
            <a:chExt cx="9110946" cy="1828800"/>
          </a:xfrm>
        </p:grpSpPr>
        <p:pic>
          <p:nvPicPr>
            <p:cNvPr descr="metin içeren bir resim&#10;&#10;Açıklama otomatik olarak oluşturuldu" id="5611" name="Google Shape;5611;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12" name="Google Shape;5612;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LEN</a:t>
              </a:r>
              <a:endParaRPr sz="2400">
                <a:solidFill>
                  <a:srgbClr val="FFFFFF"/>
                </a:solidFill>
                <a:latin typeface="Arial"/>
                <a:ea typeface="Arial"/>
                <a:cs typeface="Arial"/>
                <a:sym typeface="Arial"/>
              </a:endParaRPr>
            </a:p>
          </p:txBody>
        </p:sp>
      </p:grpSp>
      <p:grpSp>
        <p:nvGrpSpPr>
          <p:cNvPr id="5613" name="Google Shape;5613;p466"/>
          <p:cNvGrpSpPr/>
          <p:nvPr/>
        </p:nvGrpSpPr>
        <p:grpSpPr>
          <a:xfrm>
            <a:off x="9906000" y="3922573"/>
            <a:ext cx="6444984" cy="1293673"/>
            <a:chOff x="7162800" y="152227"/>
            <a:chExt cx="9110946" cy="1828800"/>
          </a:xfrm>
        </p:grpSpPr>
        <p:pic>
          <p:nvPicPr>
            <p:cNvPr descr="metin içeren bir resim&#10;&#10;Açıklama otomatik olarak oluşturuldu" id="5614" name="Google Shape;5614;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15" name="Google Shape;5615;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LOWER</a:t>
              </a:r>
              <a:endParaRPr sz="2400">
                <a:solidFill>
                  <a:srgbClr val="FFFFFF"/>
                </a:solidFill>
                <a:latin typeface="Arial"/>
                <a:ea typeface="Arial"/>
                <a:cs typeface="Arial"/>
                <a:sym typeface="Arial"/>
              </a:endParaRPr>
            </a:p>
          </p:txBody>
        </p:sp>
      </p:grpSp>
      <p:grpSp>
        <p:nvGrpSpPr>
          <p:cNvPr id="5616" name="Google Shape;5616;p466"/>
          <p:cNvGrpSpPr/>
          <p:nvPr/>
        </p:nvGrpSpPr>
        <p:grpSpPr>
          <a:xfrm>
            <a:off x="9906000" y="4762500"/>
            <a:ext cx="6444984" cy="1293673"/>
            <a:chOff x="7162800" y="152227"/>
            <a:chExt cx="9110946" cy="1828800"/>
          </a:xfrm>
        </p:grpSpPr>
        <p:pic>
          <p:nvPicPr>
            <p:cNvPr descr="metin içeren bir resim&#10;&#10;Açıklama otomatik olarak oluşturuldu" id="5617" name="Google Shape;5617;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18" name="Google Shape;5618;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LTRIM</a:t>
              </a:r>
              <a:endParaRPr sz="2400">
                <a:solidFill>
                  <a:srgbClr val="FFFFFF"/>
                </a:solidFill>
                <a:latin typeface="Arial"/>
                <a:ea typeface="Arial"/>
                <a:cs typeface="Arial"/>
                <a:sym typeface="Arial"/>
              </a:endParaRPr>
            </a:p>
          </p:txBody>
        </p:sp>
      </p:grpSp>
      <p:grpSp>
        <p:nvGrpSpPr>
          <p:cNvPr id="5619" name="Google Shape;5619;p466"/>
          <p:cNvGrpSpPr/>
          <p:nvPr/>
        </p:nvGrpSpPr>
        <p:grpSpPr>
          <a:xfrm>
            <a:off x="9906000" y="5524500"/>
            <a:ext cx="6444984" cy="1293673"/>
            <a:chOff x="7162800" y="152227"/>
            <a:chExt cx="9110946" cy="1828800"/>
          </a:xfrm>
        </p:grpSpPr>
        <p:pic>
          <p:nvPicPr>
            <p:cNvPr descr="metin içeren bir resim&#10;&#10;Açıklama otomatik olarak oluşturuldu" id="5620" name="Google Shape;5620;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21" name="Google Shape;5621;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PATINDEX</a:t>
              </a:r>
              <a:endParaRPr sz="2400">
                <a:solidFill>
                  <a:srgbClr val="FFFFFF"/>
                </a:solidFill>
                <a:latin typeface="Arial"/>
                <a:ea typeface="Arial"/>
                <a:cs typeface="Arial"/>
                <a:sym typeface="Arial"/>
              </a:endParaRPr>
            </a:p>
          </p:txBody>
        </p:sp>
      </p:grpSp>
      <p:grpSp>
        <p:nvGrpSpPr>
          <p:cNvPr id="5622" name="Google Shape;5622;p466"/>
          <p:cNvGrpSpPr/>
          <p:nvPr/>
        </p:nvGrpSpPr>
        <p:grpSpPr>
          <a:xfrm>
            <a:off x="9906000" y="6362700"/>
            <a:ext cx="6444984" cy="1293673"/>
            <a:chOff x="7162800" y="152227"/>
            <a:chExt cx="9110946" cy="1828800"/>
          </a:xfrm>
        </p:grpSpPr>
        <p:pic>
          <p:nvPicPr>
            <p:cNvPr descr="metin içeren bir resim&#10;&#10;Açıklama otomatik olarak oluşturuldu" id="5623" name="Google Shape;5623;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24" name="Google Shape;5624;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QUOTENAME</a:t>
              </a:r>
              <a:endParaRPr sz="2400">
                <a:solidFill>
                  <a:srgbClr val="FFFFFF"/>
                </a:solidFill>
                <a:latin typeface="Arial"/>
                <a:ea typeface="Arial"/>
                <a:cs typeface="Arial"/>
                <a:sym typeface="Arial"/>
              </a:endParaRPr>
            </a:p>
          </p:txBody>
        </p:sp>
      </p:grpSp>
      <p:grpSp>
        <p:nvGrpSpPr>
          <p:cNvPr id="5625" name="Google Shape;5625;p466"/>
          <p:cNvGrpSpPr/>
          <p:nvPr/>
        </p:nvGrpSpPr>
        <p:grpSpPr>
          <a:xfrm>
            <a:off x="9906000" y="7199173"/>
            <a:ext cx="6444984" cy="1293673"/>
            <a:chOff x="7162800" y="152227"/>
            <a:chExt cx="9110946" cy="1828800"/>
          </a:xfrm>
        </p:grpSpPr>
        <p:pic>
          <p:nvPicPr>
            <p:cNvPr descr="metin içeren bir resim&#10;&#10;Açıklama otomatik olarak oluşturuldu" id="5626" name="Google Shape;5626;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27" name="Google Shape;5627;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REPLACE</a:t>
              </a:r>
              <a:endParaRPr sz="2400">
                <a:solidFill>
                  <a:srgbClr val="FFFFFF"/>
                </a:solidFill>
                <a:latin typeface="Arial"/>
                <a:ea typeface="Arial"/>
                <a:cs typeface="Arial"/>
                <a:sym typeface="Arial"/>
              </a:endParaRPr>
            </a:p>
          </p:txBody>
        </p:sp>
      </p:grpSp>
      <p:grpSp>
        <p:nvGrpSpPr>
          <p:cNvPr id="5628" name="Google Shape;5628;p466"/>
          <p:cNvGrpSpPr/>
          <p:nvPr/>
        </p:nvGrpSpPr>
        <p:grpSpPr>
          <a:xfrm>
            <a:off x="9906000" y="8039100"/>
            <a:ext cx="6444984" cy="1293673"/>
            <a:chOff x="7162800" y="152227"/>
            <a:chExt cx="9110946" cy="1828800"/>
          </a:xfrm>
        </p:grpSpPr>
        <p:pic>
          <p:nvPicPr>
            <p:cNvPr descr="metin içeren bir resim&#10;&#10;Açıklama otomatik olarak oluşturuldu" id="5629" name="Google Shape;5629;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30" name="Google Shape;5630;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REPLICATE</a:t>
              </a:r>
              <a:endParaRPr sz="2400">
                <a:solidFill>
                  <a:srgbClr val="FFFFFF"/>
                </a:solidFill>
                <a:latin typeface="Arial"/>
                <a:ea typeface="Arial"/>
                <a:cs typeface="Arial"/>
                <a:sym typeface="Arial"/>
              </a:endParaRPr>
            </a:p>
          </p:txBody>
        </p:sp>
      </p:grpSp>
      <p:grpSp>
        <p:nvGrpSpPr>
          <p:cNvPr id="5631" name="Google Shape;5631;p466"/>
          <p:cNvGrpSpPr/>
          <p:nvPr/>
        </p:nvGrpSpPr>
        <p:grpSpPr>
          <a:xfrm>
            <a:off x="9906000" y="8879027"/>
            <a:ext cx="6444984" cy="1293673"/>
            <a:chOff x="7162800" y="152227"/>
            <a:chExt cx="9110946" cy="1828800"/>
          </a:xfrm>
        </p:grpSpPr>
        <p:pic>
          <p:nvPicPr>
            <p:cNvPr descr="metin içeren bir resim&#10;&#10;Açıklama otomatik olarak oluşturuldu" id="5632" name="Google Shape;5632;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33" name="Google Shape;5633;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REVERSE</a:t>
              </a:r>
              <a:endParaRPr sz="2400">
                <a:solidFill>
                  <a:srgbClr val="FFFFFF"/>
                </a:solidFill>
                <a:latin typeface="Arial"/>
                <a:ea typeface="Arial"/>
                <a:cs typeface="Arial"/>
                <a:sym typeface="Arial"/>
              </a:endParaRPr>
            </a:p>
          </p:txBody>
        </p:sp>
      </p:grpSp>
      <p:grpSp>
        <p:nvGrpSpPr>
          <p:cNvPr id="5634" name="Google Shape;5634;p466"/>
          <p:cNvGrpSpPr/>
          <p:nvPr/>
        </p:nvGrpSpPr>
        <p:grpSpPr>
          <a:xfrm>
            <a:off x="13182600" y="2247900"/>
            <a:ext cx="6444984" cy="1293673"/>
            <a:chOff x="7162800" y="152227"/>
            <a:chExt cx="9110946" cy="1828800"/>
          </a:xfrm>
        </p:grpSpPr>
        <p:pic>
          <p:nvPicPr>
            <p:cNvPr descr="metin içeren bir resim&#10;&#10;Açıklama otomatik olarak oluşturuldu" id="5635" name="Google Shape;5635;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36" name="Google Shape;5636;p466"/>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RIGHT</a:t>
              </a:r>
              <a:endParaRPr sz="2400">
                <a:solidFill>
                  <a:srgbClr val="FFFFFF"/>
                </a:solidFill>
                <a:latin typeface="Arial"/>
                <a:ea typeface="Arial"/>
                <a:cs typeface="Arial"/>
                <a:sym typeface="Arial"/>
              </a:endParaRPr>
            </a:p>
          </p:txBody>
        </p:sp>
      </p:grpSp>
      <p:grpSp>
        <p:nvGrpSpPr>
          <p:cNvPr id="5637" name="Google Shape;5637;p466"/>
          <p:cNvGrpSpPr/>
          <p:nvPr/>
        </p:nvGrpSpPr>
        <p:grpSpPr>
          <a:xfrm>
            <a:off x="13182600" y="3086100"/>
            <a:ext cx="6444984" cy="1293673"/>
            <a:chOff x="7162800" y="152227"/>
            <a:chExt cx="9110946" cy="1828800"/>
          </a:xfrm>
        </p:grpSpPr>
        <p:pic>
          <p:nvPicPr>
            <p:cNvPr descr="metin içeren bir resim&#10;&#10;Açıklama otomatik olarak oluşturuldu" id="5638" name="Google Shape;5638;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39" name="Google Shape;5639;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RTRIM</a:t>
              </a:r>
              <a:endParaRPr sz="2400">
                <a:solidFill>
                  <a:srgbClr val="FFFFFF"/>
                </a:solidFill>
                <a:latin typeface="Arial"/>
                <a:ea typeface="Arial"/>
                <a:cs typeface="Arial"/>
                <a:sym typeface="Arial"/>
              </a:endParaRPr>
            </a:p>
          </p:txBody>
        </p:sp>
      </p:grpSp>
      <p:grpSp>
        <p:nvGrpSpPr>
          <p:cNvPr id="5640" name="Google Shape;5640;p466"/>
          <p:cNvGrpSpPr/>
          <p:nvPr/>
        </p:nvGrpSpPr>
        <p:grpSpPr>
          <a:xfrm>
            <a:off x="13182600" y="3922573"/>
            <a:ext cx="6444984" cy="1293673"/>
            <a:chOff x="7162800" y="152227"/>
            <a:chExt cx="9110946" cy="1828800"/>
          </a:xfrm>
        </p:grpSpPr>
        <p:pic>
          <p:nvPicPr>
            <p:cNvPr descr="metin içeren bir resim&#10;&#10;Açıklama otomatik olarak oluşturuldu" id="5641" name="Google Shape;5641;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42" name="Google Shape;5642;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SPACE</a:t>
              </a:r>
              <a:endParaRPr sz="2400">
                <a:solidFill>
                  <a:srgbClr val="FFFFFF"/>
                </a:solidFill>
                <a:latin typeface="Arial"/>
                <a:ea typeface="Arial"/>
                <a:cs typeface="Arial"/>
                <a:sym typeface="Arial"/>
              </a:endParaRPr>
            </a:p>
          </p:txBody>
        </p:sp>
      </p:grpSp>
      <p:grpSp>
        <p:nvGrpSpPr>
          <p:cNvPr id="5643" name="Google Shape;5643;p466"/>
          <p:cNvGrpSpPr/>
          <p:nvPr/>
        </p:nvGrpSpPr>
        <p:grpSpPr>
          <a:xfrm>
            <a:off x="13182600" y="4762500"/>
            <a:ext cx="6444984" cy="1293673"/>
            <a:chOff x="7162800" y="152227"/>
            <a:chExt cx="9110946" cy="1828800"/>
          </a:xfrm>
        </p:grpSpPr>
        <p:pic>
          <p:nvPicPr>
            <p:cNvPr descr="metin içeren bir resim&#10;&#10;Açıklama otomatik olarak oluşturuldu" id="5644" name="Google Shape;5644;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45" name="Google Shape;5645;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STR</a:t>
              </a:r>
              <a:endParaRPr sz="2400">
                <a:solidFill>
                  <a:srgbClr val="FFFFFF"/>
                </a:solidFill>
                <a:latin typeface="Arial"/>
                <a:ea typeface="Arial"/>
                <a:cs typeface="Arial"/>
                <a:sym typeface="Arial"/>
              </a:endParaRPr>
            </a:p>
          </p:txBody>
        </p:sp>
      </p:grpSp>
      <p:grpSp>
        <p:nvGrpSpPr>
          <p:cNvPr id="5646" name="Google Shape;5646;p466"/>
          <p:cNvGrpSpPr/>
          <p:nvPr/>
        </p:nvGrpSpPr>
        <p:grpSpPr>
          <a:xfrm>
            <a:off x="13182600" y="5524500"/>
            <a:ext cx="6444984" cy="1293673"/>
            <a:chOff x="7162800" y="152227"/>
            <a:chExt cx="9110946" cy="1828800"/>
          </a:xfrm>
        </p:grpSpPr>
        <p:pic>
          <p:nvPicPr>
            <p:cNvPr descr="metin içeren bir resim&#10;&#10;Açıklama otomatik olarak oluşturuldu" id="5647" name="Google Shape;5647;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48" name="Google Shape;5648;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STUFF</a:t>
              </a:r>
              <a:endParaRPr sz="2400">
                <a:solidFill>
                  <a:srgbClr val="FFFFFF"/>
                </a:solidFill>
                <a:latin typeface="Arial"/>
                <a:ea typeface="Arial"/>
                <a:cs typeface="Arial"/>
                <a:sym typeface="Arial"/>
              </a:endParaRPr>
            </a:p>
          </p:txBody>
        </p:sp>
      </p:grpSp>
      <p:grpSp>
        <p:nvGrpSpPr>
          <p:cNvPr id="5649" name="Google Shape;5649;p466"/>
          <p:cNvGrpSpPr/>
          <p:nvPr/>
        </p:nvGrpSpPr>
        <p:grpSpPr>
          <a:xfrm>
            <a:off x="13182600" y="6362700"/>
            <a:ext cx="6444984" cy="1293673"/>
            <a:chOff x="7162800" y="152227"/>
            <a:chExt cx="9110946" cy="1828800"/>
          </a:xfrm>
        </p:grpSpPr>
        <p:pic>
          <p:nvPicPr>
            <p:cNvPr descr="metin içeren bir resim&#10;&#10;Açıklama otomatik olarak oluşturuldu" id="5650" name="Google Shape;5650;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51" name="Google Shape;5651;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SUBSTRING</a:t>
              </a:r>
              <a:endParaRPr sz="2400">
                <a:solidFill>
                  <a:srgbClr val="FFFFFF"/>
                </a:solidFill>
                <a:latin typeface="Arial"/>
                <a:ea typeface="Arial"/>
                <a:cs typeface="Arial"/>
                <a:sym typeface="Arial"/>
              </a:endParaRPr>
            </a:p>
          </p:txBody>
        </p:sp>
      </p:grpSp>
      <p:grpSp>
        <p:nvGrpSpPr>
          <p:cNvPr id="5652" name="Google Shape;5652;p466"/>
          <p:cNvGrpSpPr/>
          <p:nvPr/>
        </p:nvGrpSpPr>
        <p:grpSpPr>
          <a:xfrm>
            <a:off x="13182600" y="7199173"/>
            <a:ext cx="6444984" cy="1293673"/>
            <a:chOff x="7162800" y="152227"/>
            <a:chExt cx="9110946" cy="1828800"/>
          </a:xfrm>
        </p:grpSpPr>
        <p:pic>
          <p:nvPicPr>
            <p:cNvPr descr="metin içeren bir resim&#10;&#10;Açıklama otomatik olarak oluşturuldu" id="5653" name="Google Shape;5653;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54" name="Google Shape;5654;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TRANSLATE</a:t>
              </a:r>
              <a:endParaRPr sz="2400">
                <a:solidFill>
                  <a:srgbClr val="FFFFFF"/>
                </a:solidFill>
                <a:latin typeface="Arial"/>
                <a:ea typeface="Arial"/>
                <a:cs typeface="Arial"/>
                <a:sym typeface="Arial"/>
              </a:endParaRPr>
            </a:p>
          </p:txBody>
        </p:sp>
      </p:grpSp>
      <p:grpSp>
        <p:nvGrpSpPr>
          <p:cNvPr id="5655" name="Google Shape;5655;p466"/>
          <p:cNvGrpSpPr/>
          <p:nvPr/>
        </p:nvGrpSpPr>
        <p:grpSpPr>
          <a:xfrm>
            <a:off x="13182600" y="8039100"/>
            <a:ext cx="6444984" cy="1293673"/>
            <a:chOff x="7162800" y="152227"/>
            <a:chExt cx="9110946" cy="1828800"/>
          </a:xfrm>
        </p:grpSpPr>
        <p:pic>
          <p:nvPicPr>
            <p:cNvPr descr="metin içeren bir resim&#10;&#10;Açıklama otomatik olarak oluşturuldu" id="5656" name="Google Shape;5656;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57" name="Google Shape;5657;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TRIM</a:t>
              </a:r>
              <a:endParaRPr sz="2400">
                <a:solidFill>
                  <a:srgbClr val="FFFFFF"/>
                </a:solidFill>
                <a:latin typeface="Arial"/>
                <a:ea typeface="Arial"/>
                <a:cs typeface="Arial"/>
                <a:sym typeface="Arial"/>
              </a:endParaRPr>
            </a:p>
          </p:txBody>
        </p:sp>
      </p:grpSp>
      <p:grpSp>
        <p:nvGrpSpPr>
          <p:cNvPr id="5658" name="Google Shape;5658;p466"/>
          <p:cNvGrpSpPr/>
          <p:nvPr/>
        </p:nvGrpSpPr>
        <p:grpSpPr>
          <a:xfrm>
            <a:off x="13182600" y="8879027"/>
            <a:ext cx="6444984" cy="1293673"/>
            <a:chOff x="7162800" y="152227"/>
            <a:chExt cx="9110946" cy="1828800"/>
          </a:xfrm>
        </p:grpSpPr>
        <p:pic>
          <p:nvPicPr>
            <p:cNvPr descr="metin içeren bir resim&#10;&#10;Açıklama otomatik olarak oluşturuldu" id="5659" name="Google Shape;5659;p466"/>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5660" name="Google Shape;5660;p466"/>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UPPER</a:t>
              </a:r>
              <a:endParaRPr sz="2400">
                <a:solidFill>
                  <a:srgbClr val="FFFFFF"/>
                </a:solidFill>
                <a:latin typeface="Arial"/>
                <a:ea typeface="Arial"/>
                <a:cs typeface="Arial"/>
                <a:sym typeface="Arial"/>
              </a:endParaRPr>
            </a:p>
          </p:txBody>
        </p:sp>
      </p:gr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4" name="Shape 5664"/>
        <p:cNvGrpSpPr/>
        <p:nvPr/>
      </p:nvGrpSpPr>
      <p:grpSpPr>
        <a:xfrm>
          <a:off x="0" y="0"/>
          <a:ext cx="0" cy="0"/>
          <a:chOff x="0" y="0"/>
          <a:chExt cx="0" cy="0"/>
        </a:xfrm>
      </p:grpSpPr>
      <p:pic>
        <p:nvPicPr>
          <p:cNvPr id="5665" name="Google Shape;5665;p4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5666" name="Google Shape;5666;p467"/>
          <p:cNvPicPr preferRelativeResize="0"/>
          <p:nvPr/>
        </p:nvPicPr>
        <p:blipFill rotWithShape="1">
          <a:blip r:embed="rId4">
            <a:alphaModFix/>
          </a:blip>
          <a:srcRect b="0" l="0" r="0" t="0"/>
          <a:stretch/>
        </p:blipFill>
        <p:spPr>
          <a:xfrm>
            <a:off x="2656569" y="1790700"/>
            <a:ext cx="12974861" cy="8345065"/>
          </a:xfrm>
          <a:prstGeom prst="rect">
            <a:avLst/>
          </a:prstGeom>
          <a:noFill/>
          <a:ln>
            <a:noFill/>
          </a:ln>
        </p:spPr>
      </p:pic>
      <p:sp>
        <p:nvSpPr>
          <p:cNvPr id="5667" name="Google Shape;5667;p46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67"/>
          <p:cNvSpPr txBox="1"/>
          <p:nvPr/>
        </p:nvSpPr>
        <p:spPr>
          <a:xfrm>
            <a:off x="3657600" y="800100"/>
            <a:ext cx="10210800" cy="521168"/>
          </a:xfrm>
          <a:prstGeom prst="rect">
            <a:avLst/>
          </a:prstGeom>
          <a:noFill/>
          <a:ln>
            <a:noFill/>
          </a:ln>
        </p:spPr>
        <p:txBody>
          <a:bodyPr anchorCtr="0" anchor="t" bIns="0" lIns="0" spcFirstLastPara="1" rIns="0" wrap="square" tIns="0">
            <a:spAutoFit/>
          </a:bodyPr>
          <a:lstStyle/>
          <a:p>
            <a:pPr indent="0" lvl="0" marL="0" marR="0" rtl="0" algn="ctr">
              <a:lnSpc>
                <a:spcPct val="72479"/>
              </a:lnSpc>
              <a:spcBef>
                <a:spcPts val="0"/>
              </a:spcBef>
              <a:spcAft>
                <a:spcPts val="0"/>
              </a:spcAft>
              <a:buNone/>
            </a:pPr>
            <a:r>
              <a:rPr lang="en-US" sz="4800">
                <a:solidFill>
                  <a:srgbClr val="FFFFFF"/>
                </a:solidFill>
                <a:latin typeface="Arial"/>
                <a:ea typeface="Arial"/>
                <a:cs typeface="Arial"/>
                <a:sym typeface="Arial"/>
              </a:rPr>
              <a:t>ASCII TABLOSU</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2" name="Shape 5672"/>
        <p:cNvGrpSpPr/>
        <p:nvPr/>
      </p:nvGrpSpPr>
      <p:grpSpPr>
        <a:xfrm>
          <a:off x="0" y="0"/>
          <a:ext cx="0" cy="0"/>
          <a:chOff x="0" y="0"/>
          <a:chExt cx="0" cy="0"/>
        </a:xfrm>
      </p:grpSpPr>
      <p:pic>
        <p:nvPicPr>
          <p:cNvPr id="5673" name="Google Shape;5673;p4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5674" name="Google Shape;5674;p4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68"/>
          <p:cNvSpPr txBox="1"/>
          <p:nvPr/>
        </p:nvSpPr>
        <p:spPr>
          <a:xfrm>
            <a:off x="3657600" y="800100"/>
            <a:ext cx="10210800" cy="521168"/>
          </a:xfrm>
          <a:prstGeom prst="rect">
            <a:avLst/>
          </a:prstGeom>
          <a:noFill/>
          <a:ln>
            <a:noFill/>
          </a:ln>
        </p:spPr>
        <p:txBody>
          <a:bodyPr anchorCtr="0" anchor="t" bIns="0" lIns="0" spcFirstLastPara="1" rIns="0" wrap="square" tIns="0">
            <a:spAutoFit/>
          </a:bodyPr>
          <a:lstStyle/>
          <a:p>
            <a:pPr indent="0" lvl="0" marL="0" marR="0" rtl="0" algn="ctr">
              <a:lnSpc>
                <a:spcPct val="72479"/>
              </a:lnSpc>
              <a:spcBef>
                <a:spcPts val="0"/>
              </a:spcBef>
              <a:spcAft>
                <a:spcPts val="0"/>
              </a:spcAft>
              <a:buNone/>
            </a:pPr>
            <a:r>
              <a:rPr lang="en-US" sz="4800">
                <a:solidFill>
                  <a:srgbClr val="FFFFFF"/>
                </a:solidFill>
                <a:latin typeface="Arial"/>
                <a:ea typeface="Arial"/>
                <a:cs typeface="Arial"/>
                <a:sym typeface="Arial"/>
              </a:rPr>
              <a:t>ASCII TABLOSU</a:t>
            </a:r>
            <a:endParaRPr/>
          </a:p>
        </p:txBody>
      </p:sp>
      <p:pic>
        <p:nvPicPr>
          <p:cNvPr id="5676" name="Google Shape;5676;p468"/>
          <p:cNvPicPr preferRelativeResize="0"/>
          <p:nvPr/>
        </p:nvPicPr>
        <p:blipFill rotWithShape="1">
          <a:blip r:embed="rId4">
            <a:alphaModFix/>
          </a:blip>
          <a:srcRect b="0" l="0" r="0" t="0"/>
          <a:stretch/>
        </p:blipFill>
        <p:spPr>
          <a:xfrm>
            <a:off x="300254" y="2400300"/>
            <a:ext cx="17800792" cy="6748798"/>
          </a:xfrm>
          <a:prstGeom prst="rect">
            <a:avLst/>
          </a:prstGeom>
          <a:noFill/>
          <a:ln>
            <a:noFill/>
          </a:ln>
        </p:spPr>
      </p:pic>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0" name="Shape 5680"/>
        <p:cNvGrpSpPr/>
        <p:nvPr/>
      </p:nvGrpSpPr>
      <p:grpSpPr>
        <a:xfrm>
          <a:off x="0" y="0"/>
          <a:ext cx="0" cy="0"/>
          <a:chOff x="0" y="0"/>
          <a:chExt cx="0" cy="0"/>
        </a:xfrm>
      </p:grpSpPr>
      <p:sp>
        <p:nvSpPr>
          <p:cNvPr id="5681" name="Google Shape;5681;p46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2" name="Google Shape;5682;p4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683" name="Google Shape;5683;p469"/>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684" name="Google Shape;5684;p469"/>
          <p:cNvSpPr txBox="1"/>
          <p:nvPr/>
        </p:nvSpPr>
        <p:spPr>
          <a:xfrm>
            <a:off x="3661914"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ASCII</a:t>
            </a:r>
            <a:endParaRPr sz="4800">
              <a:solidFill>
                <a:srgbClr val="FFFFFF"/>
              </a:solidFill>
              <a:latin typeface="Arial"/>
              <a:ea typeface="Arial"/>
              <a:cs typeface="Arial"/>
              <a:sym typeface="Arial"/>
            </a:endParaRPr>
          </a:p>
        </p:txBody>
      </p:sp>
      <p:pic>
        <p:nvPicPr>
          <p:cNvPr id="5685" name="Google Shape;5685;p469"/>
          <p:cNvPicPr preferRelativeResize="0"/>
          <p:nvPr/>
        </p:nvPicPr>
        <p:blipFill rotWithShape="1">
          <a:blip r:embed="rId5">
            <a:alphaModFix/>
          </a:blip>
          <a:srcRect b="0" l="0" r="0" t="0"/>
          <a:stretch/>
        </p:blipFill>
        <p:spPr>
          <a:xfrm>
            <a:off x="7391400" y="2636809"/>
            <a:ext cx="10219548" cy="1277444"/>
          </a:xfrm>
          <a:prstGeom prst="rect">
            <a:avLst/>
          </a:prstGeom>
          <a:noFill/>
          <a:ln>
            <a:noFill/>
          </a:ln>
        </p:spPr>
      </p:pic>
      <p:pic>
        <p:nvPicPr>
          <p:cNvPr id="5686" name="Google Shape;5686;p469"/>
          <p:cNvPicPr preferRelativeResize="0"/>
          <p:nvPr/>
        </p:nvPicPr>
        <p:blipFill rotWithShape="1">
          <a:blip r:embed="rId6">
            <a:alphaModFix/>
          </a:blip>
          <a:srcRect b="0" l="0" r="0" t="0"/>
          <a:stretch/>
        </p:blipFill>
        <p:spPr>
          <a:xfrm>
            <a:off x="6947324" y="4762500"/>
            <a:ext cx="11107700" cy="2048161"/>
          </a:xfrm>
          <a:prstGeom prst="rect">
            <a:avLst/>
          </a:prstGeom>
          <a:noFill/>
          <a:ln>
            <a:noFill/>
          </a:ln>
        </p:spPr>
      </p:pic>
      <p:sp>
        <p:nvSpPr>
          <p:cNvPr id="5687" name="Google Shape;5687;p469"/>
          <p:cNvSpPr/>
          <p:nvPr/>
        </p:nvSpPr>
        <p:spPr>
          <a:xfrm>
            <a:off x="12192000" y="6286500"/>
            <a:ext cx="457200" cy="524161"/>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txBox="1"/>
          <p:nvPr/>
        </p:nvSpPr>
        <p:spPr>
          <a:xfrm>
            <a:off x="932527" y="3895146"/>
            <a:ext cx="4630073" cy="249670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SQL KOMUTLARI</a:t>
            </a:r>
            <a:endParaRPr/>
          </a:p>
        </p:txBody>
      </p:sp>
      <p:grpSp>
        <p:nvGrpSpPr>
          <p:cNvPr id="588" name="Google Shape;588;p47"/>
          <p:cNvGrpSpPr/>
          <p:nvPr/>
        </p:nvGrpSpPr>
        <p:grpSpPr>
          <a:xfrm>
            <a:off x="7924800" y="266700"/>
            <a:ext cx="8169664" cy="10363200"/>
            <a:chOff x="0" y="-619125"/>
            <a:chExt cx="10892885" cy="13817597"/>
          </a:xfrm>
        </p:grpSpPr>
        <p:sp>
          <p:nvSpPr>
            <p:cNvPr id="589" name="Google Shape;589;p47"/>
            <p:cNvSpPr txBox="1"/>
            <p:nvPr/>
          </p:nvSpPr>
          <p:spPr>
            <a:xfrm>
              <a:off x="0" y="-6191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SQL KOMUTLARI</a:t>
              </a:r>
              <a:endParaRPr/>
            </a:p>
          </p:txBody>
        </p:sp>
        <p:sp>
          <p:nvSpPr>
            <p:cNvPr id="590" name="Google Shape;590;p47"/>
            <p:cNvSpPr txBox="1"/>
            <p:nvPr/>
          </p:nvSpPr>
          <p:spPr>
            <a:xfrm>
              <a:off x="0" y="760112"/>
              <a:ext cx="10892885" cy="12438360"/>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Derslerimiz boyunca veri tabanıyla iletişim kurabilmek için pek çok farklı komut kullanmak zorundayız.SQL Komutlarını veri tabanına belirttiğimiz birer talimat olarak düşünebilirsiniz.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Bu kullancağımız komutların herbirinin farklı işlevleri vardır.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Bu komutlar sayesinde, yeni bir veri tabanı oluşturabilir, veri tabanımızda tablolar yaratibilir,yarattığımız tablolara veri girebilir, daha sonra SELECT ifadesi ile veri seçebiliriz.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Eğer tablolarımızda bazı bilgiler yanlışsa onları güncelleyebilir hatta silebiliriz.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Eğer tablolarımıza kolon eklememiz gerekiyorsa,bu tip işlemleri kolaylıkla yapabiliriz.Şimdi gelin kullancağımız SQL komutlarını kategorilere ayrılmış bir şekilde inceleyelim.</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591" name="Google Shape;591;p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2" name="Google Shape;592;p47"/>
          <p:cNvPicPr preferRelativeResize="0"/>
          <p:nvPr/>
        </p:nvPicPr>
        <p:blipFill rotWithShape="1">
          <a:blip r:embed="rId4">
            <a:alphaModFix/>
          </a:blip>
          <a:srcRect b="0" l="0" r="0" t="0"/>
          <a:stretch/>
        </p:blipFill>
        <p:spPr>
          <a:xfrm>
            <a:off x="-228600" y="4381500"/>
            <a:ext cx="3302016" cy="1857384"/>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1" name="Shape 5691"/>
        <p:cNvGrpSpPr/>
        <p:nvPr/>
      </p:nvGrpSpPr>
      <p:grpSpPr>
        <a:xfrm>
          <a:off x="0" y="0"/>
          <a:ext cx="0" cy="0"/>
          <a:chOff x="0" y="0"/>
          <a:chExt cx="0" cy="0"/>
        </a:xfrm>
      </p:grpSpPr>
      <p:sp>
        <p:nvSpPr>
          <p:cNvPr id="5692" name="Google Shape;5692;p47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3" name="Google Shape;5693;p4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694" name="Google Shape;5694;p470"/>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695" name="Google Shape;5695;p470"/>
          <p:cNvSpPr txBox="1"/>
          <p:nvPr/>
        </p:nvSpPr>
        <p:spPr>
          <a:xfrm>
            <a:off x="3661914"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ASCII</a:t>
            </a:r>
            <a:endParaRPr sz="4800">
              <a:solidFill>
                <a:srgbClr val="FFFFFF"/>
              </a:solidFill>
              <a:latin typeface="Arial"/>
              <a:ea typeface="Arial"/>
              <a:cs typeface="Arial"/>
              <a:sym typeface="Arial"/>
            </a:endParaRPr>
          </a:p>
        </p:txBody>
      </p:sp>
      <p:pic>
        <p:nvPicPr>
          <p:cNvPr id="5696" name="Google Shape;5696;p470"/>
          <p:cNvPicPr preferRelativeResize="0"/>
          <p:nvPr/>
        </p:nvPicPr>
        <p:blipFill rotWithShape="1">
          <a:blip r:embed="rId5">
            <a:alphaModFix/>
          </a:blip>
          <a:srcRect b="0" l="0" r="0" t="0"/>
          <a:stretch/>
        </p:blipFill>
        <p:spPr>
          <a:xfrm>
            <a:off x="8610600" y="878649"/>
            <a:ext cx="8077200" cy="8529703"/>
          </a:xfrm>
          <a:prstGeom prst="rect">
            <a:avLst/>
          </a:prstGeom>
          <a:noFill/>
          <a:ln>
            <a:noFill/>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0" name="Shape 5700"/>
        <p:cNvGrpSpPr/>
        <p:nvPr/>
      </p:nvGrpSpPr>
      <p:grpSpPr>
        <a:xfrm>
          <a:off x="0" y="0"/>
          <a:ext cx="0" cy="0"/>
          <a:chOff x="0" y="0"/>
          <a:chExt cx="0" cy="0"/>
        </a:xfrm>
      </p:grpSpPr>
      <p:sp>
        <p:nvSpPr>
          <p:cNvPr id="5701" name="Google Shape;5701;p47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2" name="Google Shape;5702;p4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03" name="Google Shape;5703;p471"/>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04" name="Google Shape;5704;p471"/>
          <p:cNvSpPr txBox="1"/>
          <p:nvPr/>
        </p:nvSpPr>
        <p:spPr>
          <a:xfrm>
            <a:off x="3581400" y="5131118"/>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CHAR</a:t>
            </a:r>
            <a:endParaRPr sz="4800">
              <a:solidFill>
                <a:srgbClr val="FFFFFF"/>
              </a:solidFill>
              <a:latin typeface="Arial"/>
              <a:ea typeface="Arial"/>
              <a:cs typeface="Arial"/>
              <a:sym typeface="Arial"/>
            </a:endParaRPr>
          </a:p>
        </p:txBody>
      </p:sp>
      <p:pic>
        <p:nvPicPr>
          <p:cNvPr id="5705" name="Google Shape;5705;p471"/>
          <p:cNvPicPr preferRelativeResize="0"/>
          <p:nvPr/>
        </p:nvPicPr>
        <p:blipFill rotWithShape="1">
          <a:blip r:embed="rId5">
            <a:alphaModFix/>
          </a:blip>
          <a:srcRect b="0" l="0" r="0" t="0"/>
          <a:stretch/>
        </p:blipFill>
        <p:spPr>
          <a:xfrm>
            <a:off x="9125287" y="558783"/>
            <a:ext cx="7029113" cy="9144670"/>
          </a:xfrm>
          <a:prstGeom prst="rect">
            <a:avLst/>
          </a:prstGeom>
          <a:noFill/>
          <a:ln>
            <a:noFill/>
          </a:ln>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9" name="Shape 5709"/>
        <p:cNvGrpSpPr/>
        <p:nvPr/>
      </p:nvGrpSpPr>
      <p:grpSpPr>
        <a:xfrm>
          <a:off x="0" y="0"/>
          <a:ext cx="0" cy="0"/>
          <a:chOff x="0" y="0"/>
          <a:chExt cx="0" cy="0"/>
        </a:xfrm>
      </p:grpSpPr>
      <p:sp>
        <p:nvSpPr>
          <p:cNvPr id="5710" name="Google Shape;5710;p47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1" name="Google Shape;5711;p4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12" name="Google Shape;5712;p472"/>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13" name="Google Shape;5713;p472"/>
          <p:cNvSpPr txBox="1"/>
          <p:nvPr/>
        </p:nvSpPr>
        <p:spPr>
          <a:xfrm>
            <a:off x="3581400" y="5131118"/>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CHAR</a:t>
            </a:r>
            <a:endParaRPr sz="4800">
              <a:solidFill>
                <a:srgbClr val="FFFFFF"/>
              </a:solidFill>
              <a:latin typeface="Arial"/>
              <a:ea typeface="Arial"/>
              <a:cs typeface="Arial"/>
              <a:sym typeface="Arial"/>
            </a:endParaRPr>
          </a:p>
        </p:txBody>
      </p:sp>
      <p:pic>
        <p:nvPicPr>
          <p:cNvPr id="5714" name="Google Shape;5714;p472"/>
          <p:cNvPicPr preferRelativeResize="0"/>
          <p:nvPr/>
        </p:nvPicPr>
        <p:blipFill rotWithShape="1">
          <a:blip r:embed="rId5">
            <a:alphaModFix/>
          </a:blip>
          <a:srcRect b="0" l="0" r="0" t="0"/>
          <a:stretch/>
        </p:blipFill>
        <p:spPr>
          <a:xfrm>
            <a:off x="6987695" y="2896464"/>
            <a:ext cx="11161982" cy="1828800"/>
          </a:xfrm>
          <a:prstGeom prst="rect">
            <a:avLst/>
          </a:prstGeom>
          <a:noFill/>
          <a:ln>
            <a:noFill/>
          </a:ln>
        </p:spPr>
      </p:pic>
      <p:pic>
        <p:nvPicPr>
          <p:cNvPr id="5715" name="Google Shape;5715;p472"/>
          <p:cNvPicPr preferRelativeResize="0"/>
          <p:nvPr/>
        </p:nvPicPr>
        <p:blipFill rotWithShape="1">
          <a:blip r:embed="rId6">
            <a:alphaModFix/>
          </a:blip>
          <a:srcRect b="0" l="0" r="0" t="0"/>
          <a:stretch/>
        </p:blipFill>
        <p:spPr>
          <a:xfrm>
            <a:off x="7963966" y="5840867"/>
            <a:ext cx="7389272" cy="1670822"/>
          </a:xfrm>
          <a:prstGeom prst="rect">
            <a:avLst/>
          </a:prstGeom>
          <a:noFill/>
          <a:ln>
            <a:noFill/>
          </a:ln>
        </p:spPr>
      </p:pic>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9" name="Shape 5719"/>
        <p:cNvGrpSpPr/>
        <p:nvPr/>
      </p:nvGrpSpPr>
      <p:grpSpPr>
        <a:xfrm>
          <a:off x="0" y="0"/>
          <a:ext cx="0" cy="0"/>
          <a:chOff x="0" y="0"/>
          <a:chExt cx="0" cy="0"/>
        </a:xfrm>
      </p:grpSpPr>
      <p:sp>
        <p:nvSpPr>
          <p:cNvPr id="5720" name="Google Shape;5720;p47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1" name="Google Shape;5721;p4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22" name="Google Shape;5722;p473"/>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23" name="Google Shape;5723;p473"/>
          <p:cNvSpPr txBox="1"/>
          <p:nvPr/>
        </p:nvSpPr>
        <p:spPr>
          <a:xfrm>
            <a:off x="33528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CHARINDEX</a:t>
            </a:r>
            <a:endParaRPr sz="3600">
              <a:solidFill>
                <a:srgbClr val="FFFFFF"/>
              </a:solidFill>
              <a:latin typeface="Arial"/>
              <a:ea typeface="Arial"/>
              <a:cs typeface="Arial"/>
              <a:sym typeface="Arial"/>
            </a:endParaRPr>
          </a:p>
        </p:txBody>
      </p:sp>
      <p:pic>
        <p:nvPicPr>
          <p:cNvPr id="5724" name="Google Shape;5724;p473"/>
          <p:cNvPicPr preferRelativeResize="0"/>
          <p:nvPr/>
        </p:nvPicPr>
        <p:blipFill rotWithShape="1">
          <a:blip r:embed="rId5">
            <a:alphaModFix/>
          </a:blip>
          <a:srcRect b="0" l="0" r="0" t="0"/>
          <a:stretch/>
        </p:blipFill>
        <p:spPr>
          <a:xfrm>
            <a:off x="6838279" y="1790700"/>
            <a:ext cx="11261149" cy="7010400"/>
          </a:xfrm>
          <a:prstGeom prst="rect">
            <a:avLst/>
          </a:prstGeom>
          <a:noFill/>
          <a:ln>
            <a:noFill/>
          </a:ln>
        </p:spPr>
      </p:pic>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8" name="Shape 5728"/>
        <p:cNvGrpSpPr/>
        <p:nvPr/>
      </p:nvGrpSpPr>
      <p:grpSpPr>
        <a:xfrm>
          <a:off x="0" y="0"/>
          <a:ext cx="0" cy="0"/>
          <a:chOff x="0" y="0"/>
          <a:chExt cx="0" cy="0"/>
        </a:xfrm>
      </p:grpSpPr>
      <p:sp>
        <p:nvSpPr>
          <p:cNvPr id="5729" name="Google Shape;5729;p47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0" name="Google Shape;5730;p4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31" name="Google Shape;5731;p474"/>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32" name="Google Shape;5732;p474"/>
          <p:cNvSpPr txBox="1"/>
          <p:nvPr/>
        </p:nvSpPr>
        <p:spPr>
          <a:xfrm>
            <a:off x="3509514" y="51435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CONCAT</a:t>
            </a:r>
            <a:endParaRPr sz="4800">
              <a:solidFill>
                <a:srgbClr val="FFFFFF"/>
              </a:solidFill>
              <a:latin typeface="Arial"/>
              <a:ea typeface="Arial"/>
              <a:cs typeface="Arial"/>
              <a:sym typeface="Arial"/>
            </a:endParaRPr>
          </a:p>
        </p:txBody>
      </p:sp>
      <p:pic>
        <p:nvPicPr>
          <p:cNvPr id="5733" name="Google Shape;5733;p474"/>
          <p:cNvPicPr preferRelativeResize="0"/>
          <p:nvPr/>
        </p:nvPicPr>
        <p:blipFill rotWithShape="1">
          <a:blip r:embed="rId5">
            <a:alphaModFix/>
          </a:blip>
          <a:srcRect b="0" l="0" r="0" t="0"/>
          <a:stretch/>
        </p:blipFill>
        <p:spPr>
          <a:xfrm>
            <a:off x="7239000" y="1104900"/>
            <a:ext cx="10444699" cy="1791564"/>
          </a:xfrm>
          <a:prstGeom prst="rect">
            <a:avLst/>
          </a:prstGeom>
          <a:noFill/>
          <a:ln>
            <a:noFill/>
          </a:ln>
        </p:spPr>
      </p:pic>
      <p:pic>
        <p:nvPicPr>
          <p:cNvPr id="5734" name="Google Shape;5734;p474"/>
          <p:cNvPicPr preferRelativeResize="0"/>
          <p:nvPr/>
        </p:nvPicPr>
        <p:blipFill rotWithShape="1">
          <a:blip r:embed="rId6">
            <a:alphaModFix/>
          </a:blip>
          <a:srcRect b="0" l="0" r="0" t="0"/>
          <a:stretch/>
        </p:blipFill>
        <p:spPr>
          <a:xfrm>
            <a:off x="8166869" y="3124200"/>
            <a:ext cx="8588960" cy="1791563"/>
          </a:xfrm>
          <a:prstGeom prst="rect">
            <a:avLst/>
          </a:prstGeom>
          <a:noFill/>
          <a:ln>
            <a:noFill/>
          </a:ln>
        </p:spPr>
      </p:pic>
      <p:pic>
        <p:nvPicPr>
          <p:cNvPr id="5735" name="Google Shape;5735;p474"/>
          <p:cNvPicPr preferRelativeResize="0"/>
          <p:nvPr/>
        </p:nvPicPr>
        <p:blipFill rotWithShape="1">
          <a:blip r:embed="rId7">
            <a:alphaModFix/>
          </a:blip>
          <a:srcRect b="0" l="0" r="0" t="0"/>
          <a:stretch/>
        </p:blipFill>
        <p:spPr>
          <a:xfrm>
            <a:off x="8534400" y="5363618"/>
            <a:ext cx="7857865" cy="3582262"/>
          </a:xfrm>
          <a:prstGeom prst="rect">
            <a:avLst/>
          </a:prstGeom>
          <a:noFill/>
          <a:ln>
            <a:noFill/>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9" name="Shape 5739"/>
        <p:cNvGrpSpPr/>
        <p:nvPr/>
      </p:nvGrpSpPr>
      <p:grpSpPr>
        <a:xfrm>
          <a:off x="0" y="0"/>
          <a:ext cx="0" cy="0"/>
          <a:chOff x="0" y="0"/>
          <a:chExt cx="0" cy="0"/>
        </a:xfrm>
      </p:grpSpPr>
      <p:sp>
        <p:nvSpPr>
          <p:cNvPr id="5740" name="Google Shape;5740;p47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1" name="Google Shape;5741;p4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42" name="Google Shape;5742;p475"/>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43" name="Google Shape;5743;p475"/>
          <p:cNvSpPr txBox="1"/>
          <p:nvPr/>
        </p:nvSpPr>
        <p:spPr>
          <a:xfrm>
            <a:off x="3509514" y="51435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CONCAT</a:t>
            </a:r>
            <a:endParaRPr sz="4800">
              <a:solidFill>
                <a:srgbClr val="FFFFFF"/>
              </a:solidFill>
              <a:latin typeface="Arial"/>
              <a:ea typeface="Arial"/>
              <a:cs typeface="Arial"/>
              <a:sym typeface="Arial"/>
            </a:endParaRPr>
          </a:p>
        </p:txBody>
      </p:sp>
      <p:pic>
        <p:nvPicPr>
          <p:cNvPr id="5744" name="Google Shape;5744;p475"/>
          <p:cNvPicPr preferRelativeResize="0"/>
          <p:nvPr/>
        </p:nvPicPr>
        <p:blipFill rotWithShape="1">
          <a:blip r:embed="rId5">
            <a:alphaModFix/>
          </a:blip>
          <a:srcRect b="0" l="0" r="0" t="0"/>
          <a:stretch/>
        </p:blipFill>
        <p:spPr>
          <a:xfrm>
            <a:off x="7024701" y="1485900"/>
            <a:ext cx="11248059" cy="1905000"/>
          </a:xfrm>
          <a:prstGeom prst="rect">
            <a:avLst/>
          </a:prstGeom>
          <a:noFill/>
          <a:ln>
            <a:noFill/>
          </a:ln>
        </p:spPr>
      </p:pic>
      <p:pic>
        <p:nvPicPr>
          <p:cNvPr id="5745" name="Google Shape;5745;p475"/>
          <p:cNvPicPr preferRelativeResize="0"/>
          <p:nvPr/>
        </p:nvPicPr>
        <p:blipFill rotWithShape="1">
          <a:blip r:embed="rId6">
            <a:alphaModFix/>
          </a:blip>
          <a:srcRect b="0" l="0" r="0" t="0"/>
          <a:stretch/>
        </p:blipFill>
        <p:spPr>
          <a:xfrm>
            <a:off x="8600040" y="4207139"/>
            <a:ext cx="7121334" cy="5127361"/>
          </a:xfrm>
          <a:prstGeom prst="rect">
            <a:avLst/>
          </a:prstGeom>
          <a:noFill/>
          <a:ln>
            <a:noFill/>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9" name="Shape 5749"/>
        <p:cNvGrpSpPr/>
        <p:nvPr/>
      </p:nvGrpSpPr>
      <p:grpSpPr>
        <a:xfrm>
          <a:off x="0" y="0"/>
          <a:ext cx="0" cy="0"/>
          <a:chOff x="0" y="0"/>
          <a:chExt cx="0" cy="0"/>
        </a:xfrm>
      </p:grpSpPr>
      <p:sp>
        <p:nvSpPr>
          <p:cNvPr id="5750" name="Google Shape;5750;p47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1" name="Google Shape;5751;p4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52" name="Google Shape;5752;p476"/>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53" name="Google Shape;5753;p476"/>
          <p:cNvSpPr txBox="1"/>
          <p:nvPr/>
        </p:nvSpPr>
        <p:spPr>
          <a:xfrm>
            <a:off x="34290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 Operatörü</a:t>
            </a:r>
            <a:endParaRPr sz="4000">
              <a:solidFill>
                <a:srgbClr val="FFFFFF"/>
              </a:solidFill>
              <a:latin typeface="Arial"/>
              <a:ea typeface="Arial"/>
              <a:cs typeface="Arial"/>
              <a:sym typeface="Arial"/>
            </a:endParaRPr>
          </a:p>
        </p:txBody>
      </p:sp>
      <p:pic>
        <p:nvPicPr>
          <p:cNvPr id="5754" name="Google Shape;5754;p476"/>
          <p:cNvPicPr preferRelativeResize="0"/>
          <p:nvPr/>
        </p:nvPicPr>
        <p:blipFill rotWithShape="1">
          <a:blip r:embed="rId5">
            <a:alphaModFix/>
          </a:blip>
          <a:srcRect b="0" l="0" r="0" t="0"/>
          <a:stretch/>
        </p:blipFill>
        <p:spPr>
          <a:xfrm>
            <a:off x="6781800" y="1880288"/>
            <a:ext cx="11065213" cy="1905000"/>
          </a:xfrm>
          <a:prstGeom prst="rect">
            <a:avLst/>
          </a:prstGeom>
          <a:noFill/>
          <a:ln>
            <a:noFill/>
          </a:ln>
        </p:spPr>
      </p:pic>
      <p:pic>
        <p:nvPicPr>
          <p:cNvPr id="5755" name="Google Shape;5755;p476"/>
          <p:cNvPicPr preferRelativeResize="0"/>
          <p:nvPr/>
        </p:nvPicPr>
        <p:blipFill rotWithShape="1">
          <a:blip r:embed="rId6">
            <a:alphaModFix/>
          </a:blip>
          <a:srcRect b="0" l="0" r="0" t="0"/>
          <a:stretch/>
        </p:blipFill>
        <p:spPr>
          <a:xfrm>
            <a:off x="7486418" y="4776736"/>
            <a:ext cx="9578430" cy="2119364"/>
          </a:xfrm>
          <a:prstGeom prst="rect">
            <a:avLst/>
          </a:prstGeom>
          <a:noFill/>
          <a:ln>
            <a:noFill/>
          </a:ln>
        </p:spPr>
      </p:pic>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9" name="Shape 5759"/>
        <p:cNvGrpSpPr/>
        <p:nvPr/>
      </p:nvGrpSpPr>
      <p:grpSpPr>
        <a:xfrm>
          <a:off x="0" y="0"/>
          <a:ext cx="0" cy="0"/>
          <a:chOff x="0" y="0"/>
          <a:chExt cx="0" cy="0"/>
        </a:xfrm>
      </p:grpSpPr>
      <p:sp>
        <p:nvSpPr>
          <p:cNvPr id="5760" name="Google Shape;5760;p47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1" name="Google Shape;5761;p4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62" name="Google Shape;5762;p477"/>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63" name="Google Shape;5763;p477"/>
          <p:cNvSpPr txBox="1"/>
          <p:nvPr/>
        </p:nvSpPr>
        <p:spPr>
          <a:xfrm>
            <a:off x="34290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3600">
                <a:solidFill>
                  <a:srgbClr val="FFFFFF"/>
                </a:solidFill>
                <a:latin typeface="Arial"/>
                <a:ea typeface="Arial"/>
                <a:cs typeface="Arial"/>
                <a:sym typeface="Arial"/>
              </a:rPr>
              <a:t>CONCAT</a:t>
            </a:r>
            <a:r>
              <a:rPr lang="en-US" sz="4000">
                <a:solidFill>
                  <a:srgbClr val="FFFFFF"/>
                </a:solidFill>
                <a:latin typeface="Arial"/>
                <a:ea typeface="Arial"/>
                <a:cs typeface="Arial"/>
                <a:sym typeface="Arial"/>
              </a:rPr>
              <a:t>_WS</a:t>
            </a:r>
            <a:endParaRPr sz="4000">
              <a:solidFill>
                <a:srgbClr val="FFFFFF"/>
              </a:solidFill>
              <a:latin typeface="Arial"/>
              <a:ea typeface="Arial"/>
              <a:cs typeface="Arial"/>
              <a:sym typeface="Arial"/>
            </a:endParaRPr>
          </a:p>
        </p:txBody>
      </p:sp>
      <p:pic>
        <p:nvPicPr>
          <p:cNvPr id="5764" name="Google Shape;5764;p477"/>
          <p:cNvPicPr preferRelativeResize="0"/>
          <p:nvPr/>
        </p:nvPicPr>
        <p:blipFill rotWithShape="1">
          <a:blip r:embed="rId5">
            <a:alphaModFix/>
          </a:blip>
          <a:srcRect b="0" l="0" r="0" t="0"/>
          <a:stretch/>
        </p:blipFill>
        <p:spPr>
          <a:xfrm>
            <a:off x="6781800" y="2476500"/>
            <a:ext cx="11024058" cy="4800600"/>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8" name="Shape 5768"/>
        <p:cNvGrpSpPr/>
        <p:nvPr/>
      </p:nvGrpSpPr>
      <p:grpSpPr>
        <a:xfrm>
          <a:off x="0" y="0"/>
          <a:ext cx="0" cy="0"/>
          <a:chOff x="0" y="0"/>
          <a:chExt cx="0" cy="0"/>
        </a:xfrm>
      </p:grpSpPr>
      <p:sp>
        <p:nvSpPr>
          <p:cNvPr id="5769" name="Google Shape;5769;p47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0" name="Google Shape;5770;p4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71" name="Google Shape;5771;p478"/>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72" name="Google Shape;5772;p478"/>
          <p:cNvSpPr txBox="1"/>
          <p:nvPr/>
        </p:nvSpPr>
        <p:spPr>
          <a:xfrm>
            <a:off x="3433314" y="5110309"/>
            <a:ext cx="4720086" cy="490391"/>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DATALENGTH</a:t>
            </a:r>
            <a:endParaRPr sz="3600">
              <a:solidFill>
                <a:srgbClr val="FFFFFF"/>
              </a:solidFill>
              <a:latin typeface="Arial"/>
              <a:ea typeface="Arial"/>
              <a:cs typeface="Arial"/>
              <a:sym typeface="Arial"/>
            </a:endParaRPr>
          </a:p>
        </p:txBody>
      </p:sp>
      <p:pic>
        <p:nvPicPr>
          <p:cNvPr id="5773" name="Google Shape;5773;p478"/>
          <p:cNvPicPr preferRelativeResize="0"/>
          <p:nvPr/>
        </p:nvPicPr>
        <p:blipFill rotWithShape="1">
          <a:blip r:embed="rId5">
            <a:alphaModFix/>
          </a:blip>
          <a:srcRect b="0" l="0" r="0" t="0"/>
          <a:stretch/>
        </p:blipFill>
        <p:spPr>
          <a:xfrm>
            <a:off x="7010400" y="1567413"/>
            <a:ext cx="11010663" cy="6700287"/>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7" name="Shape 5777"/>
        <p:cNvGrpSpPr/>
        <p:nvPr/>
      </p:nvGrpSpPr>
      <p:grpSpPr>
        <a:xfrm>
          <a:off x="0" y="0"/>
          <a:ext cx="0" cy="0"/>
          <a:chOff x="0" y="0"/>
          <a:chExt cx="0" cy="0"/>
        </a:xfrm>
      </p:grpSpPr>
      <p:sp>
        <p:nvSpPr>
          <p:cNvPr id="5778" name="Google Shape;5778;p47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9" name="Google Shape;5779;p4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80" name="Google Shape;5780;p479"/>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81" name="Google Shape;5781;p479"/>
          <p:cNvSpPr txBox="1"/>
          <p:nvPr/>
        </p:nvSpPr>
        <p:spPr>
          <a:xfrm>
            <a:off x="35052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SOUNDEX</a:t>
            </a:r>
            <a:endParaRPr sz="3600">
              <a:solidFill>
                <a:srgbClr val="FFFFFF"/>
              </a:solidFill>
              <a:latin typeface="Arial"/>
              <a:ea typeface="Arial"/>
              <a:cs typeface="Arial"/>
              <a:sym typeface="Arial"/>
            </a:endParaRPr>
          </a:p>
        </p:txBody>
      </p:sp>
      <p:pic>
        <p:nvPicPr>
          <p:cNvPr id="5782" name="Google Shape;5782;p479"/>
          <p:cNvPicPr preferRelativeResize="0"/>
          <p:nvPr/>
        </p:nvPicPr>
        <p:blipFill rotWithShape="1">
          <a:blip r:embed="rId5">
            <a:alphaModFix/>
          </a:blip>
          <a:srcRect b="0" l="0" r="0" t="0"/>
          <a:stretch/>
        </p:blipFill>
        <p:spPr>
          <a:xfrm>
            <a:off x="6857484" y="1892839"/>
            <a:ext cx="11213082" cy="65013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00" name="Google Shape;600;p4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SQL KOMUTLARI</a:t>
            </a:r>
            <a:endParaRPr/>
          </a:p>
        </p:txBody>
      </p:sp>
      <p:sp>
        <p:nvSpPr>
          <p:cNvPr id="601" name="Google Shape;601;p48"/>
          <p:cNvSpPr txBox="1"/>
          <p:nvPr/>
        </p:nvSpPr>
        <p:spPr>
          <a:xfrm>
            <a:off x="2818390" y="2476500"/>
            <a:ext cx="127890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SQL KOMUTLARINI </a:t>
            </a:r>
            <a:r>
              <a:rPr b="1" lang="en-US" sz="3200">
                <a:solidFill>
                  <a:srgbClr val="E46232"/>
                </a:solidFill>
                <a:latin typeface="Arial"/>
                <a:ea typeface="Arial"/>
                <a:cs typeface="Arial"/>
                <a:sym typeface="Arial"/>
              </a:rPr>
              <a:t>5</a:t>
            </a:r>
            <a:r>
              <a:rPr lang="en-US" sz="3200">
                <a:solidFill>
                  <a:schemeClr val="dk1"/>
                </a:solidFill>
                <a:latin typeface="Arial"/>
                <a:ea typeface="Arial"/>
                <a:cs typeface="Arial"/>
                <a:sym typeface="Arial"/>
              </a:rPr>
              <a:t> FARKLI KATEGORİDE DEĞERLENDİREBİLİRİZ.</a:t>
            </a:r>
            <a:endParaRPr sz="3200">
              <a:solidFill>
                <a:schemeClr val="dk1"/>
              </a:solidFill>
              <a:latin typeface="Arial"/>
              <a:ea typeface="Arial"/>
              <a:cs typeface="Arial"/>
              <a:sym typeface="Arial"/>
            </a:endParaRPr>
          </a:p>
        </p:txBody>
      </p:sp>
      <p:sp>
        <p:nvSpPr>
          <p:cNvPr id="602" name="Google Shape;602;p48"/>
          <p:cNvSpPr txBox="1"/>
          <p:nvPr/>
        </p:nvSpPr>
        <p:spPr>
          <a:xfrm>
            <a:off x="1177522" y="3765668"/>
            <a:ext cx="121058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E46232"/>
                </a:solidFill>
                <a:latin typeface="Arial"/>
                <a:ea typeface="Arial"/>
                <a:cs typeface="Arial"/>
                <a:sym typeface="Arial"/>
              </a:rPr>
              <a:t>DQL</a:t>
            </a:r>
            <a:endParaRPr b="1" sz="4000">
              <a:solidFill>
                <a:srgbClr val="E46232"/>
              </a:solidFill>
              <a:latin typeface="Arial"/>
              <a:ea typeface="Arial"/>
              <a:cs typeface="Arial"/>
              <a:sym typeface="Arial"/>
            </a:endParaRPr>
          </a:p>
        </p:txBody>
      </p:sp>
      <p:sp>
        <p:nvSpPr>
          <p:cNvPr id="603" name="Google Shape;603;p48"/>
          <p:cNvSpPr txBox="1"/>
          <p:nvPr/>
        </p:nvSpPr>
        <p:spPr>
          <a:xfrm>
            <a:off x="1224009" y="5000124"/>
            <a:ext cx="117211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E46232"/>
                </a:solidFill>
                <a:latin typeface="Arial"/>
                <a:ea typeface="Arial"/>
                <a:cs typeface="Arial"/>
                <a:sym typeface="Arial"/>
              </a:rPr>
              <a:t>DDL</a:t>
            </a:r>
            <a:endParaRPr b="1" sz="4000">
              <a:solidFill>
                <a:srgbClr val="E46232"/>
              </a:solidFill>
              <a:latin typeface="Arial"/>
              <a:ea typeface="Arial"/>
              <a:cs typeface="Arial"/>
              <a:sym typeface="Arial"/>
            </a:endParaRPr>
          </a:p>
        </p:txBody>
      </p:sp>
      <p:sp>
        <p:nvSpPr>
          <p:cNvPr id="604" name="Google Shape;604;p48"/>
          <p:cNvSpPr txBox="1"/>
          <p:nvPr/>
        </p:nvSpPr>
        <p:spPr>
          <a:xfrm>
            <a:off x="1196572" y="6234580"/>
            <a:ext cx="126509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E46232"/>
                </a:solidFill>
                <a:latin typeface="Arial"/>
                <a:ea typeface="Arial"/>
                <a:cs typeface="Arial"/>
                <a:sym typeface="Arial"/>
              </a:rPr>
              <a:t>DML</a:t>
            </a:r>
            <a:endParaRPr b="1" sz="4000">
              <a:solidFill>
                <a:srgbClr val="E46232"/>
              </a:solidFill>
              <a:latin typeface="Arial"/>
              <a:ea typeface="Arial"/>
              <a:cs typeface="Arial"/>
              <a:sym typeface="Arial"/>
            </a:endParaRPr>
          </a:p>
        </p:txBody>
      </p:sp>
      <p:sp>
        <p:nvSpPr>
          <p:cNvPr id="605" name="Google Shape;605;p48"/>
          <p:cNvSpPr txBox="1"/>
          <p:nvPr/>
        </p:nvSpPr>
        <p:spPr>
          <a:xfrm>
            <a:off x="1219200" y="7469036"/>
            <a:ext cx="11769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E46232"/>
                </a:solidFill>
                <a:latin typeface="Arial"/>
                <a:ea typeface="Arial"/>
                <a:cs typeface="Arial"/>
                <a:sym typeface="Arial"/>
              </a:rPr>
              <a:t>DCL</a:t>
            </a:r>
            <a:endParaRPr b="1" sz="4000">
              <a:solidFill>
                <a:srgbClr val="E46232"/>
              </a:solidFill>
              <a:latin typeface="Arial"/>
              <a:ea typeface="Arial"/>
              <a:cs typeface="Arial"/>
              <a:sym typeface="Arial"/>
            </a:endParaRPr>
          </a:p>
        </p:txBody>
      </p:sp>
      <p:sp>
        <p:nvSpPr>
          <p:cNvPr id="606" name="Google Shape;606;p48"/>
          <p:cNvSpPr txBox="1"/>
          <p:nvPr/>
        </p:nvSpPr>
        <p:spPr>
          <a:xfrm>
            <a:off x="1268893" y="8703492"/>
            <a:ext cx="112723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E46232"/>
                </a:solidFill>
                <a:latin typeface="Arial"/>
                <a:ea typeface="Arial"/>
                <a:cs typeface="Arial"/>
                <a:sym typeface="Arial"/>
              </a:rPr>
              <a:t>TCL</a:t>
            </a:r>
            <a:endParaRPr b="1" sz="4000">
              <a:solidFill>
                <a:srgbClr val="E46232"/>
              </a:solidFill>
              <a:latin typeface="Arial"/>
              <a:ea typeface="Arial"/>
              <a:cs typeface="Arial"/>
              <a:sym typeface="Arial"/>
            </a:endParaRPr>
          </a:p>
        </p:txBody>
      </p:sp>
      <p:sp>
        <p:nvSpPr>
          <p:cNvPr id="607" name="Google Shape;607;p48"/>
          <p:cNvSpPr txBox="1"/>
          <p:nvPr/>
        </p:nvSpPr>
        <p:spPr>
          <a:xfrm>
            <a:off x="3505200" y="3765668"/>
            <a:ext cx="1179201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46232"/>
                </a:solidFill>
                <a:latin typeface="Arial"/>
                <a:ea typeface="Arial"/>
                <a:cs typeface="Arial"/>
                <a:sym typeface="Arial"/>
              </a:rPr>
              <a:t>D</a:t>
            </a:r>
            <a:r>
              <a:rPr b="1" lang="en-US" sz="3200">
                <a:solidFill>
                  <a:schemeClr val="dk1"/>
                </a:solidFill>
                <a:latin typeface="Arial"/>
                <a:ea typeface="Arial"/>
                <a:cs typeface="Arial"/>
                <a:sym typeface="Arial"/>
              </a:rPr>
              <a:t>ATA </a:t>
            </a:r>
            <a:r>
              <a:rPr b="1" lang="en-US" sz="3200">
                <a:solidFill>
                  <a:srgbClr val="E46232"/>
                </a:solidFill>
                <a:latin typeface="Arial"/>
                <a:ea typeface="Arial"/>
                <a:cs typeface="Arial"/>
                <a:sym typeface="Arial"/>
              </a:rPr>
              <a:t>Q</a:t>
            </a:r>
            <a:r>
              <a:rPr b="1" lang="en-US" sz="3200">
                <a:solidFill>
                  <a:schemeClr val="dk1"/>
                </a:solidFill>
                <a:latin typeface="Arial"/>
                <a:ea typeface="Arial"/>
                <a:cs typeface="Arial"/>
                <a:sym typeface="Arial"/>
              </a:rPr>
              <a:t>UERY </a:t>
            </a:r>
            <a:r>
              <a:rPr b="1" lang="en-US" sz="3200">
                <a:solidFill>
                  <a:srgbClr val="E46232"/>
                </a:solidFill>
                <a:latin typeface="Arial"/>
                <a:ea typeface="Arial"/>
                <a:cs typeface="Arial"/>
                <a:sym typeface="Arial"/>
              </a:rPr>
              <a:t>L</a:t>
            </a:r>
            <a:r>
              <a:rPr b="1" lang="en-US" sz="3200">
                <a:solidFill>
                  <a:schemeClr val="dk1"/>
                </a:solidFill>
                <a:latin typeface="Arial"/>
                <a:ea typeface="Arial"/>
                <a:cs typeface="Arial"/>
                <a:sym typeface="Arial"/>
              </a:rPr>
              <a:t>ANGUAGE </a:t>
            </a:r>
            <a:r>
              <a:rPr b="1" lang="en-US" sz="3200">
                <a:solidFill>
                  <a:srgbClr val="E46232"/>
                </a:solidFill>
                <a:latin typeface="Arial"/>
                <a:ea typeface="Arial"/>
                <a:cs typeface="Arial"/>
                <a:sym typeface="Arial"/>
              </a:rPr>
              <a:t>,TÜRKÇE = VERİ SORGULAMA DİLİ</a:t>
            </a:r>
            <a:endParaRPr b="1" sz="3200">
              <a:solidFill>
                <a:srgbClr val="E46232"/>
              </a:solidFill>
              <a:latin typeface="Arial"/>
              <a:ea typeface="Arial"/>
              <a:cs typeface="Arial"/>
              <a:sym typeface="Arial"/>
            </a:endParaRPr>
          </a:p>
        </p:txBody>
      </p:sp>
      <p:sp>
        <p:nvSpPr>
          <p:cNvPr id="608" name="Google Shape;608;p48"/>
          <p:cNvSpPr txBox="1"/>
          <p:nvPr/>
        </p:nvSpPr>
        <p:spPr>
          <a:xfrm>
            <a:off x="3505200" y="4969014"/>
            <a:ext cx="125293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46232"/>
                </a:solidFill>
                <a:latin typeface="Arial"/>
                <a:ea typeface="Arial"/>
                <a:cs typeface="Arial"/>
                <a:sym typeface="Arial"/>
              </a:rPr>
              <a:t>D</a:t>
            </a:r>
            <a:r>
              <a:rPr b="1" lang="en-US" sz="3200">
                <a:solidFill>
                  <a:schemeClr val="dk1"/>
                </a:solidFill>
                <a:latin typeface="Arial"/>
                <a:ea typeface="Arial"/>
                <a:cs typeface="Arial"/>
                <a:sym typeface="Arial"/>
              </a:rPr>
              <a:t>ATA </a:t>
            </a:r>
            <a:r>
              <a:rPr b="1" lang="en-US" sz="3200">
                <a:solidFill>
                  <a:srgbClr val="E46232"/>
                </a:solidFill>
                <a:latin typeface="Arial"/>
                <a:ea typeface="Arial"/>
                <a:cs typeface="Arial"/>
                <a:sym typeface="Arial"/>
              </a:rPr>
              <a:t>D</a:t>
            </a:r>
            <a:r>
              <a:rPr b="1" lang="en-US" sz="3200">
                <a:solidFill>
                  <a:schemeClr val="dk1"/>
                </a:solidFill>
                <a:latin typeface="Arial"/>
                <a:ea typeface="Arial"/>
                <a:cs typeface="Arial"/>
                <a:sym typeface="Arial"/>
              </a:rPr>
              <a:t>EFINITION </a:t>
            </a:r>
            <a:r>
              <a:rPr b="1" lang="en-US" sz="3200">
                <a:solidFill>
                  <a:srgbClr val="E46232"/>
                </a:solidFill>
                <a:latin typeface="Arial"/>
                <a:ea typeface="Arial"/>
                <a:cs typeface="Arial"/>
                <a:sym typeface="Arial"/>
              </a:rPr>
              <a:t>L</a:t>
            </a:r>
            <a:r>
              <a:rPr b="1" lang="en-US" sz="3200">
                <a:solidFill>
                  <a:schemeClr val="dk1"/>
                </a:solidFill>
                <a:latin typeface="Arial"/>
                <a:ea typeface="Arial"/>
                <a:cs typeface="Arial"/>
                <a:sym typeface="Arial"/>
              </a:rPr>
              <a:t>ANGUAGE</a:t>
            </a:r>
            <a:r>
              <a:rPr b="1" lang="en-US" sz="3200">
                <a:solidFill>
                  <a:srgbClr val="E46232"/>
                </a:solidFill>
                <a:latin typeface="Arial"/>
                <a:ea typeface="Arial"/>
                <a:cs typeface="Arial"/>
                <a:sym typeface="Arial"/>
              </a:rPr>
              <a:t>,TÜRKÇE = VERİ TANIMLAMA DİLİ</a:t>
            </a:r>
            <a:endParaRPr b="1" sz="3200">
              <a:solidFill>
                <a:srgbClr val="E46232"/>
              </a:solidFill>
              <a:latin typeface="Arial"/>
              <a:ea typeface="Arial"/>
              <a:cs typeface="Arial"/>
              <a:sym typeface="Arial"/>
            </a:endParaRPr>
          </a:p>
        </p:txBody>
      </p:sp>
      <p:sp>
        <p:nvSpPr>
          <p:cNvPr id="609" name="Google Shape;609;p48"/>
          <p:cNvSpPr txBox="1"/>
          <p:nvPr/>
        </p:nvSpPr>
        <p:spPr>
          <a:xfrm>
            <a:off x="3505200" y="6235125"/>
            <a:ext cx="122761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46232"/>
                </a:solidFill>
                <a:latin typeface="Arial"/>
                <a:ea typeface="Arial"/>
                <a:cs typeface="Arial"/>
                <a:sym typeface="Arial"/>
              </a:rPr>
              <a:t>D</a:t>
            </a:r>
            <a:r>
              <a:rPr b="1" lang="en-US" sz="3200">
                <a:solidFill>
                  <a:schemeClr val="dk1"/>
                </a:solidFill>
                <a:latin typeface="Arial"/>
                <a:ea typeface="Arial"/>
                <a:cs typeface="Arial"/>
                <a:sym typeface="Arial"/>
              </a:rPr>
              <a:t>ATA </a:t>
            </a:r>
            <a:r>
              <a:rPr b="1" lang="en-US" sz="3200">
                <a:solidFill>
                  <a:srgbClr val="E46232"/>
                </a:solidFill>
                <a:latin typeface="Arial"/>
                <a:ea typeface="Arial"/>
                <a:cs typeface="Arial"/>
                <a:sym typeface="Arial"/>
              </a:rPr>
              <a:t>M</a:t>
            </a:r>
            <a:r>
              <a:rPr b="1" lang="en-US" sz="3200">
                <a:solidFill>
                  <a:schemeClr val="dk1"/>
                </a:solidFill>
                <a:latin typeface="Arial"/>
                <a:ea typeface="Arial"/>
                <a:cs typeface="Arial"/>
                <a:sym typeface="Arial"/>
              </a:rPr>
              <a:t>ANIPULATION </a:t>
            </a:r>
            <a:r>
              <a:rPr b="1" lang="en-US" sz="3200">
                <a:solidFill>
                  <a:srgbClr val="E46232"/>
                </a:solidFill>
                <a:latin typeface="Arial"/>
                <a:ea typeface="Arial"/>
                <a:cs typeface="Arial"/>
                <a:sym typeface="Arial"/>
              </a:rPr>
              <a:t>L</a:t>
            </a:r>
            <a:r>
              <a:rPr b="1" lang="en-US" sz="3200">
                <a:solidFill>
                  <a:schemeClr val="dk1"/>
                </a:solidFill>
                <a:latin typeface="Arial"/>
                <a:ea typeface="Arial"/>
                <a:cs typeface="Arial"/>
                <a:sym typeface="Arial"/>
              </a:rPr>
              <a:t>ANGUAGE</a:t>
            </a:r>
            <a:r>
              <a:rPr b="1" lang="en-US" sz="3200">
                <a:solidFill>
                  <a:srgbClr val="E46232"/>
                </a:solidFill>
                <a:latin typeface="Arial"/>
                <a:ea typeface="Arial"/>
                <a:cs typeface="Arial"/>
                <a:sym typeface="Arial"/>
              </a:rPr>
              <a:t>,TÜRKÇE = VERİ İŞLEME DİLİ</a:t>
            </a:r>
            <a:endParaRPr b="1" sz="3200">
              <a:solidFill>
                <a:srgbClr val="E46232"/>
              </a:solidFill>
              <a:latin typeface="Arial"/>
              <a:ea typeface="Arial"/>
              <a:cs typeface="Arial"/>
              <a:sym typeface="Arial"/>
            </a:endParaRPr>
          </a:p>
        </p:txBody>
      </p:sp>
      <p:sp>
        <p:nvSpPr>
          <p:cNvPr id="610" name="Google Shape;610;p48"/>
          <p:cNvSpPr txBox="1"/>
          <p:nvPr/>
        </p:nvSpPr>
        <p:spPr>
          <a:xfrm>
            <a:off x="3505200" y="7505700"/>
            <a:ext cx="1165896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46232"/>
                </a:solidFill>
                <a:latin typeface="Arial"/>
                <a:ea typeface="Arial"/>
                <a:cs typeface="Arial"/>
                <a:sym typeface="Arial"/>
              </a:rPr>
              <a:t>D</a:t>
            </a:r>
            <a:r>
              <a:rPr b="1" lang="en-US" sz="3200">
                <a:solidFill>
                  <a:schemeClr val="dk1"/>
                </a:solidFill>
                <a:latin typeface="Arial"/>
                <a:ea typeface="Arial"/>
                <a:cs typeface="Arial"/>
                <a:sym typeface="Arial"/>
              </a:rPr>
              <a:t>ATA </a:t>
            </a:r>
            <a:r>
              <a:rPr b="1" lang="en-US" sz="3200">
                <a:solidFill>
                  <a:srgbClr val="E46232"/>
                </a:solidFill>
                <a:latin typeface="Arial"/>
                <a:ea typeface="Arial"/>
                <a:cs typeface="Arial"/>
                <a:sym typeface="Arial"/>
              </a:rPr>
              <a:t>C</a:t>
            </a:r>
            <a:r>
              <a:rPr b="1" lang="en-US" sz="3200">
                <a:solidFill>
                  <a:schemeClr val="dk1"/>
                </a:solidFill>
                <a:latin typeface="Arial"/>
                <a:ea typeface="Arial"/>
                <a:cs typeface="Arial"/>
                <a:sym typeface="Arial"/>
              </a:rPr>
              <a:t>ONTROL </a:t>
            </a:r>
            <a:r>
              <a:rPr b="1" lang="en-US" sz="3200">
                <a:solidFill>
                  <a:srgbClr val="E46232"/>
                </a:solidFill>
                <a:latin typeface="Arial"/>
                <a:ea typeface="Arial"/>
                <a:cs typeface="Arial"/>
                <a:sym typeface="Arial"/>
              </a:rPr>
              <a:t>L</a:t>
            </a:r>
            <a:r>
              <a:rPr b="1" lang="en-US" sz="3200">
                <a:solidFill>
                  <a:schemeClr val="dk1"/>
                </a:solidFill>
                <a:latin typeface="Arial"/>
                <a:ea typeface="Arial"/>
                <a:cs typeface="Arial"/>
                <a:sym typeface="Arial"/>
              </a:rPr>
              <a:t>ANGUAGE</a:t>
            </a:r>
            <a:r>
              <a:rPr b="1" lang="en-US" sz="3200">
                <a:solidFill>
                  <a:srgbClr val="E46232"/>
                </a:solidFill>
                <a:latin typeface="Arial"/>
                <a:ea typeface="Arial"/>
                <a:cs typeface="Arial"/>
                <a:sym typeface="Arial"/>
              </a:rPr>
              <a:t>,TÜRKÇE = VERİ KONTROL DİLİ</a:t>
            </a:r>
            <a:endParaRPr b="1" sz="3200">
              <a:solidFill>
                <a:srgbClr val="E46232"/>
              </a:solidFill>
              <a:latin typeface="Arial"/>
              <a:ea typeface="Arial"/>
              <a:cs typeface="Arial"/>
              <a:sym typeface="Arial"/>
            </a:endParaRPr>
          </a:p>
        </p:txBody>
      </p:sp>
      <p:sp>
        <p:nvSpPr>
          <p:cNvPr id="611" name="Google Shape;611;p48"/>
          <p:cNvSpPr txBox="1"/>
          <p:nvPr/>
        </p:nvSpPr>
        <p:spPr>
          <a:xfrm>
            <a:off x="3505200" y="8673525"/>
            <a:ext cx="1370118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E46232"/>
                </a:solidFill>
                <a:latin typeface="Arial"/>
                <a:ea typeface="Arial"/>
                <a:cs typeface="Arial"/>
                <a:sym typeface="Arial"/>
              </a:rPr>
              <a:t>T</a:t>
            </a:r>
            <a:r>
              <a:rPr b="1" lang="en-US" sz="3200">
                <a:solidFill>
                  <a:schemeClr val="dk1"/>
                </a:solidFill>
                <a:latin typeface="Arial"/>
                <a:ea typeface="Arial"/>
                <a:cs typeface="Arial"/>
                <a:sym typeface="Arial"/>
              </a:rPr>
              <a:t>RANSACTION </a:t>
            </a:r>
            <a:r>
              <a:rPr b="1" lang="en-US" sz="3200">
                <a:solidFill>
                  <a:srgbClr val="E46232"/>
                </a:solidFill>
                <a:latin typeface="Arial"/>
                <a:ea typeface="Arial"/>
                <a:cs typeface="Arial"/>
                <a:sym typeface="Arial"/>
              </a:rPr>
              <a:t>C</a:t>
            </a:r>
            <a:r>
              <a:rPr b="1" lang="en-US" sz="3200">
                <a:solidFill>
                  <a:schemeClr val="dk1"/>
                </a:solidFill>
                <a:latin typeface="Arial"/>
                <a:ea typeface="Arial"/>
                <a:cs typeface="Arial"/>
                <a:sym typeface="Arial"/>
              </a:rPr>
              <a:t>ONTROL </a:t>
            </a:r>
            <a:r>
              <a:rPr b="1" lang="en-US" sz="3200">
                <a:solidFill>
                  <a:srgbClr val="E46232"/>
                </a:solidFill>
                <a:latin typeface="Arial"/>
                <a:ea typeface="Arial"/>
                <a:cs typeface="Arial"/>
                <a:sym typeface="Arial"/>
              </a:rPr>
              <a:t>L</a:t>
            </a:r>
            <a:r>
              <a:rPr b="1" lang="en-US" sz="3200">
                <a:solidFill>
                  <a:schemeClr val="dk1"/>
                </a:solidFill>
                <a:latin typeface="Arial"/>
                <a:ea typeface="Arial"/>
                <a:cs typeface="Arial"/>
                <a:sym typeface="Arial"/>
              </a:rPr>
              <a:t>ANGUAGE</a:t>
            </a:r>
            <a:r>
              <a:rPr b="1" lang="en-US" sz="3200">
                <a:solidFill>
                  <a:srgbClr val="E46232"/>
                </a:solidFill>
                <a:latin typeface="Arial"/>
                <a:ea typeface="Arial"/>
                <a:cs typeface="Arial"/>
                <a:sym typeface="Arial"/>
              </a:rPr>
              <a:t>,TÜRKÇE = İŞLEM KONTROL DİLİ</a:t>
            </a:r>
            <a:endParaRPr b="1" sz="3200">
              <a:solidFill>
                <a:srgbClr val="E46232"/>
              </a:solidFill>
              <a:latin typeface="Arial"/>
              <a:ea typeface="Arial"/>
              <a:cs typeface="Arial"/>
              <a:sym typeface="Arial"/>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6" name="Shape 5786"/>
        <p:cNvGrpSpPr/>
        <p:nvPr/>
      </p:nvGrpSpPr>
      <p:grpSpPr>
        <a:xfrm>
          <a:off x="0" y="0"/>
          <a:ext cx="0" cy="0"/>
          <a:chOff x="0" y="0"/>
          <a:chExt cx="0" cy="0"/>
        </a:xfrm>
      </p:grpSpPr>
      <p:sp>
        <p:nvSpPr>
          <p:cNvPr id="5787" name="Google Shape;5787;p48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8" name="Google Shape;5788;p4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89" name="Google Shape;5789;p480"/>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90" name="Google Shape;5790;p480"/>
          <p:cNvSpPr txBox="1"/>
          <p:nvPr/>
        </p:nvSpPr>
        <p:spPr>
          <a:xfrm>
            <a:off x="34290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DIFFERENCE</a:t>
            </a:r>
            <a:endParaRPr sz="3600">
              <a:solidFill>
                <a:srgbClr val="FFFFFF"/>
              </a:solidFill>
              <a:latin typeface="Arial"/>
              <a:ea typeface="Arial"/>
              <a:cs typeface="Arial"/>
              <a:sym typeface="Arial"/>
            </a:endParaRPr>
          </a:p>
        </p:txBody>
      </p:sp>
      <p:pic>
        <p:nvPicPr>
          <p:cNvPr id="5791" name="Google Shape;5791;p480"/>
          <p:cNvPicPr preferRelativeResize="0"/>
          <p:nvPr/>
        </p:nvPicPr>
        <p:blipFill rotWithShape="1">
          <a:blip r:embed="rId5">
            <a:alphaModFix/>
          </a:blip>
          <a:srcRect b="0" l="0" r="0" t="0"/>
          <a:stretch/>
        </p:blipFill>
        <p:spPr>
          <a:xfrm>
            <a:off x="6934200" y="3123559"/>
            <a:ext cx="10956265" cy="4039883"/>
          </a:xfrm>
          <a:prstGeom prst="rect">
            <a:avLst/>
          </a:prstGeom>
          <a:noFill/>
          <a:ln>
            <a:noFill/>
          </a:ln>
        </p:spPr>
      </p:pic>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5" name="Shape 5795"/>
        <p:cNvGrpSpPr/>
        <p:nvPr/>
      </p:nvGrpSpPr>
      <p:grpSpPr>
        <a:xfrm>
          <a:off x="0" y="0"/>
          <a:ext cx="0" cy="0"/>
          <a:chOff x="0" y="0"/>
          <a:chExt cx="0" cy="0"/>
        </a:xfrm>
      </p:grpSpPr>
      <p:sp>
        <p:nvSpPr>
          <p:cNvPr id="5796" name="Google Shape;5796;p48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7" name="Google Shape;5797;p4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798" name="Google Shape;5798;p481"/>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799" name="Google Shape;5799;p481"/>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pic>
        <p:nvPicPr>
          <p:cNvPr id="5800" name="Google Shape;5800;p481"/>
          <p:cNvPicPr preferRelativeResize="0"/>
          <p:nvPr/>
        </p:nvPicPr>
        <p:blipFill rotWithShape="1">
          <a:blip r:embed="rId5">
            <a:alphaModFix/>
          </a:blip>
          <a:srcRect b="0" l="0" r="0" t="0"/>
          <a:stretch/>
        </p:blipFill>
        <p:spPr>
          <a:xfrm>
            <a:off x="6858000" y="1656166"/>
            <a:ext cx="11278905" cy="1609462"/>
          </a:xfrm>
          <a:prstGeom prst="rect">
            <a:avLst/>
          </a:prstGeom>
          <a:noFill/>
          <a:ln>
            <a:noFill/>
          </a:ln>
        </p:spPr>
      </p:pic>
      <p:pic>
        <p:nvPicPr>
          <p:cNvPr id="5801" name="Google Shape;5801;p481"/>
          <p:cNvPicPr preferRelativeResize="0"/>
          <p:nvPr/>
        </p:nvPicPr>
        <p:blipFill rotWithShape="1">
          <a:blip r:embed="rId6">
            <a:alphaModFix/>
          </a:blip>
          <a:srcRect b="0" l="0" r="0" t="0"/>
          <a:stretch/>
        </p:blipFill>
        <p:spPr>
          <a:xfrm>
            <a:off x="7391400" y="4023547"/>
            <a:ext cx="9751099" cy="4569187"/>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5" name="Shape 5805"/>
        <p:cNvGrpSpPr/>
        <p:nvPr/>
      </p:nvGrpSpPr>
      <p:grpSpPr>
        <a:xfrm>
          <a:off x="0" y="0"/>
          <a:ext cx="0" cy="0"/>
          <a:chOff x="0" y="0"/>
          <a:chExt cx="0" cy="0"/>
        </a:xfrm>
      </p:grpSpPr>
      <p:pic>
        <p:nvPicPr>
          <p:cNvPr id="5806" name="Google Shape;5806;p4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07" name="Google Shape;5807;p482"/>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08" name="Google Shape;5808;p482"/>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pic>
        <p:nvPicPr>
          <p:cNvPr id="5809" name="Google Shape;5809;p482"/>
          <p:cNvPicPr preferRelativeResize="0"/>
          <p:nvPr/>
        </p:nvPicPr>
        <p:blipFill rotWithShape="1">
          <a:blip r:embed="rId5">
            <a:alphaModFix/>
          </a:blip>
          <a:srcRect b="0" l="0" r="0" t="0"/>
          <a:stretch/>
        </p:blipFill>
        <p:spPr>
          <a:xfrm>
            <a:off x="533401" y="2970992"/>
            <a:ext cx="11625272" cy="5372100"/>
          </a:xfrm>
          <a:prstGeom prst="rect">
            <a:avLst/>
          </a:prstGeom>
          <a:noFill/>
          <a:ln>
            <a:noFill/>
          </a:ln>
        </p:spPr>
      </p:pic>
      <p:pic>
        <p:nvPicPr>
          <p:cNvPr id="5810" name="Google Shape;5810;p482"/>
          <p:cNvPicPr preferRelativeResize="0"/>
          <p:nvPr/>
        </p:nvPicPr>
        <p:blipFill rotWithShape="1">
          <a:blip r:embed="rId6">
            <a:alphaModFix/>
          </a:blip>
          <a:srcRect b="0" l="0" r="0" t="0"/>
          <a:stretch/>
        </p:blipFill>
        <p:spPr>
          <a:xfrm>
            <a:off x="13258800" y="3009900"/>
            <a:ext cx="3486637" cy="5792008"/>
          </a:xfrm>
          <a:prstGeom prst="rect">
            <a:avLst/>
          </a:prstGeom>
          <a:noFill/>
          <a:ln>
            <a:noFill/>
          </a:ln>
        </p:spPr>
      </p:pic>
      <p:sp>
        <p:nvSpPr>
          <p:cNvPr id="5811" name="Google Shape;5811;p48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5812" name="Google Shape;5812;p482"/>
          <p:cNvPicPr preferRelativeResize="0"/>
          <p:nvPr/>
        </p:nvPicPr>
        <p:blipFill rotWithShape="1">
          <a:blip r:embed="rId4">
            <a:alphaModFix/>
          </a:blip>
          <a:srcRect b="0" l="0" r="0" t="0"/>
          <a:stretch/>
        </p:blipFill>
        <p:spPr>
          <a:xfrm>
            <a:off x="4191000" y="-435559"/>
            <a:ext cx="4738263" cy="2665273"/>
          </a:xfrm>
          <a:prstGeom prst="rect">
            <a:avLst/>
          </a:prstGeom>
          <a:noFill/>
          <a:ln>
            <a:noFill/>
          </a:ln>
        </p:spPr>
      </p:pic>
      <p:sp>
        <p:nvSpPr>
          <p:cNvPr id="5813" name="Google Shape;5813;p482"/>
          <p:cNvSpPr txBox="1"/>
          <p:nvPr/>
        </p:nvSpPr>
        <p:spPr>
          <a:xfrm>
            <a:off x="7772401" y="82087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7" name="Shape 5817"/>
        <p:cNvGrpSpPr/>
        <p:nvPr/>
      </p:nvGrpSpPr>
      <p:grpSpPr>
        <a:xfrm>
          <a:off x="0" y="0"/>
          <a:ext cx="0" cy="0"/>
          <a:chOff x="0" y="0"/>
          <a:chExt cx="0" cy="0"/>
        </a:xfrm>
      </p:grpSpPr>
      <p:pic>
        <p:nvPicPr>
          <p:cNvPr id="5818" name="Google Shape;5818;p483"/>
          <p:cNvPicPr preferRelativeResize="0"/>
          <p:nvPr/>
        </p:nvPicPr>
        <p:blipFill rotWithShape="1">
          <a:blip r:embed="rId3">
            <a:alphaModFix/>
          </a:blip>
          <a:srcRect b="0" l="0" r="0" t="0"/>
          <a:stretch/>
        </p:blipFill>
        <p:spPr>
          <a:xfrm>
            <a:off x="7772400" y="511708"/>
            <a:ext cx="9014641" cy="9111184"/>
          </a:xfrm>
          <a:prstGeom prst="rect">
            <a:avLst/>
          </a:prstGeom>
          <a:noFill/>
          <a:ln>
            <a:noFill/>
          </a:ln>
        </p:spPr>
      </p:pic>
      <p:sp>
        <p:nvSpPr>
          <p:cNvPr id="5819" name="Google Shape;5819;p48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0" name="Google Shape;5820;p48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21" name="Google Shape;5821;p483"/>
          <p:cNvPicPr preferRelativeResize="0"/>
          <p:nvPr/>
        </p:nvPicPr>
        <p:blipFill rotWithShape="1">
          <a:blip r:embed="rId5">
            <a:alphaModFix/>
          </a:blip>
          <a:srcRect b="0" l="0" r="0" t="0"/>
          <a:stretch/>
        </p:blipFill>
        <p:spPr>
          <a:xfrm>
            <a:off x="-1" y="3810864"/>
            <a:ext cx="4738263" cy="2665273"/>
          </a:xfrm>
          <a:prstGeom prst="rect">
            <a:avLst/>
          </a:prstGeom>
          <a:noFill/>
          <a:ln>
            <a:noFill/>
          </a:ln>
        </p:spPr>
      </p:pic>
      <p:sp>
        <p:nvSpPr>
          <p:cNvPr id="5822" name="Google Shape;5822;p483"/>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6" name="Shape 5826"/>
        <p:cNvGrpSpPr/>
        <p:nvPr/>
      </p:nvGrpSpPr>
      <p:grpSpPr>
        <a:xfrm>
          <a:off x="0" y="0"/>
          <a:ext cx="0" cy="0"/>
          <a:chOff x="0" y="0"/>
          <a:chExt cx="0" cy="0"/>
        </a:xfrm>
      </p:grpSpPr>
      <p:sp>
        <p:nvSpPr>
          <p:cNvPr id="5827" name="Google Shape;5827;p48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8" name="Google Shape;5828;p4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29" name="Google Shape;5829;p484"/>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30" name="Google Shape;5830;p484"/>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pic>
        <p:nvPicPr>
          <p:cNvPr id="5831" name="Google Shape;5831;p484"/>
          <p:cNvPicPr preferRelativeResize="0"/>
          <p:nvPr/>
        </p:nvPicPr>
        <p:blipFill rotWithShape="1">
          <a:blip r:embed="rId5">
            <a:alphaModFix/>
          </a:blip>
          <a:srcRect b="0" l="0" r="0" t="0"/>
          <a:stretch/>
        </p:blipFill>
        <p:spPr>
          <a:xfrm>
            <a:off x="7162800" y="2063158"/>
            <a:ext cx="10630200" cy="6160684"/>
          </a:xfrm>
          <a:prstGeom prst="rect">
            <a:avLst/>
          </a:prstGeom>
          <a:noFill/>
          <a:ln>
            <a:noFill/>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5" name="Shape 5835"/>
        <p:cNvGrpSpPr/>
        <p:nvPr/>
      </p:nvGrpSpPr>
      <p:grpSpPr>
        <a:xfrm>
          <a:off x="0" y="0"/>
          <a:ext cx="0" cy="0"/>
          <a:chOff x="0" y="0"/>
          <a:chExt cx="0" cy="0"/>
        </a:xfrm>
      </p:grpSpPr>
      <p:sp>
        <p:nvSpPr>
          <p:cNvPr id="5836" name="Google Shape;5836;p48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7" name="Google Shape;5837;p4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38" name="Google Shape;5838;p485"/>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39" name="Google Shape;5839;p485"/>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pic>
        <p:nvPicPr>
          <p:cNvPr id="5840" name="Google Shape;5840;p485"/>
          <p:cNvPicPr preferRelativeResize="0"/>
          <p:nvPr/>
        </p:nvPicPr>
        <p:blipFill rotWithShape="1">
          <a:blip r:embed="rId5">
            <a:alphaModFix/>
          </a:blip>
          <a:srcRect b="0" l="0" r="0" t="0"/>
          <a:stretch/>
        </p:blipFill>
        <p:spPr>
          <a:xfrm>
            <a:off x="7162800" y="3323765"/>
            <a:ext cx="10771065" cy="3639470"/>
          </a:xfrm>
          <a:prstGeom prst="rect">
            <a:avLst/>
          </a:prstGeom>
          <a:noFill/>
          <a:ln>
            <a:noFill/>
          </a:ln>
        </p:spPr>
      </p:pic>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4" name="Shape 5844"/>
        <p:cNvGrpSpPr/>
        <p:nvPr/>
      </p:nvGrpSpPr>
      <p:grpSpPr>
        <a:xfrm>
          <a:off x="0" y="0"/>
          <a:ext cx="0" cy="0"/>
          <a:chOff x="0" y="0"/>
          <a:chExt cx="0" cy="0"/>
        </a:xfrm>
      </p:grpSpPr>
      <p:sp>
        <p:nvSpPr>
          <p:cNvPr id="5845" name="Google Shape;5845;p48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6" name="Google Shape;5846;p4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47" name="Google Shape;5847;p486"/>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48" name="Google Shape;5848;p486"/>
          <p:cNvSpPr txBox="1"/>
          <p:nvPr/>
        </p:nvSpPr>
        <p:spPr>
          <a:xfrm>
            <a:off x="35814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FORMAT</a:t>
            </a:r>
            <a:endParaRPr sz="3600">
              <a:solidFill>
                <a:srgbClr val="FFFFFF"/>
              </a:solidFill>
              <a:latin typeface="Arial"/>
              <a:ea typeface="Arial"/>
              <a:cs typeface="Arial"/>
              <a:sym typeface="Arial"/>
            </a:endParaRPr>
          </a:p>
        </p:txBody>
      </p:sp>
      <p:pic>
        <p:nvPicPr>
          <p:cNvPr id="5849" name="Google Shape;5849;p486"/>
          <p:cNvPicPr preferRelativeResize="0"/>
          <p:nvPr/>
        </p:nvPicPr>
        <p:blipFill rotWithShape="1">
          <a:blip r:embed="rId5">
            <a:alphaModFix/>
          </a:blip>
          <a:srcRect b="0" l="0" r="0" t="0"/>
          <a:stretch/>
        </p:blipFill>
        <p:spPr>
          <a:xfrm>
            <a:off x="7063045" y="2171700"/>
            <a:ext cx="11231882" cy="5943600"/>
          </a:xfrm>
          <a:prstGeom prst="rect">
            <a:avLst/>
          </a:prstGeom>
          <a:noFill/>
          <a:ln>
            <a:noFill/>
          </a:ln>
        </p:spPr>
      </p:pic>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3" name="Shape 5853"/>
        <p:cNvGrpSpPr/>
        <p:nvPr/>
      </p:nvGrpSpPr>
      <p:grpSpPr>
        <a:xfrm>
          <a:off x="0" y="0"/>
          <a:ext cx="0" cy="0"/>
          <a:chOff x="0" y="0"/>
          <a:chExt cx="0" cy="0"/>
        </a:xfrm>
      </p:grpSpPr>
      <p:sp>
        <p:nvSpPr>
          <p:cNvPr id="5854" name="Google Shape;5854;p48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5" name="Google Shape;5855;p4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56" name="Google Shape;5856;p487"/>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57" name="Google Shape;5857;p487"/>
          <p:cNvSpPr txBox="1"/>
          <p:nvPr/>
        </p:nvSpPr>
        <p:spPr>
          <a:xfrm>
            <a:off x="35814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b="1" lang="en-US" sz="4000">
                <a:solidFill>
                  <a:srgbClr val="FFFFFF"/>
                </a:solidFill>
                <a:latin typeface="Arial"/>
                <a:ea typeface="Arial"/>
                <a:cs typeface="Arial"/>
                <a:sym typeface="Arial"/>
              </a:rPr>
              <a:t>LEFT</a:t>
            </a:r>
            <a:endParaRPr b="1" sz="4000">
              <a:solidFill>
                <a:srgbClr val="FFFFFF"/>
              </a:solidFill>
              <a:latin typeface="Arial"/>
              <a:ea typeface="Arial"/>
              <a:cs typeface="Arial"/>
              <a:sym typeface="Arial"/>
            </a:endParaRPr>
          </a:p>
        </p:txBody>
      </p:sp>
      <p:pic>
        <p:nvPicPr>
          <p:cNvPr id="5858" name="Google Shape;5858;p487"/>
          <p:cNvPicPr preferRelativeResize="0"/>
          <p:nvPr/>
        </p:nvPicPr>
        <p:blipFill rotWithShape="1">
          <a:blip r:embed="rId5">
            <a:alphaModFix/>
          </a:blip>
          <a:srcRect b="0" l="0" r="0" t="0"/>
          <a:stretch/>
        </p:blipFill>
        <p:spPr>
          <a:xfrm>
            <a:off x="7178140" y="2623582"/>
            <a:ext cx="10251270" cy="4272518"/>
          </a:xfrm>
          <a:prstGeom prst="rect">
            <a:avLst/>
          </a:prstGeom>
          <a:noFill/>
          <a:ln>
            <a:noFill/>
          </a:ln>
        </p:spPr>
      </p:pic>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2" name="Shape 5862"/>
        <p:cNvGrpSpPr/>
        <p:nvPr/>
      </p:nvGrpSpPr>
      <p:grpSpPr>
        <a:xfrm>
          <a:off x="0" y="0"/>
          <a:ext cx="0" cy="0"/>
          <a:chOff x="0" y="0"/>
          <a:chExt cx="0" cy="0"/>
        </a:xfrm>
      </p:grpSpPr>
      <p:sp>
        <p:nvSpPr>
          <p:cNvPr id="5863" name="Google Shape;5863;p48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64" name="Google Shape;5864;p4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65" name="Google Shape;5865;p488"/>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66" name="Google Shape;5866;p488"/>
          <p:cNvSpPr txBox="1"/>
          <p:nvPr/>
        </p:nvSpPr>
        <p:spPr>
          <a:xfrm>
            <a:off x="36576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LEN</a:t>
            </a:r>
            <a:endParaRPr sz="4000">
              <a:solidFill>
                <a:srgbClr val="FFFFFF"/>
              </a:solidFill>
              <a:latin typeface="Arial"/>
              <a:ea typeface="Arial"/>
              <a:cs typeface="Arial"/>
              <a:sym typeface="Arial"/>
            </a:endParaRPr>
          </a:p>
        </p:txBody>
      </p:sp>
      <p:pic>
        <p:nvPicPr>
          <p:cNvPr id="5867" name="Google Shape;5867;p488"/>
          <p:cNvPicPr preferRelativeResize="0"/>
          <p:nvPr/>
        </p:nvPicPr>
        <p:blipFill rotWithShape="1">
          <a:blip r:embed="rId5">
            <a:alphaModFix/>
          </a:blip>
          <a:srcRect b="0" l="0" r="0" t="0"/>
          <a:stretch/>
        </p:blipFill>
        <p:spPr>
          <a:xfrm>
            <a:off x="7010399" y="2781300"/>
            <a:ext cx="10941727" cy="4419600"/>
          </a:xfrm>
          <a:prstGeom prst="rect">
            <a:avLst/>
          </a:prstGeom>
          <a:noFill/>
          <a:ln>
            <a:noFill/>
          </a:ln>
        </p:spPr>
      </p:pic>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1" name="Shape 5871"/>
        <p:cNvGrpSpPr/>
        <p:nvPr/>
      </p:nvGrpSpPr>
      <p:grpSpPr>
        <a:xfrm>
          <a:off x="0" y="0"/>
          <a:ext cx="0" cy="0"/>
          <a:chOff x="0" y="0"/>
          <a:chExt cx="0" cy="0"/>
        </a:xfrm>
      </p:grpSpPr>
      <p:sp>
        <p:nvSpPr>
          <p:cNvPr id="5872" name="Google Shape;5872;p48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3" name="Google Shape;5873;p4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74" name="Google Shape;5874;p489"/>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75" name="Google Shape;5875;p489"/>
          <p:cNvSpPr txBox="1"/>
          <p:nvPr/>
        </p:nvSpPr>
        <p:spPr>
          <a:xfrm>
            <a:off x="3581400" y="5114925"/>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LOWER</a:t>
            </a:r>
            <a:endParaRPr sz="4000">
              <a:solidFill>
                <a:srgbClr val="FFFFFF"/>
              </a:solidFill>
              <a:latin typeface="Arial"/>
              <a:ea typeface="Arial"/>
              <a:cs typeface="Arial"/>
              <a:sym typeface="Arial"/>
            </a:endParaRPr>
          </a:p>
        </p:txBody>
      </p:sp>
      <p:pic>
        <p:nvPicPr>
          <p:cNvPr id="5876" name="Google Shape;5876;p489"/>
          <p:cNvPicPr preferRelativeResize="0"/>
          <p:nvPr/>
        </p:nvPicPr>
        <p:blipFill rotWithShape="1">
          <a:blip r:embed="rId5">
            <a:alphaModFix/>
          </a:blip>
          <a:srcRect b="0" l="0" r="0" t="0"/>
          <a:stretch/>
        </p:blipFill>
        <p:spPr>
          <a:xfrm>
            <a:off x="8001000" y="839064"/>
            <a:ext cx="8272849" cy="2971800"/>
          </a:xfrm>
          <a:prstGeom prst="rect">
            <a:avLst/>
          </a:prstGeom>
          <a:noFill/>
          <a:ln>
            <a:noFill/>
          </a:ln>
        </p:spPr>
      </p:pic>
      <p:pic>
        <p:nvPicPr>
          <p:cNvPr id="5877" name="Google Shape;5877;p489"/>
          <p:cNvPicPr preferRelativeResize="0"/>
          <p:nvPr/>
        </p:nvPicPr>
        <p:blipFill rotWithShape="1">
          <a:blip r:embed="rId6">
            <a:alphaModFix/>
          </a:blip>
          <a:srcRect b="0" l="0" r="0" t="0"/>
          <a:stretch/>
        </p:blipFill>
        <p:spPr>
          <a:xfrm>
            <a:off x="8319663" y="4600079"/>
            <a:ext cx="7392299" cy="362461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18" name="Google Shape;618;p4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SQL KOMUTLARI</a:t>
            </a:r>
            <a:endParaRPr/>
          </a:p>
        </p:txBody>
      </p:sp>
      <p:sp>
        <p:nvSpPr>
          <p:cNvPr id="619" name="Google Shape;619;p49"/>
          <p:cNvSpPr txBox="1"/>
          <p:nvPr/>
        </p:nvSpPr>
        <p:spPr>
          <a:xfrm>
            <a:off x="1964570" y="190500"/>
            <a:ext cx="14358861" cy="11549893"/>
          </a:xfrm>
          <a:prstGeom prst="rect">
            <a:avLst/>
          </a:prstGeom>
          <a:noFill/>
          <a:ln>
            <a:noFill/>
          </a:ln>
        </p:spPr>
        <p:txBody>
          <a:bodyPr anchorCtr="0" anchor="t" bIns="0" lIns="0" spcFirstLastPara="1" rIns="0" wrap="square" tIns="0">
            <a:spAutoFit/>
          </a:bodyPr>
          <a:lstStyle/>
          <a:p>
            <a:pPr indent="-334645" lvl="1" marL="669290" marR="0" rtl="0" algn="l">
              <a:lnSpc>
                <a:spcPct val="155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DQL</a:t>
            </a:r>
            <a:r>
              <a:rPr b="0" i="0" lang="en-US" sz="2800" u="none" cap="none" strike="noStrike">
                <a:solidFill>
                  <a:srgbClr val="000000"/>
                </a:solidFill>
                <a:latin typeface="Arial"/>
                <a:ea typeface="Arial"/>
                <a:cs typeface="Arial"/>
                <a:sym typeface="Arial"/>
              </a:rPr>
              <a:t> Veri sorgulama dili olup,veri tabanından veri almak için kullanılır.SQL komutu çok sık kullandığımız Select komutudur. </a:t>
            </a:r>
            <a:r>
              <a:rPr b="0" i="0" lang="en-US" sz="2800" u="none" cap="none" strike="noStrike">
                <a:solidFill>
                  <a:srgbClr val="E46232"/>
                </a:solidFill>
                <a:latin typeface="Arial"/>
                <a:ea typeface="Arial"/>
                <a:cs typeface="Arial"/>
                <a:sym typeface="Arial"/>
              </a:rPr>
              <a:t>SELECT</a:t>
            </a:r>
            <a:r>
              <a:rPr b="0" i="0" lang="en-US" sz="2800" u="none" cap="none" strike="noStrike">
                <a:solidFill>
                  <a:srgbClr val="000000"/>
                </a:solidFill>
                <a:latin typeface="Arial"/>
                <a:ea typeface="Arial"/>
                <a:cs typeface="Arial"/>
                <a:sym typeface="Arial"/>
              </a:rPr>
              <a:t> komutu ile veritabanında yer alan mevcut kayıtların bir kısmını veya tamamınını tanımlanan koşullara bağlı olarak alır.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DDL</a:t>
            </a:r>
            <a:r>
              <a:rPr b="0" i="0" lang="en-US" sz="2800" u="none" cap="none" strike="noStrike">
                <a:solidFill>
                  <a:srgbClr val="000000"/>
                </a:solidFill>
                <a:latin typeface="Arial"/>
                <a:ea typeface="Arial"/>
                <a:cs typeface="Arial"/>
                <a:sym typeface="Arial"/>
              </a:rPr>
              <a:t> veri tanımlama dili olup,  veri tabanındaki nesnelerin yapısını oluşturmak ve değiştirmek için kullanılır. SQL komutları; </a:t>
            </a:r>
            <a:r>
              <a:rPr b="0" i="0" lang="en-US" sz="2800" u="none" cap="none" strike="noStrike">
                <a:solidFill>
                  <a:srgbClr val="E46232"/>
                </a:solidFill>
                <a:latin typeface="Arial"/>
                <a:ea typeface="Arial"/>
                <a:cs typeface="Arial"/>
                <a:sym typeface="Arial"/>
              </a:rPr>
              <a:t>CREATE, DROP, ALTER, TRUNCATE</a:t>
            </a:r>
            <a:r>
              <a:rPr b="0" i="0" lang="en-US" sz="2800" u="none" cap="none" strike="noStrike">
                <a:solidFill>
                  <a:srgbClr val="000000"/>
                </a:solidFill>
                <a:latin typeface="Arial"/>
                <a:ea typeface="Arial"/>
                <a:cs typeface="Arial"/>
                <a:sym typeface="Arial"/>
              </a:rPr>
              <a:t> şeklindedir.</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DML</a:t>
            </a:r>
            <a:r>
              <a:rPr b="0" i="0" lang="en-US" sz="2800" u="none" cap="none" strike="noStrike">
                <a:solidFill>
                  <a:srgbClr val="000000"/>
                </a:solidFill>
                <a:latin typeface="Arial"/>
                <a:ea typeface="Arial"/>
                <a:cs typeface="Arial"/>
                <a:sym typeface="Arial"/>
              </a:rPr>
              <a:t> ise Veri işleme dilidir.Veri tabanında bulunan verilerin manipülasyonu yani değişmesi, güncellenmesi,silinmesi veya eklenmesi için kullanırız. </a:t>
            </a:r>
            <a:r>
              <a:rPr b="0" i="0" lang="en-US" sz="2800" u="none" cap="none" strike="noStrike">
                <a:solidFill>
                  <a:srgbClr val="E46232"/>
                </a:solidFill>
                <a:latin typeface="Arial"/>
                <a:ea typeface="Arial"/>
                <a:cs typeface="Arial"/>
                <a:sym typeface="Arial"/>
              </a:rPr>
              <a:t>INSERT, UPDATE,DELETE</a:t>
            </a:r>
            <a:r>
              <a:rPr b="0" i="0" lang="en-US" sz="2800" u="none" cap="none" strike="noStrike">
                <a:solidFill>
                  <a:srgbClr val="000000"/>
                </a:solidFill>
                <a:latin typeface="Arial"/>
                <a:ea typeface="Arial"/>
                <a:cs typeface="Arial"/>
                <a:sym typeface="Arial"/>
              </a:rPr>
              <a:t> ve </a:t>
            </a:r>
            <a:r>
              <a:rPr b="0" i="0" lang="en-US" sz="2800" u="none" cap="none" strike="noStrike">
                <a:solidFill>
                  <a:srgbClr val="E46232"/>
                </a:solidFill>
                <a:latin typeface="Arial"/>
                <a:ea typeface="Arial"/>
                <a:cs typeface="Arial"/>
                <a:sym typeface="Arial"/>
              </a:rPr>
              <a:t>MERGE</a:t>
            </a:r>
            <a:r>
              <a:rPr b="0" i="0" lang="en-US" sz="2800" u="none" cap="none" strike="noStrike">
                <a:solidFill>
                  <a:srgbClr val="000000"/>
                </a:solidFill>
                <a:latin typeface="Arial"/>
                <a:ea typeface="Arial"/>
                <a:cs typeface="Arial"/>
                <a:sym typeface="Arial"/>
              </a:rPr>
              <a:t> en önemli DML komutlarındandır.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DCL</a:t>
            </a:r>
            <a:r>
              <a:rPr b="0" i="0" lang="en-US" sz="2800" u="none" cap="none" strike="noStrike">
                <a:solidFill>
                  <a:srgbClr val="000000"/>
                </a:solidFill>
                <a:latin typeface="Arial"/>
                <a:ea typeface="Arial"/>
                <a:cs typeface="Arial"/>
                <a:sym typeface="Arial"/>
              </a:rPr>
              <a:t>, Veri kontrol dilidir. Veri tabanı üzerinde yetkilendirme işlemleri için kullanılır. Veri tabanı kullanıcısı veya rolü ile ilgili izinlerin düzenlenmesini sağlar.</a:t>
            </a:r>
            <a:r>
              <a:rPr b="0" i="0" lang="en-US" sz="2800" u="none" cap="none" strike="noStrike">
                <a:solidFill>
                  <a:srgbClr val="333333"/>
                </a:solidFill>
                <a:latin typeface="Open Sans"/>
                <a:ea typeface="Open Sans"/>
                <a:cs typeface="Open Sans"/>
                <a:sym typeface="Open Sans"/>
              </a:rPr>
              <a:t> </a:t>
            </a:r>
            <a:r>
              <a:rPr b="0" i="0" lang="en-US" sz="2800" u="none" cap="none" strike="noStrike">
                <a:solidFill>
                  <a:srgbClr val="000000"/>
                </a:solidFill>
                <a:latin typeface="Arial"/>
                <a:ea typeface="Arial"/>
                <a:cs typeface="Arial"/>
                <a:sym typeface="Arial"/>
              </a:rPr>
              <a:t>Diğer bir deyişle verilere erişim yetkilerini düzenlemede kullanılır. Komutları,</a:t>
            </a:r>
            <a:r>
              <a:rPr b="0" i="0" lang="en-US" sz="2800" u="none" cap="none" strike="noStrike">
                <a:solidFill>
                  <a:srgbClr val="E46232"/>
                </a:solidFill>
                <a:latin typeface="Arial"/>
                <a:ea typeface="Arial"/>
                <a:cs typeface="Arial"/>
                <a:sym typeface="Arial"/>
              </a:rPr>
              <a:t>GRANT</a:t>
            </a:r>
            <a:r>
              <a:rPr b="0" i="0" lang="en-US" sz="2800" u="none" cap="none" strike="noStrike">
                <a:solidFill>
                  <a:srgbClr val="000000"/>
                </a:solidFill>
                <a:latin typeface="Arial"/>
                <a:ea typeface="Arial"/>
                <a:cs typeface="Arial"/>
                <a:sym typeface="Arial"/>
              </a:rPr>
              <a:t> ve </a:t>
            </a:r>
            <a:r>
              <a:rPr b="0" i="0" lang="en-US" sz="2800" u="none" cap="none" strike="noStrike">
                <a:solidFill>
                  <a:srgbClr val="E46232"/>
                </a:solidFill>
                <a:latin typeface="Arial"/>
                <a:ea typeface="Arial"/>
                <a:cs typeface="Arial"/>
                <a:sym typeface="Arial"/>
              </a:rPr>
              <a:t>REVOKE</a:t>
            </a:r>
            <a:r>
              <a:rPr b="0" i="0" lang="en-US" sz="2800" u="none" cap="none" strike="noStrike">
                <a:solidFill>
                  <a:srgbClr val="000000"/>
                </a:solidFill>
                <a:latin typeface="Arial"/>
                <a:ea typeface="Arial"/>
                <a:cs typeface="Arial"/>
                <a:sym typeface="Arial"/>
              </a:rPr>
              <a:t>’tur.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TCL</a:t>
            </a:r>
            <a:r>
              <a:rPr b="0" i="0" lang="en-US" sz="2800" u="none" cap="none" strike="noStrike">
                <a:solidFill>
                  <a:srgbClr val="000000"/>
                </a:solidFill>
                <a:latin typeface="Arial"/>
                <a:ea typeface="Arial"/>
                <a:cs typeface="Arial"/>
                <a:sym typeface="Arial"/>
              </a:rPr>
              <a:t>, İşlem kontrol dilidir. DML komutları tarafından yapılan değişiklikleri yönetmek için </a:t>
            </a:r>
            <a:r>
              <a:rPr b="0" i="0" lang="en-US" sz="2800" u="none" cap="none" strike="noStrike">
                <a:solidFill>
                  <a:srgbClr val="E46232"/>
                </a:solidFill>
                <a:latin typeface="Arial"/>
                <a:ea typeface="Arial"/>
                <a:cs typeface="Arial"/>
                <a:sym typeface="Arial"/>
              </a:rPr>
              <a:t>TCL</a:t>
            </a:r>
            <a:r>
              <a:rPr b="0" i="0" lang="en-US" sz="2800" u="none" cap="none" strike="noStrike">
                <a:solidFill>
                  <a:srgbClr val="000000"/>
                </a:solidFill>
                <a:latin typeface="Arial"/>
                <a:ea typeface="Arial"/>
                <a:cs typeface="Arial"/>
                <a:sym typeface="Arial"/>
              </a:rPr>
              <a:t> kullanılır. </a:t>
            </a:r>
            <a:r>
              <a:rPr b="0" i="0" lang="en-US" sz="2800" u="none" cap="none" strike="noStrike">
                <a:solidFill>
                  <a:srgbClr val="E46232"/>
                </a:solidFill>
                <a:latin typeface="Arial"/>
                <a:ea typeface="Arial"/>
                <a:cs typeface="Arial"/>
                <a:sym typeface="Arial"/>
              </a:rPr>
              <a:t>COMMIT</a:t>
            </a:r>
            <a:r>
              <a:rPr b="0" i="0" lang="en-US" sz="2800" u="none" cap="none" strike="noStrike">
                <a:solidFill>
                  <a:srgbClr val="000000"/>
                </a:solidFill>
                <a:latin typeface="Arial"/>
                <a:ea typeface="Arial"/>
                <a:cs typeface="Arial"/>
                <a:sym typeface="Arial"/>
              </a:rPr>
              <a:t>, </a:t>
            </a:r>
            <a:r>
              <a:rPr b="0" i="0" lang="en-US" sz="2800" u="none" cap="none" strike="noStrike">
                <a:solidFill>
                  <a:srgbClr val="E46232"/>
                </a:solidFill>
                <a:latin typeface="Arial"/>
                <a:ea typeface="Arial"/>
                <a:cs typeface="Arial"/>
                <a:sym typeface="Arial"/>
              </a:rPr>
              <a:t>ROLLBACK</a:t>
            </a:r>
            <a:r>
              <a:rPr b="0" i="0" lang="en-US" sz="2800" u="none" cap="none" strike="noStrike">
                <a:solidFill>
                  <a:srgbClr val="000000"/>
                </a:solidFill>
                <a:latin typeface="Arial"/>
                <a:ea typeface="Arial"/>
                <a:cs typeface="Arial"/>
                <a:sym typeface="Arial"/>
              </a:rPr>
              <a:t>,</a:t>
            </a:r>
            <a:r>
              <a:rPr b="0" i="0" lang="en-US" sz="2800" u="none" cap="none" strike="noStrike">
                <a:solidFill>
                  <a:srgbClr val="E46232"/>
                </a:solidFill>
                <a:latin typeface="Arial"/>
                <a:ea typeface="Arial"/>
                <a:cs typeface="Arial"/>
                <a:sym typeface="Arial"/>
              </a:rPr>
              <a:t>SAVEPOINT</a:t>
            </a:r>
            <a:r>
              <a:rPr b="0" i="0" lang="en-US" sz="2800" u="none" cap="none" strike="noStrike">
                <a:solidFill>
                  <a:srgbClr val="000000"/>
                </a:solidFill>
                <a:latin typeface="Arial"/>
                <a:ea typeface="Arial"/>
                <a:cs typeface="Arial"/>
                <a:sym typeface="Arial"/>
              </a:rPr>
              <a:t> komutlarıdır.</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1" name="Shape 5881"/>
        <p:cNvGrpSpPr/>
        <p:nvPr/>
      </p:nvGrpSpPr>
      <p:grpSpPr>
        <a:xfrm>
          <a:off x="0" y="0"/>
          <a:ext cx="0" cy="0"/>
          <a:chOff x="0" y="0"/>
          <a:chExt cx="0" cy="0"/>
        </a:xfrm>
      </p:grpSpPr>
      <p:sp>
        <p:nvSpPr>
          <p:cNvPr id="5882" name="Google Shape;5882;p49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3" name="Google Shape;5883;p4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84" name="Google Shape;5884;p490"/>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85" name="Google Shape;5885;p490"/>
          <p:cNvSpPr txBox="1"/>
          <p:nvPr/>
        </p:nvSpPr>
        <p:spPr>
          <a:xfrm>
            <a:off x="3581400" y="5114925"/>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LOWER</a:t>
            </a:r>
            <a:endParaRPr sz="4000">
              <a:solidFill>
                <a:srgbClr val="FFFFFF"/>
              </a:solidFill>
              <a:latin typeface="Arial"/>
              <a:ea typeface="Arial"/>
              <a:cs typeface="Arial"/>
              <a:sym typeface="Arial"/>
            </a:endParaRPr>
          </a:p>
        </p:txBody>
      </p:sp>
      <p:pic>
        <p:nvPicPr>
          <p:cNvPr id="5886" name="Google Shape;5886;p490"/>
          <p:cNvPicPr preferRelativeResize="0"/>
          <p:nvPr/>
        </p:nvPicPr>
        <p:blipFill rotWithShape="1">
          <a:blip r:embed="rId5">
            <a:alphaModFix/>
          </a:blip>
          <a:srcRect b="0" l="0" r="0" t="0"/>
          <a:stretch/>
        </p:blipFill>
        <p:spPr>
          <a:xfrm>
            <a:off x="7192186" y="1333500"/>
            <a:ext cx="10878380" cy="2910604"/>
          </a:xfrm>
          <a:prstGeom prst="rect">
            <a:avLst/>
          </a:prstGeom>
          <a:noFill/>
          <a:ln>
            <a:noFill/>
          </a:ln>
        </p:spPr>
      </p:pic>
      <p:pic>
        <p:nvPicPr>
          <p:cNvPr id="5887" name="Google Shape;5887;p490"/>
          <p:cNvPicPr preferRelativeResize="0"/>
          <p:nvPr/>
        </p:nvPicPr>
        <p:blipFill rotWithShape="1">
          <a:blip r:embed="rId6">
            <a:alphaModFix/>
          </a:blip>
          <a:srcRect b="0" l="0" r="0" t="0"/>
          <a:stretch/>
        </p:blipFill>
        <p:spPr>
          <a:xfrm>
            <a:off x="7296826" y="4947018"/>
            <a:ext cx="10596770" cy="2714875"/>
          </a:xfrm>
          <a:prstGeom prst="rect">
            <a:avLst/>
          </a:prstGeom>
          <a:noFill/>
          <a:ln>
            <a:noFill/>
          </a:ln>
        </p:spPr>
      </p:pic>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1" name="Shape 5891"/>
        <p:cNvGrpSpPr/>
        <p:nvPr/>
      </p:nvGrpSpPr>
      <p:grpSpPr>
        <a:xfrm>
          <a:off x="0" y="0"/>
          <a:ext cx="0" cy="0"/>
          <a:chOff x="0" y="0"/>
          <a:chExt cx="0" cy="0"/>
        </a:xfrm>
      </p:grpSpPr>
      <p:sp>
        <p:nvSpPr>
          <p:cNvPr id="5892" name="Google Shape;5892;p49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3" name="Google Shape;5893;p4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894" name="Google Shape;5894;p491"/>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895" name="Google Shape;5895;p491"/>
          <p:cNvSpPr txBox="1"/>
          <p:nvPr/>
        </p:nvSpPr>
        <p:spPr>
          <a:xfrm>
            <a:off x="3581400" y="5114925"/>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LOWER</a:t>
            </a:r>
            <a:endParaRPr sz="4000">
              <a:solidFill>
                <a:srgbClr val="FFFFFF"/>
              </a:solidFill>
              <a:latin typeface="Arial"/>
              <a:ea typeface="Arial"/>
              <a:cs typeface="Arial"/>
              <a:sym typeface="Arial"/>
            </a:endParaRPr>
          </a:p>
        </p:txBody>
      </p:sp>
      <p:pic>
        <p:nvPicPr>
          <p:cNvPr id="5896" name="Google Shape;5896;p491"/>
          <p:cNvPicPr preferRelativeResize="0"/>
          <p:nvPr/>
        </p:nvPicPr>
        <p:blipFill rotWithShape="1">
          <a:blip r:embed="rId5">
            <a:alphaModFix/>
          </a:blip>
          <a:srcRect b="0" l="0" r="0" t="0"/>
          <a:stretch/>
        </p:blipFill>
        <p:spPr>
          <a:xfrm>
            <a:off x="7076984" y="4186103"/>
            <a:ext cx="10972800" cy="1914794"/>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0" name="Shape 5900"/>
        <p:cNvGrpSpPr/>
        <p:nvPr/>
      </p:nvGrpSpPr>
      <p:grpSpPr>
        <a:xfrm>
          <a:off x="0" y="0"/>
          <a:ext cx="0" cy="0"/>
          <a:chOff x="0" y="0"/>
          <a:chExt cx="0" cy="0"/>
        </a:xfrm>
      </p:grpSpPr>
      <p:sp>
        <p:nvSpPr>
          <p:cNvPr id="5901" name="Google Shape;5901;p49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2" name="Google Shape;5902;p4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03" name="Google Shape;5903;p492"/>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04" name="Google Shape;5904;p492"/>
          <p:cNvSpPr txBox="1"/>
          <p:nvPr/>
        </p:nvSpPr>
        <p:spPr>
          <a:xfrm>
            <a:off x="3599577" y="51103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LTRIM</a:t>
            </a:r>
            <a:endParaRPr sz="4000">
              <a:solidFill>
                <a:srgbClr val="FFFFFF"/>
              </a:solidFill>
              <a:latin typeface="Arial"/>
              <a:ea typeface="Arial"/>
              <a:cs typeface="Arial"/>
              <a:sym typeface="Arial"/>
            </a:endParaRPr>
          </a:p>
        </p:txBody>
      </p:sp>
      <p:pic>
        <p:nvPicPr>
          <p:cNvPr id="5905" name="Google Shape;5905;p492"/>
          <p:cNvPicPr preferRelativeResize="0"/>
          <p:nvPr/>
        </p:nvPicPr>
        <p:blipFill rotWithShape="1">
          <a:blip r:embed="rId5">
            <a:alphaModFix/>
          </a:blip>
          <a:srcRect b="0" l="0" r="0" t="0"/>
          <a:stretch/>
        </p:blipFill>
        <p:spPr>
          <a:xfrm>
            <a:off x="7162800" y="3669377"/>
            <a:ext cx="10492734" cy="2948246"/>
          </a:xfrm>
          <a:prstGeom prst="rect">
            <a:avLst/>
          </a:prstGeom>
          <a:noFill/>
          <a:ln>
            <a:noFill/>
          </a:ln>
        </p:spPr>
      </p:pic>
      <p:sp>
        <p:nvSpPr>
          <p:cNvPr id="5906" name="Google Shape;5906;p492"/>
          <p:cNvSpPr/>
          <p:nvPr/>
        </p:nvSpPr>
        <p:spPr>
          <a:xfrm>
            <a:off x="16764000" y="5081734"/>
            <a:ext cx="914400" cy="871391"/>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0" name="Shape 5910"/>
        <p:cNvGrpSpPr/>
        <p:nvPr/>
      </p:nvGrpSpPr>
      <p:grpSpPr>
        <a:xfrm>
          <a:off x="0" y="0"/>
          <a:ext cx="0" cy="0"/>
          <a:chOff x="0" y="0"/>
          <a:chExt cx="0" cy="0"/>
        </a:xfrm>
      </p:grpSpPr>
      <p:sp>
        <p:nvSpPr>
          <p:cNvPr id="5911" name="Google Shape;5911;p49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2" name="Google Shape;5912;p4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13" name="Google Shape;5913;p493"/>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14" name="Google Shape;5914;p493"/>
          <p:cNvSpPr txBox="1"/>
          <p:nvPr/>
        </p:nvSpPr>
        <p:spPr>
          <a:xfrm>
            <a:off x="36576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PATINDEX</a:t>
            </a:r>
            <a:endParaRPr sz="3600">
              <a:solidFill>
                <a:srgbClr val="FFFFFF"/>
              </a:solidFill>
              <a:latin typeface="Arial"/>
              <a:ea typeface="Arial"/>
              <a:cs typeface="Arial"/>
              <a:sym typeface="Arial"/>
            </a:endParaRPr>
          </a:p>
        </p:txBody>
      </p:sp>
      <p:pic>
        <p:nvPicPr>
          <p:cNvPr id="5915" name="Google Shape;5915;p493"/>
          <p:cNvPicPr preferRelativeResize="0"/>
          <p:nvPr/>
        </p:nvPicPr>
        <p:blipFill rotWithShape="1">
          <a:blip r:embed="rId5">
            <a:alphaModFix/>
          </a:blip>
          <a:srcRect b="0" l="0" r="0" t="0"/>
          <a:stretch/>
        </p:blipFill>
        <p:spPr>
          <a:xfrm>
            <a:off x="6858000" y="2899094"/>
            <a:ext cx="11082338" cy="4488813"/>
          </a:xfrm>
          <a:prstGeom prst="rect">
            <a:avLst/>
          </a:prstGeom>
          <a:noFill/>
          <a:ln>
            <a:noFill/>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9" name="Shape 5919"/>
        <p:cNvGrpSpPr/>
        <p:nvPr/>
      </p:nvGrpSpPr>
      <p:grpSpPr>
        <a:xfrm>
          <a:off x="0" y="0"/>
          <a:ext cx="0" cy="0"/>
          <a:chOff x="0" y="0"/>
          <a:chExt cx="0" cy="0"/>
        </a:xfrm>
      </p:grpSpPr>
      <p:sp>
        <p:nvSpPr>
          <p:cNvPr id="5920" name="Google Shape;5920;p49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1" name="Google Shape;5921;p4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22" name="Google Shape;5922;p494"/>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23" name="Google Shape;5923;p494"/>
          <p:cNvSpPr txBox="1"/>
          <p:nvPr/>
        </p:nvSpPr>
        <p:spPr>
          <a:xfrm>
            <a:off x="3429000" y="50494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QUOTENAME</a:t>
            </a:r>
            <a:endParaRPr sz="3600">
              <a:solidFill>
                <a:srgbClr val="FFFFFF"/>
              </a:solidFill>
              <a:latin typeface="Arial"/>
              <a:ea typeface="Arial"/>
              <a:cs typeface="Arial"/>
              <a:sym typeface="Arial"/>
            </a:endParaRPr>
          </a:p>
        </p:txBody>
      </p:sp>
      <p:pic>
        <p:nvPicPr>
          <p:cNvPr id="5924" name="Google Shape;5924;p494"/>
          <p:cNvPicPr preferRelativeResize="0"/>
          <p:nvPr/>
        </p:nvPicPr>
        <p:blipFill rotWithShape="1">
          <a:blip r:embed="rId5">
            <a:alphaModFix/>
          </a:blip>
          <a:srcRect b="0" l="0" r="0" t="0"/>
          <a:stretch/>
        </p:blipFill>
        <p:spPr>
          <a:xfrm>
            <a:off x="7239000" y="1257300"/>
            <a:ext cx="9948738" cy="3378581"/>
          </a:xfrm>
          <a:prstGeom prst="rect">
            <a:avLst/>
          </a:prstGeom>
          <a:noFill/>
          <a:ln>
            <a:noFill/>
          </a:ln>
        </p:spPr>
      </p:pic>
      <p:pic>
        <p:nvPicPr>
          <p:cNvPr id="5925" name="Google Shape;5925;p494"/>
          <p:cNvPicPr preferRelativeResize="0"/>
          <p:nvPr/>
        </p:nvPicPr>
        <p:blipFill rotWithShape="1">
          <a:blip r:embed="rId6">
            <a:alphaModFix/>
          </a:blip>
          <a:srcRect b="0" l="0" r="0" t="0"/>
          <a:stretch/>
        </p:blipFill>
        <p:spPr>
          <a:xfrm>
            <a:off x="8991600" y="5295900"/>
            <a:ext cx="5610642" cy="4104910"/>
          </a:xfrm>
          <a:prstGeom prst="rect">
            <a:avLst/>
          </a:prstGeom>
          <a:noFill/>
          <a:ln>
            <a:noFill/>
          </a:ln>
        </p:spPr>
      </p:pic>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9" name="Shape 5929"/>
        <p:cNvGrpSpPr/>
        <p:nvPr/>
      </p:nvGrpSpPr>
      <p:grpSpPr>
        <a:xfrm>
          <a:off x="0" y="0"/>
          <a:ext cx="0" cy="0"/>
          <a:chOff x="0" y="0"/>
          <a:chExt cx="0" cy="0"/>
        </a:xfrm>
      </p:grpSpPr>
      <p:sp>
        <p:nvSpPr>
          <p:cNvPr id="5930" name="Google Shape;5930;p49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31" name="Google Shape;5931;p4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32" name="Google Shape;5932;p495"/>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33" name="Google Shape;5933;p495"/>
          <p:cNvSpPr txBox="1"/>
          <p:nvPr/>
        </p:nvSpPr>
        <p:spPr>
          <a:xfrm>
            <a:off x="3581400" y="5138738"/>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REPLACE</a:t>
            </a:r>
            <a:endParaRPr sz="4000">
              <a:solidFill>
                <a:srgbClr val="FFFFFF"/>
              </a:solidFill>
              <a:latin typeface="Arial"/>
              <a:ea typeface="Arial"/>
              <a:cs typeface="Arial"/>
              <a:sym typeface="Arial"/>
            </a:endParaRPr>
          </a:p>
        </p:txBody>
      </p:sp>
      <p:pic>
        <p:nvPicPr>
          <p:cNvPr id="5934" name="Google Shape;5934;p495"/>
          <p:cNvPicPr preferRelativeResize="0"/>
          <p:nvPr/>
        </p:nvPicPr>
        <p:blipFill rotWithShape="1">
          <a:blip r:embed="rId5">
            <a:alphaModFix/>
          </a:blip>
          <a:srcRect b="0" l="0" r="0" t="0"/>
          <a:stretch/>
        </p:blipFill>
        <p:spPr>
          <a:xfrm>
            <a:off x="7010400" y="857012"/>
            <a:ext cx="9878804" cy="3419952"/>
          </a:xfrm>
          <a:prstGeom prst="rect">
            <a:avLst/>
          </a:prstGeom>
          <a:noFill/>
          <a:ln>
            <a:noFill/>
          </a:ln>
        </p:spPr>
      </p:pic>
      <p:pic>
        <p:nvPicPr>
          <p:cNvPr id="5935" name="Google Shape;5935;p495"/>
          <p:cNvPicPr preferRelativeResize="0"/>
          <p:nvPr/>
        </p:nvPicPr>
        <p:blipFill rotWithShape="1">
          <a:blip r:embed="rId6">
            <a:alphaModFix/>
          </a:blip>
          <a:srcRect b="0" l="0" r="0" t="0"/>
          <a:stretch/>
        </p:blipFill>
        <p:spPr>
          <a:xfrm>
            <a:off x="8148149" y="5014222"/>
            <a:ext cx="7020905" cy="4382112"/>
          </a:xfrm>
          <a:prstGeom prst="rect">
            <a:avLst/>
          </a:prstGeom>
          <a:noFill/>
          <a:ln>
            <a:noFill/>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9" name="Shape 5939"/>
        <p:cNvGrpSpPr/>
        <p:nvPr/>
      </p:nvGrpSpPr>
      <p:grpSpPr>
        <a:xfrm>
          <a:off x="0" y="0"/>
          <a:ext cx="0" cy="0"/>
          <a:chOff x="0" y="0"/>
          <a:chExt cx="0" cy="0"/>
        </a:xfrm>
      </p:grpSpPr>
      <p:sp>
        <p:nvSpPr>
          <p:cNvPr id="5940" name="Google Shape;5940;p49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1" name="Google Shape;5941;p4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42" name="Google Shape;5942;p496"/>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43" name="Google Shape;5943;p496"/>
          <p:cNvSpPr txBox="1"/>
          <p:nvPr/>
        </p:nvSpPr>
        <p:spPr>
          <a:xfrm>
            <a:off x="3505200" y="50494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REPLICATE</a:t>
            </a:r>
            <a:endParaRPr sz="3600">
              <a:solidFill>
                <a:srgbClr val="FFFFFF"/>
              </a:solidFill>
              <a:latin typeface="Arial"/>
              <a:ea typeface="Arial"/>
              <a:cs typeface="Arial"/>
              <a:sym typeface="Arial"/>
            </a:endParaRPr>
          </a:p>
        </p:txBody>
      </p:sp>
      <p:pic>
        <p:nvPicPr>
          <p:cNvPr id="5944" name="Google Shape;5944;p496"/>
          <p:cNvPicPr preferRelativeResize="0"/>
          <p:nvPr/>
        </p:nvPicPr>
        <p:blipFill rotWithShape="1">
          <a:blip r:embed="rId5">
            <a:alphaModFix/>
          </a:blip>
          <a:srcRect b="0" l="0" r="0" t="0"/>
          <a:stretch/>
        </p:blipFill>
        <p:spPr>
          <a:xfrm>
            <a:off x="6984613" y="2748779"/>
            <a:ext cx="11085953" cy="2389959"/>
          </a:xfrm>
          <a:prstGeom prst="rect">
            <a:avLst/>
          </a:prstGeom>
          <a:noFill/>
          <a:ln>
            <a:noFill/>
          </a:ln>
        </p:spPr>
      </p:pic>
      <p:pic>
        <p:nvPicPr>
          <p:cNvPr id="5945" name="Google Shape;5945;p496"/>
          <p:cNvPicPr preferRelativeResize="0"/>
          <p:nvPr/>
        </p:nvPicPr>
        <p:blipFill rotWithShape="1">
          <a:blip r:embed="rId6">
            <a:alphaModFix/>
          </a:blip>
          <a:srcRect b="0" l="0" r="0" t="0"/>
          <a:stretch/>
        </p:blipFill>
        <p:spPr>
          <a:xfrm>
            <a:off x="7239000" y="6213017"/>
            <a:ext cx="10052980" cy="1421460"/>
          </a:xfrm>
          <a:prstGeom prst="rect">
            <a:avLst/>
          </a:prstGeom>
          <a:noFill/>
          <a:ln>
            <a:noFill/>
          </a:ln>
        </p:spPr>
      </p:pic>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9" name="Shape 5949"/>
        <p:cNvGrpSpPr/>
        <p:nvPr/>
      </p:nvGrpSpPr>
      <p:grpSpPr>
        <a:xfrm>
          <a:off x="0" y="0"/>
          <a:ext cx="0" cy="0"/>
          <a:chOff x="0" y="0"/>
          <a:chExt cx="0" cy="0"/>
        </a:xfrm>
      </p:grpSpPr>
      <p:sp>
        <p:nvSpPr>
          <p:cNvPr id="5950" name="Google Shape;5950;p49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1" name="Google Shape;5951;p4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52" name="Google Shape;5952;p497"/>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53" name="Google Shape;5953;p497"/>
          <p:cNvSpPr txBox="1"/>
          <p:nvPr/>
        </p:nvSpPr>
        <p:spPr>
          <a:xfrm>
            <a:off x="3505200" y="50494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REPLICATE</a:t>
            </a:r>
            <a:endParaRPr sz="3600">
              <a:solidFill>
                <a:srgbClr val="FFFFFF"/>
              </a:solidFill>
              <a:latin typeface="Arial"/>
              <a:ea typeface="Arial"/>
              <a:cs typeface="Arial"/>
              <a:sym typeface="Arial"/>
            </a:endParaRPr>
          </a:p>
        </p:txBody>
      </p:sp>
      <p:pic>
        <p:nvPicPr>
          <p:cNvPr id="5954" name="Google Shape;5954;p497"/>
          <p:cNvPicPr preferRelativeResize="0"/>
          <p:nvPr/>
        </p:nvPicPr>
        <p:blipFill rotWithShape="1">
          <a:blip r:embed="rId5">
            <a:alphaModFix/>
          </a:blip>
          <a:srcRect b="0" l="0" r="0" t="0"/>
          <a:stretch/>
        </p:blipFill>
        <p:spPr>
          <a:xfrm>
            <a:off x="7543800" y="1129276"/>
            <a:ext cx="9151959" cy="4395224"/>
          </a:xfrm>
          <a:prstGeom prst="rect">
            <a:avLst/>
          </a:prstGeom>
          <a:noFill/>
          <a:ln>
            <a:noFill/>
          </a:ln>
        </p:spPr>
      </p:pic>
      <p:pic>
        <p:nvPicPr>
          <p:cNvPr id="5955" name="Google Shape;5955;p497"/>
          <p:cNvPicPr preferRelativeResize="0"/>
          <p:nvPr/>
        </p:nvPicPr>
        <p:blipFill rotWithShape="1">
          <a:blip r:embed="rId6">
            <a:alphaModFix/>
          </a:blip>
          <a:srcRect b="0" l="0" r="0" t="0"/>
          <a:stretch/>
        </p:blipFill>
        <p:spPr>
          <a:xfrm>
            <a:off x="7875921" y="6245291"/>
            <a:ext cx="8819838" cy="2912433"/>
          </a:xfrm>
          <a:prstGeom prst="rect">
            <a:avLst/>
          </a:prstGeom>
          <a:noFill/>
          <a:ln>
            <a:noFill/>
          </a:ln>
        </p:spPr>
      </p:pic>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9" name="Shape 5959"/>
        <p:cNvGrpSpPr/>
        <p:nvPr/>
      </p:nvGrpSpPr>
      <p:grpSpPr>
        <a:xfrm>
          <a:off x="0" y="0"/>
          <a:ext cx="0" cy="0"/>
          <a:chOff x="0" y="0"/>
          <a:chExt cx="0" cy="0"/>
        </a:xfrm>
      </p:grpSpPr>
      <p:sp>
        <p:nvSpPr>
          <p:cNvPr id="5960" name="Google Shape;5960;p49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1" name="Google Shape;5961;p4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62" name="Google Shape;5962;p498"/>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63" name="Google Shape;5963;p498"/>
          <p:cNvSpPr txBox="1"/>
          <p:nvPr/>
        </p:nvSpPr>
        <p:spPr>
          <a:xfrm>
            <a:off x="3585714" y="50494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REVERSE</a:t>
            </a:r>
            <a:endParaRPr sz="3600">
              <a:solidFill>
                <a:srgbClr val="FFFFFF"/>
              </a:solidFill>
              <a:latin typeface="Arial"/>
              <a:ea typeface="Arial"/>
              <a:cs typeface="Arial"/>
              <a:sym typeface="Arial"/>
            </a:endParaRPr>
          </a:p>
        </p:txBody>
      </p:sp>
      <p:pic>
        <p:nvPicPr>
          <p:cNvPr id="5964" name="Google Shape;5964;p498"/>
          <p:cNvPicPr preferRelativeResize="0"/>
          <p:nvPr/>
        </p:nvPicPr>
        <p:blipFill rotWithShape="1">
          <a:blip r:embed="rId5">
            <a:alphaModFix/>
          </a:blip>
          <a:srcRect b="0" l="0" r="0" t="0"/>
          <a:stretch/>
        </p:blipFill>
        <p:spPr>
          <a:xfrm>
            <a:off x="6640166" y="2324100"/>
            <a:ext cx="7736782" cy="4827992"/>
          </a:xfrm>
          <a:prstGeom prst="rect">
            <a:avLst/>
          </a:prstGeom>
          <a:noFill/>
          <a:ln>
            <a:noFill/>
          </a:ln>
        </p:spPr>
      </p:pic>
      <p:pic>
        <p:nvPicPr>
          <p:cNvPr id="5965" name="Google Shape;5965;p498"/>
          <p:cNvPicPr preferRelativeResize="0"/>
          <p:nvPr/>
        </p:nvPicPr>
        <p:blipFill rotWithShape="1">
          <a:blip r:embed="rId6">
            <a:alphaModFix/>
          </a:blip>
          <a:srcRect b="0" l="0" r="0" t="0"/>
          <a:stretch/>
        </p:blipFill>
        <p:spPr>
          <a:xfrm>
            <a:off x="14649369" y="2751015"/>
            <a:ext cx="3406909" cy="2480559"/>
          </a:xfrm>
          <a:prstGeom prst="rect">
            <a:avLst/>
          </a:prstGeom>
          <a:noFill/>
          <a:ln>
            <a:noFill/>
          </a:ln>
        </p:spPr>
      </p:pic>
      <p:pic>
        <p:nvPicPr>
          <p:cNvPr id="5966" name="Google Shape;5966;p498"/>
          <p:cNvPicPr preferRelativeResize="0"/>
          <p:nvPr/>
        </p:nvPicPr>
        <p:blipFill rotWithShape="1">
          <a:blip r:embed="rId7">
            <a:alphaModFix/>
          </a:blip>
          <a:srcRect b="0" l="0" r="0" t="0"/>
          <a:stretch/>
        </p:blipFill>
        <p:spPr>
          <a:xfrm>
            <a:off x="14764648" y="5676900"/>
            <a:ext cx="3176350" cy="1152205"/>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0" name="Shape 5970"/>
        <p:cNvGrpSpPr/>
        <p:nvPr/>
      </p:nvGrpSpPr>
      <p:grpSpPr>
        <a:xfrm>
          <a:off x="0" y="0"/>
          <a:ext cx="0" cy="0"/>
          <a:chOff x="0" y="0"/>
          <a:chExt cx="0" cy="0"/>
        </a:xfrm>
      </p:grpSpPr>
      <p:sp>
        <p:nvSpPr>
          <p:cNvPr id="5971" name="Google Shape;5971;p49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2" name="Google Shape;5972;p4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73" name="Google Shape;5973;p499"/>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74" name="Google Shape;5974;p499"/>
          <p:cNvSpPr txBox="1"/>
          <p:nvPr/>
        </p:nvSpPr>
        <p:spPr>
          <a:xfrm>
            <a:off x="3429000"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RIGHT</a:t>
            </a:r>
            <a:endParaRPr sz="3600">
              <a:solidFill>
                <a:srgbClr val="FFFFFF"/>
              </a:solidFill>
              <a:latin typeface="Arial"/>
              <a:ea typeface="Arial"/>
              <a:cs typeface="Arial"/>
              <a:sym typeface="Arial"/>
            </a:endParaRPr>
          </a:p>
        </p:txBody>
      </p:sp>
      <p:pic>
        <p:nvPicPr>
          <p:cNvPr id="5975" name="Google Shape;5975;p499"/>
          <p:cNvPicPr preferRelativeResize="0"/>
          <p:nvPr/>
        </p:nvPicPr>
        <p:blipFill rotWithShape="1">
          <a:blip r:embed="rId5">
            <a:alphaModFix/>
          </a:blip>
          <a:srcRect b="0" l="0" r="0" t="0"/>
          <a:stretch/>
        </p:blipFill>
        <p:spPr>
          <a:xfrm>
            <a:off x="6803353" y="1028700"/>
            <a:ext cx="11300550" cy="2514600"/>
          </a:xfrm>
          <a:prstGeom prst="rect">
            <a:avLst/>
          </a:prstGeom>
          <a:noFill/>
          <a:ln>
            <a:noFill/>
          </a:ln>
        </p:spPr>
      </p:pic>
      <p:pic>
        <p:nvPicPr>
          <p:cNvPr id="5976" name="Google Shape;5976;p499"/>
          <p:cNvPicPr preferRelativeResize="0"/>
          <p:nvPr/>
        </p:nvPicPr>
        <p:blipFill rotWithShape="1">
          <a:blip r:embed="rId6">
            <a:alphaModFix/>
          </a:blip>
          <a:srcRect b="0" l="0" r="0" t="0"/>
          <a:stretch/>
        </p:blipFill>
        <p:spPr>
          <a:xfrm>
            <a:off x="9167812" y="4284459"/>
            <a:ext cx="6048376" cy="46874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5"/>
          <p:cNvSpPr txBox="1"/>
          <p:nvPr/>
        </p:nvSpPr>
        <p:spPr>
          <a:xfrm>
            <a:off x="1116052" y="3029709"/>
            <a:ext cx="9819965" cy="6342057"/>
          </a:xfrm>
          <a:prstGeom prst="rect">
            <a:avLst/>
          </a:prstGeom>
          <a:noFill/>
          <a:ln>
            <a:noFill/>
          </a:ln>
        </p:spPr>
        <p:txBody>
          <a:bodyPr anchorCtr="0" anchor="t" bIns="0" lIns="0" spcFirstLastPara="1" rIns="0" wrap="square" tIns="0">
            <a:spAutoFit/>
          </a:bodyPr>
          <a:lstStyle/>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Bireyler veya şirketler kendi hayatlarını gerek düzene sokmak gerekesede ihtiyaçları olduklarında tekrar ulaşabilmek için verilerini arşivlemek ve saklamak zorundadırlar.</a:t>
            </a:r>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Bilgisayarın olmadığı zamanlarda, veriler ve bilgiler eski usul olarak dolap ve çekmecelerde tutulurdu.</a:t>
            </a:r>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İstenilen bilgiye ulaşılabilmesi için gereksirse dosyaların tek tek incelenmesi gerekmekteydi.</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0" lvl="0" marL="0" marR="0" rtl="0" algn="l">
              <a:lnSpc>
                <a:spcPct val="124444"/>
              </a:lnSpc>
              <a:spcBef>
                <a:spcPts val="0"/>
              </a:spcBef>
              <a:spcAft>
                <a:spcPts val="0"/>
              </a:spcAft>
              <a:buNone/>
            </a:pPr>
            <a:r>
              <a:t/>
            </a:r>
            <a:endParaRPr b="0" i="0" sz="3600" u="none" cap="none" strike="noStrike">
              <a:solidFill>
                <a:schemeClr val="dk1"/>
              </a:solidFill>
              <a:latin typeface="Arial"/>
              <a:ea typeface="Arial"/>
              <a:cs typeface="Arial"/>
              <a:sym typeface="Arial"/>
            </a:endParaRPr>
          </a:p>
        </p:txBody>
      </p:sp>
      <p:pic>
        <p:nvPicPr>
          <p:cNvPr id="159" name="Google Shape;159;p5"/>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60" name="Google Shape;160;p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txBox="1"/>
          <p:nvPr/>
        </p:nvSpPr>
        <p:spPr>
          <a:xfrm>
            <a:off x="4361417" y="600426"/>
            <a:ext cx="9565167" cy="961674"/>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GELENEKSEL DOSYALAMA SİSTMELERİ</a:t>
            </a:r>
            <a:endParaRPr/>
          </a:p>
          <a:p>
            <a:pPr indent="0" lvl="0" marL="0" marR="0" rtl="0" algn="ctr">
              <a:lnSpc>
                <a:spcPct val="90000"/>
              </a:lnSpc>
              <a:spcBef>
                <a:spcPts val="0"/>
              </a:spcBef>
              <a:spcAft>
                <a:spcPts val="0"/>
              </a:spcAft>
              <a:buNone/>
            </a:pPr>
            <a:r>
              <a:t/>
            </a:r>
            <a:endParaRPr b="0" i="0" sz="4000" u="none" cap="none" strike="noStrike">
              <a:solidFill>
                <a:schemeClr val="lt1"/>
              </a:solidFill>
              <a:latin typeface="Arial"/>
              <a:ea typeface="Arial"/>
              <a:cs typeface="Arial"/>
              <a:sym typeface="Arial"/>
            </a:endParaRPr>
          </a:p>
        </p:txBody>
      </p:sp>
      <p:pic>
        <p:nvPicPr>
          <p:cNvPr id="162" name="Google Shape;162;p5"/>
          <p:cNvPicPr preferRelativeResize="0"/>
          <p:nvPr/>
        </p:nvPicPr>
        <p:blipFill rotWithShape="1">
          <a:blip r:embed="rId4">
            <a:alphaModFix/>
          </a:blip>
          <a:srcRect b="0" l="0" r="0" t="0"/>
          <a:stretch/>
        </p:blipFill>
        <p:spPr>
          <a:xfrm>
            <a:off x="6146117" y="1183048"/>
            <a:ext cx="14751076" cy="829748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0"/>
          <p:cNvPicPr preferRelativeResize="0"/>
          <p:nvPr/>
        </p:nvPicPr>
        <p:blipFill rotWithShape="1">
          <a:blip r:embed="rId3">
            <a:alphaModFix/>
          </a:blip>
          <a:srcRect b="0" l="0" r="0" t="0"/>
          <a:stretch/>
        </p:blipFill>
        <p:spPr>
          <a:xfrm>
            <a:off x="2362200" y="2057041"/>
            <a:ext cx="13563600" cy="7429859"/>
          </a:xfrm>
          <a:prstGeom prst="rect">
            <a:avLst/>
          </a:prstGeom>
          <a:noFill/>
          <a:ln>
            <a:noFill/>
          </a:ln>
        </p:spPr>
      </p:pic>
      <p:sp>
        <p:nvSpPr>
          <p:cNvPr id="625" name="Google Shape;625;p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txBox="1"/>
          <p:nvPr/>
        </p:nvSpPr>
        <p:spPr>
          <a:xfrm>
            <a:off x="3962400"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SQL KOMUTLARI</a:t>
            </a:r>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0" name="Shape 5980"/>
        <p:cNvGrpSpPr/>
        <p:nvPr/>
      </p:nvGrpSpPr>
      <p:grpSpPr>
        <a:xfrm>
          <a:off x="0" y="0"/>
          <a:ext cx="0" cy="0"/>
          <a:chOff x="0" y="0"/>
          <a:chExt cx="0" cy="0"/>
        </a:xfrm>
      </p:grpSpPr>
      <p:sp>
        <p:nvSpPr>
          <p:cNvPr id="5981" name="Google Shape;5981;p50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2" name="Google Shape;5982;p5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83" name="Google Shape;5983;p500"/>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84" name="Google Shape;5984;p500"/>
          <p:cNvSpPr txBox="1"/>
          <p:nvPr/>
        </p:nvSpPr>
        <p:spPr>
          <a:xfrm>
            <a:off x="36619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RTRIM</a:t>
            </a:r>
            <a:endParaRPr sz="3600">
              <a:solidFill>
                <a:srgbClr val="FFFFFF"/>
              </a:solidFill>
              <a:latin typeface="Arial"/>
              <a:ea typeface="Arial"/>
              <a:cs typeface="Arial"/>
              <a:sym typeface="Arial"/>
            </a:endParaRPr>
          </a:p>
        </p:txBody>
      </p:sp>
      <p:pic>
        <p:nvPicPr>
          <p:cNvPr id="5985" name="Google Shape;5985;p500"/>
          <p:cNvPicPr preferRelativeResize="0"/>
          <p:nvPr/>
        </p:nvPicPr>
        <p:blipFill rotWithShape="1">
          <a:blip r:embed="rId5">
            <a:alphaModFix/>
          </a:blip>
          <a:srcRect b="0" l="0" r="0" t="0"/>
          <a:stretch/>
        </p:blipFill>
        <p:spPr>
          <a:xfrm>
            <a:off x="7543800" y="3200400"/>
            <a:ext cx="9802036" cy="3886200"/>
          </a:xfrm>
          <a:prstGeom prst="rect">
            <a:avLst/>
          </a:prstGeom>
          <a:noFill/>
          <a:ln>
            <a:noFill/>
          </a:ln>
        </p:spPr>
      </p:pic>
      <p:sp>
        <p:nvSpPr>
          <p:cNvPr id="5986" name="Google Shape;5986;p500"/>
          <p:cNvSpPr/>
          <p:nvPr/>
        </p:nvSpPr>
        <p:spPr>
          <a:xfrm>
            <a:off x="16764000" y="5796109"/>
            <a:ext cx="914400" cy="871391"/>
          </a:xfrm>
          <a:prstGeom prst="ellipse">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87" name="Google Shape;5987;p500"/>
          <p:cNvSpPr/>
          <p:nvPr/>
        </p:nvSpPr>
        <p:spPr>
          <a:xfrm rot="5400000">
            <a:off x="14935200" y="6057900"/>
            <a:ext cx="914400" cy="1981200"/>
          </a:xfrm>
          <a:prstGeom prst="rightBrace">
            <a:avLst>
              <a:gd fmla="val 8333" name="adj1"/>
              <a:gd fmla="val 50000" name="adj2"/>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1" name="Shape 5991"/>
        <p:cNvGrpSpPr/>
        <p:nvPr/>
      </p:nvGrpSpPr>
      <p:grpSpPr>
        <a:xfrm>
          <a:off x="0" y="0"/>
          <a:ext cx="0" cy="0"/>
          <a:chOff x="0" y="0"/>
          <a:chExt cx="0" cy="0"/>
        </a:xfrm>
      </p:grpSpPr>
      <p:sp>
        <p:nvSpPr>
          <p:cNvPr id="5992" name="Google Shape;5992;p50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3" name="Google Shape;5993;p5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5994" name="Google Shape;5994;p501"/>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5995" name="Google Shape;5995;p501"/>
          <p:cNvSpPr txBox="1"/>
          <p:nvPr/>
        </p:nvSpPr>
        <p:spPr>
          <a:xfrm>
            <a:off x="3581400" y="50494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SPACE</a:t>
            </a:r>
            <a:endParaRPr sz="3600">
              <a:solidFill>
                <a:srgbClr val="FFFFFF"/>
              </a:solidFill>
              <a:latin typeface="Arial"/>
              <a:ea typeface="Arial"/>
              <a:cs typeface="Arial"/>
              <a:sym typeface="Arial"/>
            </a:endParaRPr>
          </a:p>
        </p:txBody>
      </p:sp>
      <p:pic>
        <p:nvPicPr>
          <p:cNvPr id="5996" name="Google Shape;5996;p501"/>
          <p:cNvPicPr preferRelativeResize="0"/>
          <p:nvPr/>
        </p:nvPicPr>
        <p:blipFill rotWithShape="1">
          <a:blip r:embed="rId5">
            <a:alphaModFix/>
          </a:blip>
          <a:srcRect b="0" l="0" r="0" t="0"/>
          <a:stretch/>
        </p:blipFill>
        <p:spPr>
          <a:xfrm>
            <a:off x="7543800" y="1254733"/>
            <a:ext cx="9317238" cy="4075096"/>
          </a:xfrm>
          <a:prstGeom prst="rect">
            <a:avLst/>
          </a:prstGeom>
          <a:noFill/>
          <a:ln>
            <a:noFill/>
          </a:ln>
        </p:spPr>
      </p:pic>
      <p:pic>
        <p:nvPicPr>
          <p:cNvPr id="5997" name="Google Shape;5997;p501"/>
          <p:cNvPicPr preferRelativeResize="0"/>
          <p:nvPr/>
        </p:nvPicPr>
        <p:blipFill rotWithShape="1">
          <a:blip r:embed="rId6">
            <a:alphaModFix/>
          </a:blip>
          <a:srcRect b="0" l="0" r="0" t="0"/>
          <a:stretch/>
        </p:blipFill>
        <p:spPr>
          <a:xfrm>
            <a:off x="8839200" y="6119812"/>
            <a:ext cx="6170929" cy="2898167"/>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1" name="Shape 6001"/>
        <p:cNvGrpSpPr/>
        <p:nvPr/>
      </p:nvGrpSpPr>
      <p:grpSpPr>
        <a:xfrm>
          <a:off x="0" y="0"/>
          <a:ext cx="0" cy="0"/>
          <a:chOff x="0" y="0"/>
          <a:chExt cx="0" cy="0"/>
        </a:xfrm>
      </p:grpSpPr>
      <p:sp>
        <p:nvSpPr>
          <p:cNvPr id="6002" name="Google Shape;6002;p50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03" name="Google Shape;6003;p5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04" name="Google Shape;6004;p502"/>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05" name="Google Shape;6005;p502"/>
          <p:cNvSpPr txBox="1"/>
          <p:nvPr/>
        </p:nvSpPr>
        <p:spPr>
          <a:xfrm>
            <a:off x="3733800" y="5094921"/>
            <a:ext cx="4720086" cy="505779"/>
          </a:xfrm>
          <a:prstGeom prst="rect">
            <a:avLst/>
          </a:prstGeom>
          <a:noFill/>
          <a:ln>
            <a:noFill/>
          </a:ln>
        </p:spPr>
        <p:txBody>
          <a:bodyPr anchorCtr="0" anchor="t" bIns="0" lIns="0" spcFirstLastPara="1" rIns="0" wrap="square" tIns="0">
            <a:spAutoFit/>
          </a:bodyPr>
          <a:lstStyle/>
          <a:p>
            <a:pPr indent="0" lvl="0" marL="0" marR="0" rtl="0" algn="l">
              <a:lnSpc>
                <a:spcPct val="79068"/>
              </a:lnSpc>
              <a:spcBef>
                <a:spcPts val="0"/>
              </a:spcBef>
              <a:spcAft>
                <a:spcPts val="0"/>
              </a:spcAft>
              <a:buNone/>
            </a:pPr>
            <a:r>
              <a:rPr lang="en-US" sz="4400">
                <a:solidFill>
                  <a:srgbClr val="FFFFFF"/>
                </a:solidFill>
                <a:latin typeface="Arial"/>
                <a:ea typeface="Arial"/>
                <a:cs typeface="Arial"/>
                <a:sym typeface="Arial"/>
              </a:rPr>
              <a:t>STR</a:t>
            </a:r>
            <a:endParaRPr sz="4400">
              <a:solidFill>
                <a:srgbClr val="FFFFFF"/>
              </a:solidFill>
              <a:latin typeface="Arial"/>
              <a:ea typeface="Arial"/>
              <a:cs typeface="Arial"/>
              <a:sym typeface="Arial"/>
            </a:endParaRPr>
          </a:p>
        </p:txBody>
      </p:sp>
      <p:pic>
        <p:nvPicPr>
          <p:cNvPr id="6006" name="Google Shape;6006;p502"/>
          <p:cNvPicPr preferRelativeResize="0"/>
          <p:nvPr/>
        </p:nvPicPr>
        <p:blipFill rotWithShape="1">
          <a:blip r:embed="rId5">
            <a:alphaModFix/>
          </a:blip>
          <a:srcRect b="0" l="0" r="0" t="0"/>
          <a:stretch/>
        </p:blipFill>
        <p:spPr>
          <a:xfrm>
            <a:off x="7325929" y="3966304"/>
            <a:ext cx="10219409" cy="2198849"/>
          </a:xfrm>
          <a:prstGeom prst="rect">
            <a:avLst/>
          </a:prstGeom>
          <a:noFill/>
          <a:ln>
            <a:noFill/>
          </a:ln>
        </p:spPr>
      </p:pic>
      <p:pic>
        <p:nvPicPr>
          <p:cNvPr id="6007" name="Google Shape;6007;p502"/>
          <p:cNvPicPr preferRelativeResize="0"/>
          <p:nvPr/>
        </p:nvPicPr>
        <p:blipFill rotWithShape="1">
          <a:blip r:embed="rId6">
            <a:alphaModFix/>
          </a:blip>
          <a:srcRect b="0" l="0" r="0" t="0"/>
          <a:stretch/>
        </p:blipFill>
        <p:spPr>
          <a:xfrm>
            <a:off x="9448800" y="7464452"/>
            <a:ext cx="4216097" cy="955648"/>
          </a:xfrm>
          <a:prstGeom prst="rect">
            <a:avLst/>
          </a:prstGeom>
          <a:noFill/>
          <a:ln>
            <a:noFill/>
          </a:ln>
        </p:spPr>
      </p:pic>
      <p:pic>
        <p:nvPicPr>
          <p:cNvPr id="6008" name="Google Shape;6008;p502"/>
          <p:cNvPicPr preferRelativeResize="0"/>
          <p:nvPr/>
        </p:nvPicPr>
        <p:blipFill rotWithShape="1">
          <a:blip r:embed="rId7">
            <a:alphaModFix/>
          </a:blip>
          <a:srcRect b="0" l="0" r="0" t="0"/>
          <a:stretch/>
        </p:blipFill>
        <p:spPr>
          <a:xfrm>
            <a:off x="7442505" y="6374225"/>
            <a:ext cx="10146094" cy="911162"/>
          </a:xfrm>
          <a:prstGeom prst="rect">
            <a:avLst/>
          </a:prstGeom>
          <a:noFill/>
          <a:ln>
            <a:noFill/>
          </a:ln>
        </p:spPr>
      </p:pic>
      <p:pic>
        <p:nvPicPr>
          <p:cNvPr id="6009" name="Google Shape;6009;p502"/>
          <p:cNvPicPr preferRelativeResize="0"/>
          <p:nvPr/>
        </p:nvPicPr>
        <p:blipFill rotWithShape="1">
          <a:blip r:embed="rId8">
            <a:alphaModFix/>
          </a:blip>
          <a:srcRect b="0" l="0" r="0" t="0"/>
          <a:stretch/>
        </p:blipFill>
        <p:spPr>
          <a:xfrm>
            <a:off x="6923439" y="1613421"/>
            <a:ext cx="10679015" cy="1467055"/>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3" name="Shape 6013"/>
        <p:cNvGrpSpPr/>
        <p:nvPr/>
      </p:nvGrpSpPr>
      <p:grpSpPr>
        <a:xfrm>
          <a:off x="0" y="0"/>
          <a:ext cx="0" cy="0"/>
          <a:chOff x="0" y="0"/>
          <a:chExt cx="0" cy="0"/>
        </a:xfrm>
      </p:grpSpPr>
      <p:sp>
        <p:nvSpPr>
          <p:cNvPr id="6014" name="Google Shape;6014;p50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5" name="Google Shape;6015;p5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16" name="Google Shape;6016;p503"/>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17" name="Google Shape;6017;p503"/>
          <p:cNvSpPr txBox="1"/>
          <p:nvPr/>
        </p:nvSpPr>
        <p:spPr>
          <a:xfrm>
            <a:off x="3733800" y="5094921"/>
            <a:ext cx="4720086" cy="505779"/>
          </a:xfrm>
          <a:prstGeom prst="rect">
            <a:avLst/>
          </a:prstGeom>
          <a:noFill/>
          <a:ln>
            <a:noFill/>
          </a:ln>
        </p:spPr>
        <p:txBody>
          <a:bodyPr anchorCtr="0" anchor="t" bIns="0" lIns="0" spcFirstLastPara="1" rIns="0" wrap="square" tIns="0">
            <a:spAutoFit/>
          </a:bodyPr>
          <a:lstStyle/>
          <a:p>
            <a:pPr indent="0" lvl="0" marL="0" marR="0" rtl="0" algn="l">
              <a:lnSpc>
                <a:spcPct val="79068"/>
              </a:lnSpc>
              <a:spcBef>
                <a:spcPts val="0"/>
              </a:spcBef>
              <a:spcAft>
                <a:spcPts val="0"/>
              </a:spcAft>
              <a:buNone/>
            </a:pPr>
            <a:r>
              <a:rPr lang="en-US" sz="4400">
                <a:solidFill>
                  <a:srgbClr val="FFFFFF"/>
                </a:solidFill>
                <a:latin typeface="Arial"/>
                <a:ea typeface="Arial"/>
                <a:cs typeface="Arial"/>
                <a:sym typeface="Arial"/>
              </a:rPr>
              <a:t>STR</a:t>
            </a:r>
            <a:endParaRPr sz="4400">
              <a:solidFill>
                <a:srgbClr val="FFFFFF"/>
              </a:solidFill>
              <a:latin typeface="Arial"/>
              <a:ea typeface="Arial"/>
              <a:cs typeface="Arial"/>
              <a:sym typeface="Arial"/>
            </a:endParaRPr>
          </a:p>
        </p:txBody>
      </p:sp>
      <p:pic>
        <p:nvPicPr>
          <p:cNvPr id="6018" name="Google Shape;6018;p503"/>
          <p:cNvPicPr preferRelativeResize="0"/>
          <p:nvPr/>
        </p:nvPicPr>
        <p:blipFill rotWithShape="1">
          <a:blip r:embed="rId5">
            <a:alphaModFix/>
          </a:blip>
          <a:srcRect b="0" l="0" r="0" t="0"/>
          <a:stretch/>
        </p:blipFill>
        <p:spPr>
          <a:xfrm>
            <a:off x="8426177" y="1305808"/>
            <a:ext cx="7315200" cy="1087903"/>
          </a:xfrm>
          <a:prstGeom prst="rect">
            <a:avLst/>
          </a:prstGeom>
          <a:noFill/>
          <a:ln>
            <a:noFill/>
          </a:ln>
        </p:spPr>
      </p:pic>
      <p:pic>
        <p:nvPicPr>
          <p:cNvPr id="6019" name="Google Shape;6019;p503"/>
          <p:cNvPicPr preferRelativeResize="0"/>
          <p:nvPr/>
        </p:nvPicPr>
        <p:blipFill rotWithShape="1">
          <a:blip r:embed="rId6">
            <a:alphaModFix/>
          </a:blip>
          <a:srcRect b="0" l="0" r="0" t="0"/>
          <a:stretch/>
        </p:blipFill>
        <p:spPr>
          <a:xfrm>
            <a:off x="8991600" y="2857500"/>
            <a:ext cx="6214164" cy="1469163"/>
          </a:xfrm>
          <a:prstGeom prst="rect">
            <a:avLst/>
          </a:prstGeom>
          <a:noFill/>
          <a:ln>
            <a:noFill/>
          </a:ln>
        </p:spPr>
      </p:pic>
      <p:pic>
        <p:nvPicPr>
          <p:cNvPr id="6020" name="Google Shape;6020;p503"/>
          <p:cNvPicPr preferRelativeResize="0"/>
          <p:nvPr/>
        </p:nvPicPr>
        <p:blipFill rotWithShape="1">
          <a:blip r:embed="rId7">
            <a:alphaModFix/>
          </a:blip>
          <a:srcRect b="0" l="0" r="0" t="0"/>
          <a:stretch/>
        </p:blipFill>
        <p:spPr>
          <a:xfrm>
            <a:off x="7881406" y="5600700"/>
            <a:ext cx="8612562" cy="1087903"/>
          </a:xfrm>
          <a:prstGeom prst="rect">
            <a:avLst/>
          </a:prstGeom>
          <a:noFill/>
          <a:ln>
            <a:noFill/>
          </a:ln>
        </p:spPr>
      </p:pic>
      <p:pic>
        <p:nvPicPr>
          <p:cNvPr id="6021" name="Google Shape;6021;p503"/>
          <p:cNvPicPr preferRelativeResize="0"/>
          <p:nvPr/>
        </p:nvPicPr>
        <p:blipFill rotWithShape="1">
          <a:blip r:embed="rId8">
            <a:alphaModFix/>
          </a:blip>
          <a:srcRect b="0" l="0" r="0" t="0"/>
          <a:stretch/>
        </p:blipFill>
        <p:spPr>
          <a:xfrm>
            <a:off x="9171709" y="7276744"/>
            <a:ext cx="6222203" cy="1426748"/>
          </a:xfrm>
          <a:prstGeom prst="rect">
            <a:avLst/>
          </a:prstGeom>
          <a:noFill/>
          <a:ln>
            <a:noFill/>
          </a:ln>
        </p:spPr>
      </p:pic>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5" name="Shape 6025"/>
        <p:cNvGrpSpPr/>
        <p:nvPr/>
      </p:nvGrpSpPr>
      <p:grpSpPr>
        <a:xfrm>
          <a:off x="0" y="0"/>
          <a:ext cx="0" cy="0"/>
          <a:chOff x="0" y="0"/>
          <a:chExt cx="0" cy="0"/>
        </a:xfrm>
      </p:grpSpPr>
      <p:sp>
        <p:nvSpPr>
          <p:cNvPr id="6026" name="Google Shape;6026;p5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7" name="Google Shape;6027;p5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28" name="Google Shape;6028;p504"/>
          <p:cNvPicPr preferRelativeResize="0"/>
          <p:nvPr/>
        </p:nvPicPr>
        <p:blipFill rotWithShape="1">
          <a:blip r:embed="rId4">
            <a:alphaModFix/>
          </a:blip>
          <a:srcRect b="0" l="0" r="0" t="0"/>
          <a:stretch/>
        </p:blipFill>
        <p:spPr>
          <a:xfrm>
            <a:off x="4343400" y="-495300"/>
            <a:ext cx="4738263" cy="2665273"/>
          </a:xfrm>
          <a:prstGeom prst="rect">
            <a:avLst/>
          </a:prstGeom>
          <a:noFill/>
          <a:ln>
            <a:noFill/>
          </a:ln>
        </p:spPr>
      </p:pic>
      <p:sp>
        <p:nvSpPr>
          <p:cNvPr id="6029" name="Google Shape;6029;p504"/>
          <p:cNvSpPr txBox="1"/>
          <p:nvPr/>
        </p:nvSpPr>
        <p:spPr>
          <a:xfrm>
            <a:off x="8067652" y="790484"/>
            <a:ext cx="4720086" cy="505779"/>
          </a:xfrm>
          <a:prstGeom prst="rect">
            <a:avLst/>
          </a:prstGeom>
          <a:noFill/>
          <a:ln>
            <a:noFill/>
          </a:ln>
        </p:spPr>
        <p:txBody>
          <a:bodyPr anchorCtr="0" anchor="t" bIns="0" lIns="0" spcFirstLastPara="1" rIns="0" wrap="square" tIns="0">
            <a:spAutoFit/>
          </a:bodyPr>
          <a:lstStyle/>
          <a:p>
            <a:pPr indent="0" lvl="0" marL="0" marR="0" rtl="0" algn="l">
              <a:lnSpc>
                <a:spcPct val="79068"/>
              </a:lnSpc>
              <a:spcBef>
                <a:spcPts val="0"/>
              </a:spcBef>
              <a:spcAft>
                <a:spcPts val="0"/>
              </a:spcAft>
              <a:buNone/>
            </a:pPr>
            <a:r>
              <a:rPr lang="en-US" sz="4400">
                <a:solidFill>
                  <a:srgbClr val="FFFFFF"/>
                </a:solidFill>
                <a:latin typeface="Arial"/>
                <a:ea typeface="Arial"/>
                <a:cs typeface="Arial"/>
                <a:sym typeface="Arial"/>
              </a:rPr>
              <a:t>STUFF</a:t>
            </a:r>
            <a:endParaRPr sz="4400">
              <a:solidFill>
                <a:srgbClr val="FFFFFF"/>
              </a:solidFill>
              <a:latin typeface="Arial"/>
              <a:ea typeface="Arial"/>
              <a:cs typeface="Arial"/>
              <a:sym typeface="Arial"/>
            </a:endParaRPr>
          </a:p>
        </p:txBody>
      </p:sp>
      <p:pic>
        <p:nvPicPr>
          <p:cNvPr id="6030" name="Google Shape;6030;p504"/>
          <p:cNvPicPr preferRelativeResize="0"/>
          <p:nvPr/>
        </p:nvPicPr>
        <p:blipFill rotWithShape="1">
          <a:blip r:embed="rId5">
            <a:alphaModFix/>
          </a:blip>
          <a:srcRect b="0" l="0" r="0" t="0"/>
          <a:stretch/>
        </p:blipFill>
        <p:spPr>
          <a:xfrm>
            <a:off x="13620333" y="3186507"/>
            <a:ext cx="2991267" cy="5163271"/>
          </a:xfrm>
          <a:prstGeom prst="rect">
            <a:avLst/>
          </a:prstGeom>
          <a:noFill/>
          <a:ln>
            <a:noFill/>
          </a:ln>
        </p:spPr>
      </p:pic>
      <p:pic>
        <p:nvPicPr>
          <p:cNvPr id="6031" name="Google Shape;6031;p504"/>
          <p:cNvPicPr preferRelativeResize="0"/>
          <p:nvPr/>
        </p:nvPicPr>
        <p:blipFill rotWithShape="1">
          <a:blip r:embed="rId6">
            <a:alphaModFix/>
          </a:blip>
          <a:srcRect b="0" l="0" r="0" t="0"/>
          <a:stretch/>
        </p:blipFill>
        <p:spPr>
          <a:xfrm>
            <a:off x="961883" y="2986842"/>
            <a:ext cx="11687317" cy="5562600"/>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5" name="Shape 6035"/>
        <p:cNvGrpSpPr/>
        <p:nvPr/>
      </p:nvGrpSpPr>
      <p:grpSpPr>
        <a:xfrm>
          <a:off x="0" y="0"/>
          <a:ext cx="0" cy="0"/>
          <a:chOff x="0" y="0"/>
          <a:chExt cx="0" cy="0"/>
        </a:xfrm>
      </p:grpSpPr>
      <p:sp>
        <p:nvSpPr>
          <p:cNvPr id="6036" name="Google Shape;6036;p50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7" name="Google Shape;6037;p5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38" name="Google Shape;6038;p505"/>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39" name="Google Shape;6039;p505"/>
          <p:cNvSpPr txBox="1"/>
          <p:nvPr/>
        </p:nvSpPr>
        <p:spPr>
          <a:xfrm>
            <a:off x="3509514" y="51256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SUBSTRING</a:t>
            </a:r>
            <a:endParaRPr sz="3600">
              <a:solidFill>
                <a:srgbClr val="FFFFFF"/>
              </a:solidFill>
              <a:latin typeface="Arial"/>
              <a:ea typeface="Arial"/>
              <a:cs typeface="Arial"/>
              <a:sym typeface="Arial"/>
            </a:endParaRPr>
          </a:p>
        </p:txBody>
      </p:sp>
      <p:pic>
        <p:nvPicPr>
          <p:cNvPr id="6040" name="Google Shape;6040;p505"/>
          <p:cNvPicPr preferRelativeResize="0"/>
          <p:nvPr/>
        </p:nvPicPr>
        <p:blipFill rotWithShape="1">
          <a:blip r:embed="rId5">
            <a:alphaModFix/>
          </a:blip>
          <a:srcRect b="0" l="0" r="0" t="0"/>
          <a:stretch/>
        </p:blipFill>
        <p:spPr>
          <a:xfrm>
            <a:off x="6781800" y="2857500"/>
            <a:ext cx="6990311" cy="5209873"/>
          </a:xfrm>
          <a:prstGeom prst="rect">
            <a:avLst/>
          </a:prstGeom>
          <a:noFill/>
          <a:ln>
            <a:noFill/>
          </a:ln>
        </p:spPr>
      </p:pic>
      <p:pic>
        <p:nvPicPr>
          <p:cNvPr id="6041" name="Google Shape;6041;p505"/>
          <p:cNvPicPr preferRelativeResize="0"/>
          <p:nvPr/>
        </p:nvPicPr>
        <p:blipFill rotWithShape="1">
          <a:blip r:embed="rId6">
            <a:alphaModFix/>
          </a:blip>
          <a:srcRect b="0" l="0" r="0" t="0"/>
          <a:stretch/>
        </p:blipFill>
        <p:spPr>
          <a:xfrm>
            <a:off x="14076824" y="3664743"/>
            <a:ext cx="3835386" cy="3871913"/>
          </a:xfrm>
          <a:prstGeom prst="rect">
            <a:avLst/>
          </a:prstGeom>
          <a:noFill/>
          <a:ln>
            <a:noFill/>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5" name="Shape 6045"/>
        <p:cNvGrpSpPr/>
        <p:nvPr/>
      </p:nvGrpSpPr>
      <p:grpSpPr>
        <a:xfrm>
          <a:off x="0" y="0"/>
          <a:ext cx="0" cy="0"/>
          <a:chOff x="0" y="0"/>
          <a:chExt cx="0" cy="0"/>
        </a:xfrm>
      </p:grpSpPr>
      <p:sp>
        <p:nvSpPr>
          <p:cNvPr id="6046" name="Google Shape;6046;p50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7" name="Google Shape;6047;p5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48" name="Google Shape;6048;p506"/>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49" name="Google Shape;6049;p506"/>
          <p:cNvSpPr txBox="1"/>
          <p:nvPr/>
        </p:nvSpPr>
        <p:spPr>
          <a:xfrm>
            <a:off x="3509514" y="5125634"/>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SUBSTRING</a:t>
            </a:r>
            <a:endParaRPr sz="3600">
              <a:solidFill>
                <a:srgbClr val="FFFFFF"/>
              </a:solidFill>
              <a:latin typeface="Arial"/>
              <a:ea typeface="Arial"/>
              <a:cs typeface="Arial"/>
              <a:sym typeface="Arial"/>
            </a:endParaRPr>
          </a:p>
        </p:txBody>
      </p:sp>
      <p:pic>
        <p:nvPicPr>
          <p:cNvPr id="6050" name="Google Shape;6050;p506"/>
          <p:cNvPicPr preferRelativeResize="0"/>
          <p:nvPr/>
        </p:nvPicPr>
        <p:blipFill rotWithShape="1">
          <a:blip r:embed="rId5">
            <a:alphaModFix/>
          </a:blip>
          <a:srcRect b="0" l="0" r="0" t="0"/>
          <a:stretch/>
        </p:blipFill>
        <p:spPr>
          <a:xfrm>
            <a:off x="8229600" y="1028700"/>
            <a:ext cx="8889360" cy="3826165"/>
          </a:xfrm>
          <a:prstGeom prst="rect">
            <a:avLst/>
          </a:prstGeom>
          <a:noFill/>
          <a:ln>
            <a:noFill/>
          </a:ln>
        </p:spPr>
      </p:pic>
      <p:pic>
        <p:nvPicPr>
          <p:cNvPr id="6051" name="Google Shape;6051;p506"/>
          <p:cNvPicPr preferRelativeResize="0"/>
          <p:nvPr/>
        </p:nvPicPr>
        <p:blipFill rotWithShape="1">
          <a:blip r:embed="rId6">
            <a:alphaModFix/>
          </a:blip>
          <a:srcRect b="0" l="0" r="0" t="0"/>
          <a:stretch/>
        </p:blipFill>
        <p:spPr>
          <a:xfrm>
            <a:off x="8276352" y="5268598"/>
            <a:ext cx="7951206" cy="3151502"/>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5" name="Shape 6055"/>
        <p:cNvGrpSpPr/>
        <p:nvPr/>
      </p:nvGrpSpPr>
      <p:grpSpPr>
        <a:xfrm>
          <a:off x="0" y="0"/>
          <a:ext cx="0" cy="0"/>
          <a:chOff x="0" y="0"/>
          <a:chExt cx="0" cy="0"/>
        </a:xfrm>
      </p:grpSpPr>
      <p:sp>
        <p:nvSpPr>
          <p:cNvPr id="6056" name="Google Shape;6056;p50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7" name="Google Shape;6057;p5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58" name="Google Shape;6058;p507"/>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59" name="Google Shape;6059;p507"/>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TRANSLATE</a:t>
            </a:r>
            <a:endParaRPr sz="3600">
              <a:solidFill>
                <a:srgbClr val="FFFFFF"/>
              </a:solidFill>
              <a:latin typeface="Arial"/>
              <a:ea typeface="Arial"/>
              <a:cs typeface="Arial"/>
              <a:sym typeface="Arial"/>
            </a:endParaRPr>
          </a:p>
        </p:txBody>
      </p:sp>
      <p:pic>
        <p:nvPicPr>
          <p:cNvPr id="6060" name="Google Shape;6060;p507"/>
          <p:cNvPicPr preferRelativeResize="0"/>
          <p:nvPr/>
        </p:nvPicPr>
        <p:blipFill rotWithShape="1">
          <a:blip r:embed="rId5">
            <a:alphaModFix/>
          </a:blip>
          <a:srcRect b="0" l="0" r="0" t="0"/>
          <a:stretch/>
        </p:blipFill>
        <p:spPr>
          <a:xfrm>
            <a:off x="6858000" y="1256578"/>
            <a:ext cx="11060068" cy="2876951"/>
          </a:xfrm>
          <a:prstGeom prst="rect">
            <a:avLst/>
          </a:prstGeom>
          <a:noFill/>
          <a:ln>
            <a:noFill/>
          </a:ln>
        </p:spPr>
      </p:pic>
      <p:pic>
        <p:nvPicPr>
          <p:cNvPr id="6061" name="Google Shape;6061;p507"/>
          <p:cNvPicPr preferRelativeResize="0"/>
          <p:nvPr/>
        </p:nvPicPr>
        <p:blipFill rotWithShape="1">
          <a:blip r:embed="rId6">
            <a:alphaModFix/>
          </a:blip>
          <a:srcRect b="0" l="0" r="0" t="0"/>
          <a:stretch/>
        </p:blipFill>
        <p:spPr>
          <a:xfrm>
            <a:off x="9576808" y="4838700"/>
            <a:ext cx="4686454" cy="4747055"/>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5" name="Shape 6065"/>
        <p:cNvGrpSpPr/>
        <p:nvPr/>
      </p:nvGrpSpPr>
      <p:grpSpPr>
        <a:xfrm>
          <a:off x="0" y="0"/>
          <a:ext cx="0" cy="0"/>
          <a:chOff x="0" y="0"/>
          <a:chExt cx="0" cy="0"/>
        </a:xfrm>
      </p:grpSpPr>
      <p:sp>
        <p:nvSpPr>
          <p:cNvPr id="6066" name="Google Shape;6066;p50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7" name="Google Shape;6067;p5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68" name="Google Shape;6068;p508"/>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69" name="Google Shape;6069;p508"/>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pic>
        <p:nvPicPr>
          <p:cNvPr id="6070" name="Google Shape;6070;p508"/>
          <p:cNvPicPr preferRelativeResize="0"/>
          <p:nvPr/>
        </p:nvPicPr>
        <p:blipFill rotWithShape="1">
          <a:blip r:embed="rId5">
            <a:alphaModFix/>
          </a:blip>
          <a:srcRect b="0" l="0" r="0" t="0"/>
          <a:stretch/>
        </p:blipFill>
        <p:spPr>
          <a:xfrm>
            <a:off x="6802373" y="2400300"/>
            <a:ext cx="11275120" cy="2138183"/>
          </a:xfrm>
          <a:prstGeom prst="rect">
            <a:avLst/>
          </a:prstGeom>
          <a:noFill/>
          <a:ln>
            <a:noFill/>
          </a:ln>
        </p:spPr>
      </p:pic>
      <p:pic>
        <p:nvPicPr>
          <p:cNvPr id="6071" name="Google Shape;6071;p508"/>
          <p:cNvPicPr preferRelativeResize="0"/>
          <p:nvPr/>
        </p:nvPicPr>
        <p:blipFill rotWithShape="1">
          <a:blip r:embed="rId6">
            <a:alphaModFix/>
          </a:blip>
          <a:srcRect b="0" l="0" r="0" t="0"/>
          <a:stretch/>
        </p:blipFill>
        <p:spPr>
          <a:xfrm>
            <a:off x="8783453" y="5043055"/>
            <a:ext cx="6193312" cy="3277692"/>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5" name="Shape 6075"/>
        <p:cNvGrpSpPr/>
        <p:nvPr/>
      </p:nvGrpSpPr>
      <p:grpSpPr>
        <a:xfrm>
          <a:off x="0" y="0"/>
          <a:ext cx="0" cy="0"/>
          <a:chOff x="0" y="0"/>
          <a:chExt cx="0" cy="0"/>
        </a:xfrm>
      </p:grpSpPr>
      <p:pic>
        <p:nvPicPr>
          <p:cNvPr id="6076" name="Google Shape;6076;p5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77" name="Google Shape;6077;p509"/>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78" name="Google Shape;6078;p509"/>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sp>
        <p:nvSpPr>
          <p:cNvPr id="6079" name="Google Shape;6079;p5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080" name="Google Shape;6080;p509"/>
          <p:cNvPicPr preferRelativeResize="0"/>
          <p:nvPr/>
        </p:nvPicPr>
        <p:blipFill rotWithShape="1">
          <a:blip r:embed="rId4">
            <a:alphaModFix/>
          </a:blip>
          <a:srcRect b="0" l="0" r="0" t="0"/>
          <a:stretch/>
        </p:blipFill>
        <p:spPr>
          <a:xfrm>
            <a:off x="4419599" y="-419100"/>
            <a:ext cx="4738263" cy="2665273"/>
          </a:xfrm>
          <a:prstGeom prst="rect">
            <a:avLst/>
          </a:prstGeom>
          <a:noFill/>
          <a:ln>
            <a:noFill/>
          </a:ln>
        </p:spPr>
      </p:pic>
      <p:sp>
        <p:nvSpPr>
          <p:cNvPr id="6081" name="Google Shape;6081;p509"/>
          <p:cNvSpPr txBox="1"/>
          <p:nvPr/>
        </p:nvSpPr>
        <p:spPr>
          <a:xfrm>
            <a:off x="7776714" y="837336"/>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pic>
        <p:nvPicPr>
          <p:cNvPr id="6082" name="Google Shape;6082;p509"/>
          <p:cNvPicPr preferRelativeResize="0"/>
          <p:nvPr/>
        </p:nvPicPr>
        <p:blipFill rotWithShape="1">
          <a:blip r:embed="rId5">
            <a:alphaModFix/>
          </a:blip>
          <a:srcRect b="0" l="0" r="0" t="0"/>
          <a:stretch/>
        </p:blipFill>
        <p:spPr>
          <a:xfrm>
            <a:off x="762000" y="2877093"/>
            <a:ext cx="10388114" cy="2343888"/>
          </a:xfrm>
          <a:prstGeom prst="rect">
            <a:avLst/>
          </a:prstGeom>
          <a:noFill/>
          <a:ln>
            <a:noFill/>
          </a:ln>
        </p:spPr>
      </p:pic>
      <p:pic>
        <p:nvPicPr>
          <p:cNvPr id="6083" name="Google Shape;6083;p509"/>
          <p:cNvPicPr preferRelativeResize="0"/>
          <p:nvPr/>
        </p:nvPicPr>
        <p:blipFill rotWithShape="1">
          <a:blip r:embed="rId6">
            <a:alphaModFix/>
          </a:blip>
          <a:srcRect b="0" l="0" r="0" t="0"/>
          <a:stretch/>
        </p:blipFill>
        <p:spPr>
          <a:xfrm>
            <a:off x="13440015" y="2446934"/>
            <a:ext cx="2981741" cy="2857899"/>
          </a:xfrm>
          <a:prstGeom prst="rect">
            <a:avLst/>
          </a:prstGeom>
          <a:noFill/>
          <a:ln>
            <a:noFill/>
          </a:ln>
        </p:spPr>
      </p:pic>
      <p:pic>
        <p:nvPicPr>
          <p:cNvPr id="6084" name="Google Shape;6084;p509"/>
          <p:cNvPicPr preferRelativeResize="0"/>
          <p:nvPr/>
        </p:nvPicPr>
        <p:blipFill rotWithShape="1">
          <a:blip r:embed="rId7">
            <a:alphaModFix/>
          </a:blip>
          <a:srcRect b="0" l="0" r="0" t="0"/>
          <a:stretch/>
        </p:blipFill>
        <p:spPr>
          <a:xfrm>
            <a:off x="609600" y="5844425"/>
            <a:ext cx="10947304" cy="2176137"/>
          </a:xfrm>
          <a:prstGeom prst="rect">
            <a:avLst/>
          </a:prstGeom>
          <a:noFill/>
          <a:ln>
            <a:noFill/>
          </a:ln>
        </p:spPr>
      </p:pic>
      <p:pic>
        <p:nvPicPr>
          <p:cNvPr id="6085" name="Google Shape;6085;p509"/>
          <p:cNvPicPr preferRelativeResize="0"/>
          <p:nvPr/>
        </p:nvPicPr>
        <p:blipFill rotWithShape="1">
          <a:blip r:embed="rId8">
            <a:alphaModFix/>
          </a:blip>
          <a:srcRect b="0" l="0" r="0" t="0"/>
          <a:stretch/>
        </p:blipFill>
        <p:spPr>
          <a:xfrm>
            <a:off x="13646998" y="5915243"/>
            <a:ext cx="2867425" cy="210531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51"/>
          <p:cNvGrpSpPr/>
          <p:nvPr/>
        </p:nvGrpSpPr>
        <p:grpSpPr>
          <a:xfrm>
            <a:off x="814102" y="3746940"/>
            <a:ext cx="6018865" cy="2824605"/>
            <a:chOff x="-286131" y="6015"/>
            <a:chExt cx="8025153" cy="3766139"/>
          </a:xfrm>
        </p:grpSpPr>
        <p:sp>
          <p:nvSpPr>
            <p:cNvPr id="632" name="Google Shape;632;p51"/>
            <p:cNvSpPr txBox="1"/>
            <p:nvPr/>
          </p:nvSpPr>
          <p:spPr>
            <a:xfrm>
              <a:off x="-286131" y="6015"/>
              <a:ext cx="7180222" cy="135079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200">
                  <a:solidFill>
                    <a:srgbClr val="E46232"/>
                  </a:solidFill>
                  <a:latin typeface="Arial"/>
                  <a:ea typeface="Arial"/>
                  <a:cs typeface="Arial"/>
                  <a:sym typeface="Arial"/>
                </a:rPr>
                <a:t>DQL</a:t>
              </a:r>
              <a:endParaRPr/>
            </a:p>
          </p:txBody>
        </p:sp>
        <p:sp>
          <p:nvSpPr>
            <p:cNvPr id="633" name="Google Shape;633;p51"/>
            <p:cNvSpPr txBox="1"/>
            <p:nvPr/>
          </p:nvSpPr>
          <p:spPr>
            <a:xfrm>
              <a:off x="558800" y="2261569"/>
              <a:ext cx="7180222" cy="151058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a:solidFill>
                    <a:schemeClr val="dk1"/>
                  </a:solidFill>
                  <a:latin typeface="Arial"/>
                  <a:ea typeface="Arial"/>
                  <a:cs typeface="Arial"/>
                  <a:sym typeface="Arial"/>
                </a:rPr>
                <a:t>Veritabanından veri almak için kullanılır.</a:t>
              </a:r>
              <a:endParaRPr sz="3200">
                <a:solidFill>
                  <a:schemeClr val="dk1"/>
                </a:solidFill>
                <a:latin typeface="Arial"/>
                <a:ea typeface="Arial"/>
                <a:cs typeface="Arial"/>
                <a:sym typeface="Arial"/>
              </a:endParaRPr>
            </a:p>
          </p:txBody>
        </p:sp>
      </p:grpSp>
      <p:sp>
        <p:nvSpPr>
          <p:cNvPr id="634" name="Google Shape;634;p51"/>
          <p:cNvSpPr/>
          <p:nvPr/>
        </p:nvSpPr>
        <p:spPr>
          <a:xfrm>
            <a:off x="7813762" y="855982"/>
            <a:ext cx="8861977" cy="7868918"/>
          </a:xfrm>
          <a:custGeom>
            <a:rect b="b" l="l" r="r" t="t"/>
            <a:pathLst>
              <a:path extrusionOk="0" h="3253350" w="3663923">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8334126" y="4102870"/>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51"/>
          <p:cNvGrpSpPr/>
          <p:nvPr/>
        </p:nvGrpSpPr>
        <p:grpSpPr>
          <a:xfrm>
            <a:off x="9144000" y="4488955"/>
            <a:ext cx="7347982" cy="822902"/>
            <a:chOff x="0" y="-30227"/>
            <a:chExt cx="9797310" cy="1097202"/>
          </a:xfrm>
        </p:grpSpPr>
        <p:sp>
          <p:nvSpPr>
            <p:cNvPr id="637" name="Google Shape;637;p51"/>
            <p:cNvSpPr txBox="1"/>
            <p:nvPr/>
          </p:nvSpPr>
          <p:spPr>
            <a:xfrm>
              <a:off x="0" y="636773"/>
              <a:ext cx="9797310" cy="43020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Veritabanında veri seçmek, veri almak için kullanılır.</a:t>
              </a:r>
              <a:endParaRPr sz="1899" u="none">
                <a:solidFill>
                  <a:srgbClr val="F2F2F2"/>
                </a:solidFill>
                <a:latin typeface="Arial"/>
                <a:ea typeface="Arial"/>
                <a:cs typeface="Arial"/>
                <a:sym typeface="Arial"/>
              </a:endParaRPr>
            </a:p>
          </p:txBody>
        </p:sp>
        <p:sp>
          <p:nvSpPr>
            <p:cNvPr id="638" name="Google Shape;638;p51"/>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SELECT</a:t>
              </a:r>
              <a:endParaRPr b="1" sz="3600" u="none">
                <a:solidFill>
                  <a:schemeClr val="lt1"/>
                </a:solidFill>
                <a:latin typeface="Arial"/>
                <a:ea typeface="Arial"/>
                <a:cs typeface="Arial"/>
                <a:sym typeface="Arial"/>
              </a:endParaRPr>
            </a:p>
          </p:txBody>
        </p:sp>
      </p:gr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9" name="Shape 6089"/>
        <p:cNvGrpSpPr/>
        <p:nvPr/>
      </p:nvGrpSpPr>
      <p:grpSpPr>
        <a:xfrm>
          <a:off x="0" y="0"/>
          <a:ext cx="0" cy="0"/>
          <a:chOff x="0" y="0"/>
          <a:chExt cx="0" cy="0"/>
        </a:xfrm>
      </p:grpSpPr>
      <p:pic>
        <p:nvPicPr>
          <p:cNvPr id="6090" name="Google Shape;6090;p5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091" name="Google Shape;6091;p510"/>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092" name="Google Shape;6092;p510"/>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sp>
        <p:nvSpPr>
          <p:cNvPr id="6093" name="Google Shape;6093;p5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094" name="Google Shape;6094;p510"/>
          <p:cNvPicPr preferRelativeResize="0"/>
          <p:nvPr/>
        </p:nvPicPr>
        <p:blipFill rotWithShape="1">
          <a:blip r:embed="rId4">
            <a:alphaModFix/>
          </a:blip>
          <a:srcRect b="0" l="0" r="0" t="0"/>
          <a:stretch/>
        </p:blipFill>
        <p:spPr>
          <a:xfrm>
            <a:off x="4419599" y="-419100"/>
            <a:ext cx="4738263" cy="2665273"/>
          </a:xfrm>
          <a:prstGeom prst="rect">
            <a:avLst/>
          </a:prstGeom>
          <a:noFill/>
          <a:ln>
            <a:noFill/>
          </a:ln>
        </p:spPr>
      </p:pic>
      <p:sp>
        <p:nvSpPr>
          <p:cNvPr id="6095" name="Google Shape;6095;p510"/>
          <p:cNvSpPr txBox="1"/>
          <p:nvPr/>
        </p:nvSpPr>
        <p:spPr>
          <a:xfrm>
            <a:off x="7776714" y="837336"/>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pic>
        <p:nvPicPr>
          <p:cNvPr id="6096" name="Google Shape;6096;p510"/>
          <p:cNvPicPr preferRelativeResize="0"/>
          <p:nvPr/>
        </p:nvPicPr>
        <p:blipFill rotWithShape="1">
          <a:blip r:embed="rId5">
            <a:alphaModFix/>
          </a:blip>
          <a:srcRect b="0" l="0" r="0" t="0"/>
          <a:stretch/>
        </p:blipFill>
        <p:spPr>
          <a:xfrm>
            <a:off x="685800" y="2796911"/>
            <a:ext cx="17167453" cy="2470526"/>
          </a:xfrm>
          <a:prstGeom prst="rect">
            <a:avLst/>
          </a:prstGeom>
          <a:noFill/>
          <a:ln>
            <a:noFill/>
          </a:ln>
        </p:spPr>
      </p:pic>
      <p:pic>
        <p:nvPicPr>
          <p:cNvPr id="6097" name="Google Shape;6097;p510"/>
          <p:cNvPicPr preferRelativeResize="0"/>
          <p:nvPr/>
        </p:nvPicPr>
        <p:blipFill rotWithShape="1">
          <a:blip r:embed="rId6">
            <a:alphaModFix/>
          </a:blip>
          <a:srcRect b="0" l="0" r="0" t="0"/>
          <a:stretch/>
        </p:blipFill>
        <p:spPr>
          <a:xfrm>
            <a:off x="6210300" y="5751537"/>
            <a:ext cx="3733800" cy="3698127"/>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1" name="Shape 6101"/>
        <p:cNvGrpSpPr/>
        <p:nvPr/>
      </p:nvGrpSpPr>
      <p:grpSpPr>
        <a:xfrm>
          <a:off x="0" y="0"/>
          <a:ext cx="0" cy="0"/>
          <a:chOff x="0" y="0"/>
          <a:chExt cx="0" cy="0"/>
        </a:xfrm>
      </p:grpSpPr>
      <p:sp>
        <p:nvSpPr>
          <p:cNvPr id="6102" name="Google Shape;6102;p51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3" name="Google Shape;6103;p5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104" name="Google Shape;6104;p511"/>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105" name="Google Shape;6105;p511"/>
          <p:cNvSpPr txBox="1"/>
          <p:nvPr/>
        </p:nvSpPr>
        <p:spPr>
          <a:xfrm>
            <a:off x="3657600" y="5138738"/>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UPPER</a:t>
            </a:r>
            <a:endParaRPr sz="3600">
              <a:solidFill>
                <a:srgbClr val="FFFFFF"/>
              </a:solidFill>
              <a:latin typeface="Arial"/>
              <a:ea typeface="Arial"/>
              <a:cs typeface="Arial"/>
              <a:sym typeface="Arial"/>
            </a:endParaRPr>
          </a:p>
        </p:txBody>
      </p:sp>
      <p:pic>
        <p:nvPicPr>
          <p:cNvPr id="6106" name="Google Shape;6106;p511"/>
          <p:cNvPicPr preferRelativeResize="0"/>
          <p:nvPr/>
        </p:nvPicPr>
        <p:blipFill rotWithShape="1">
          <a:blip r:embed="rId5">
            <a:alphaModFix/>
          </a:blip>
          <a:srcRect b="0" l="0" r="0" t="0"/>
          <a:stretch/>
        </p:blipFill>
        <p:spPr>
          <a:xfrm>
            <a:off x="7358653" y="1239344"/>
            <a:ext cx="9962866" cy="2743200"/>
          </a:xfrm>
          <a:prstGeom prst="rect">
            <a:avLst/>
          </a:prstGeom>
          <a:noFill/>
          <a:ln>
            <a:noFill/>
          </a:ln>
        </p:spPr>
      </p:pic>
      <p:pic>
        <p:nvPicPr>
          <p:cNvPr id="6107" name="Google Shape;6107;p511"/>
          <p:cNvPicPr preferRelativeResize="0"/>
          <p:nvPr/>
        </p:nvPicPr>
        <p:blipFill rotWithShape="1">
          <a:blip r:embed="rId6">
            <a:alphaModFix/>
          </a:blip>
          <a:srcRect b="0" l="0" r="0" t="0"/>
          <a:stretch/>
        </p:blipFill>
        <p:spPr>
          <a:xfrm>
            <a:off x="7619999" y="4519526"/>
            <a:ext cx="5898667" cy="2147974"/>
          </a:xfrm>
          <a:prstGeom prst="rect">
            <a:avLst/>
          </a:prstGeom>
          <a:noFill/>
          <a:ln>
            <a:noFill/>
          </a:ln>
        </p:spPr>
      </p:pic>
      <p:pic>
        <p:nvPicPr>
          <p:cNvPr id="6108" name="Google Shape;6108;p511"/>
          <p:cNvPicPr preferRelativeResize="0"/>
          <p:nvPr/>
        </p:nvPicPr>
        <p:blipFill rotWithShape="1">
          <a:blip r:embed="rId7">
            <a:alphaModFix/>
          </a:blip>
          <a:srcRect b="0" l="0" r="0" t="0"/>
          <a:stretch/>
        </p:blipFill>
        <p:spPr>
          <a:xfrm>
            <a:off x="7481306" y="7505700"/>
            <a:ext cx="8354591" cy="1933845"/>
          </a:xfrm>
          <a:prstGeom prst="rect">
            <a:avLst/>
          </a:prstGeom>
          <a:noFill/>
          <a:ln>
            <a:noFill/>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2" name="Shape 6112"/>
        <p:cNvGrpSpPr/>
        <p:nvPr/>
      </p:nvGrpSpPr>
      <p:grpSpPr>
        <a:xfrm>
          <a:off x="0" y="0"/>
          <a:ext cx="0" cy="0"/>
          <a:chOff x="0" y="0"/>
          <a:chExt cx="0" cy="0"/>
        </a:xfrm>
      </p:grpSpPr>
      <p:pic>
        <p:nvPicPr>
          <p:cNvPr id="6113" name="Google Shape;6113;p5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114" name="Google Shape;6114;p512"/>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115" name="Google Shape;6115;p512"/>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sp>
        <p:nvSpPr>
          <p:cNvPr id="6116" name="Google Shape;6116;p5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12"/>
          <p:cNvSpPr txBox="1"/>
          <p:nvPr/>
        </p:nvSpPr>
        <p:spPr>
          <a:xfrm>
            <a:off x="6324600" y="8001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b="1" lang="en-US" sz="4800">
                <a:solidFill>
                  <a:srgbClr val="FFFFFF"/>
                </a:solidFill>
                <a:latin typeface="Arial"/>
                <a:ea typeface="Arial"/>
                <a:cs typeface="Arial"/>
                <a:sym typeface="Arial"/>
              </a:rPr>
              <a:t>BÖLÜM ÖRNEĞİ</a:t>
            </a:r>
            <a:endParaRPr b="1" sz="4800">
              <a:solidFill>
                <a:srgbClr val="FFFFFF"/>
              </a:solidFill>
              <a:latin typeface="Arial"/>
              <a:ea typeface="Arial"/>
              <a:cs typeface="Arial"/>
              <a:sym typeface="Arial"/>
            </a:endParaRPr>
          </a:p>
        </p:txBody>
      </p:sp>
      <p:pic>
        <p:nvPicPr>
          <p:cNvPr id="6118" name="Google Shape;6118;p512"/>
          <p:cNvPicPr preferRelativeResize="0"/>
          <p:nvPr/>
        </p:nvPicPr>
        <p:blipFill rotWithShape="1">
          <a:blip r:embed="rId5">
            <a:alphaModFix/>
          </a:blip>
          <a:srcRect b="0" l="0" r="0" t="0"/>
          <a:stretch/>
        </p:blipFill>
        <p:spPr>
          <a:xfrm>
            <a:off x="4114800" y="2400300"/>
            <a:ext cx="9552676" cy="3770375"/>
          </a:xfrm>
          <a:prstGeom prst="rect">
            <a:avLst/>
          </a:prstGeom>
          <a:noFill/>
          <a:ln>
            <a:noFill/>
          </a:ln>
        </p:spPr>
      </p:pic>
      <p:pic>
        <p:nvPicPr>
          <p:cNvPr id="6119" name="Google Shape;6119;p512"/>
          <p:cNvPicPr preferRelativeResize="0"/>
          <p:nvPr/>
        </p:nvPicPr>
        <p:blipFill rotWithShape="1">
          <a:blip r:embed="rId6">
            <a:alphaModFix/>
          </a:blip>
          <a:srcRect b="0" l="0" r="0" t="0"/>
          <a:stretch/>
        </p:blipFill>
        <p:spPr>
          <a:xfrm>
            <a:off x="4114800" y="7180522"/>
            <a:ext cx="9545382" cy="2057687"/>
          </a:xfrm>
          <a:prstGeom prst="rect">
            <a:avLst/>
          </a:prstGeom>
          <a:noFill/>
          <a:ln>
            <a:noFill/>
          </a:ln>
        </p:spPr>
      </p:pic>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3" name="Shape 6123"/>
        <p:cNvGrpSpPr/>
        <p:nvPr/>
      </p:nvGrpSpPr>
      <p:grpSpPr>
        <a:xfrm>
          <a:off x="0" y="0"/>
          <a:ext cx="0" cy="0"/>
          <a:chOff x="0" y="0"/>
          <a:chExt cx="0" cy="0"/>
        </a:xfrm>
      </p:grpSpPr>
      <p:pic>
        <p:nvPicPr>
          <p:cNvPr id="6124" name="Google Shape;6124;p5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125" name="Google Shape;6125;p513"/>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126" name="Google Shape;6126;p513"/>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sp>
        <p:nvSpPr>
          <p:cNvPr id="6127" name="Google Shape;6127;p5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13"/>
          <p:cNvSpPr txBox="1"/>
          <p:nvPr/>
        </p:nvSpPr>
        <p:spPr>
          <a:xfrm>
            <a:off x="6324600" y="8001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b="1" lang="en-US" sz="4800">
                <a:solidFill>
                  <a:srgbClr val="FFFFFF"/>
                </a:solidFill>
                <a:latin typeface="Arial"/>
                <a:ea typeface="Arial"/>
                <a:cs typeface="Arial"/>
                <a:sym typeface="Arial"/>
              </a:rPr>
              <a:t>BÖLÜM ÖRNEĞİ</a:t>
            </a:r>
            <a:endParaRPr b="1" sz="4800">
              <a:solidFill>
                <a:srgbClr val="FFFFFF"/>
              </a:solidFill>
              <a:latin typeface="Arial"/>
              <a:ea typeface="Arial"/>
              <a:cs typeface="Arial"/>
              <a:sym typeface="Arial"/>
            </a:endParaRPr>
          </a:p>
        </p:txBody>
      </p:sp>
      <p:pic>
        <p:nvPicPr>
          <p:cNvPr id="6129" name="Google Shape;6129;p513"/>
          <p:cNvPicPr preferRelativeResize="0"/>
          <p:nvPr/>
        </p:nvPicPr>
        <p:blipFill rotWithShape="1">
          <a:blip r:embed="rId5">
            <a:alphaModFix/>
          </a:blip>
          <a:srcRect b="0" l="0" r="0" t="0"/>
          <a:stretch/>
        </p:blipFill>
        <p:spPr>
          <a:xfrm>
            <a:off x="2971800" y="2123508"/>
            <a:ext cx="11033083" cy="844369"/>
          </a:xfrm>
          <a:prstGeom prst="rect">
            <a:avLst/>
          </a:prstGeom>
          <a:noFill/>
          <a:ln>
            <a:noFill/>
          </a:ln>
        </p:spPr>
      </p:pic>
      <p:pic>
        <p:nvPicPr>
          <p:cNvPr id="6130" name="Google Shape;6130;p513"/>
          <p:cNvPicPr preferRelativeResize="0"/>
          <p:nvPr/>
        </p:nvPicPr>
        <p:blipFill rotWithShape="1">
          <a:blip r:embed="rId6">
            <a:alphaModFix/>
          </a:blip>
          <a:srcRect b="0" l="0" r="0" t="0"/>
          <a:stretch/>
        </p:blipFill>
        <p:spPr>
          <a:xfrm>
            <a:off x="175812" y="3327404"/>
            <a:ext cx="17936376" cy="2814786"/>
          </a:xfrm>
          <a:prstGeom prst="rect">
            <a:avLst/>
          </a:prstGeom>
          <a:noFill/>
          <a:ln>
            <a:noFill/>
          </a:ln>
        </p:spPr>
      </p:pic>
      <p:pic>
        <p:nvPicPr>
          <p:cNvPr id="6131" name="Google Shape;6131;p513"/>
          <p:cNvPicPr preferRelativeResize="0"/>
          <p:nvPr/>
        </p:nvPicPr>
        <p:blipFill rotWithShape="1">
          <a:blip r:embed="rId7">
            <a:alphaModFix/>
          </a:blip>
          <a:srcRect b="0" l="0" r="0" t="0"/>
          <a:stretch/>
        </p:blipFill>
        <p:spPr>
          <a:xfrm>
            <a:off x="3733800" y="6798802"/>
            <a:ext cx="10669489" cy="2029108"/>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5" name="Shape 6135"/>
        <p:cNvGrpSpPr/>
        <p:nvPr/>
      </p:nvGrpSpPr>
      <p:grpSpPr>
        <a:xfrm>
          <a:off x="0" y="0"/>
          <a:ext cx="0" cy="0"/>
          <a:chOff x="0" y="0"/>
          <a:chExt cx="0" cy="0"/>
        </a:xfrm>
      </p:grpSpPr>
      <p:pic>
        <p:nvPicPr>
          <p:cNvPr id="6136" name="Google Shape;6136;p5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137" name="Google Shape;6137;p514"/>
          <p:cNvPicPr preferRelativeResize="0"/>
          <p:nvPr/>
        </p:nvPicPr>
        <p:blipFill rotWithShape="1">
          <a:blip r:embed="rId4">
            <a:alphaModFix/>
          </a:blip>
          <a:srcRect b="0" l="0" r="0" t="0"/>
          <a:stretch/>
        </p:blipFill>
        <p:spPr>
          <a:xfrm>
            <a:off x="-1" y="3810864"/>
            <a:ext cx="4738263" cy="2665273"/>
          </a:xfrm>
          <a:prstGeom prst="rect">
            <a:avLst/>
          </a:prstGeom>
          <a:noFill/>
          <a:ln>
            <a:noFill/>
          </a:ln>
        </p:spPr>
      </p:pic>
      <p:sp>
        <p:nvSpPr>
          <p:cNvPr id="6138" name="Google Shape;6138;p514"/>
          <p:cNvSpPr txBox="1"/>
          <p:nvPr/>
        </p:nvSpPr>
        <p:spPr>
          <a:xfrm>
            <a:off x="3357114" y="50673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TRIM</a:t>
            </a:r>
            <a:endParaRPr sz="3600">
              <a:solidFill>
                <a:srgbClr val="FFFFFF"/>
              </a:solidFill>
              <a:latin typeface="Arial"/>
              <a:ea typeface="Arial"/>
              <a:cs typeface="Arial"/>
              <a:sym typeface="Arial"/>
            </a:endParaRPr>
          </a:p>
        </p:txBody>
      </p:sp>
      <p:sp>
        <p:nvSpPr>
          <p:cNvPr id="6139" name="Google Shape;6139;p5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14"/>
          <p:cNvSpPr txBox="1"/>
          <p:nvPr/>
        </p:nvSpPr>
        <p:spPr>
          <a:xfrm>
            <a:off x="8614914" y="8001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b="1" lang="en-US" sz="4800">
                <a:solidFill>
                  <a:srgbClr val="FFFFFF"/>
                </a:solidFill>
                <a:latin typeface="Arial"/>
                <a:ea typeface="Arial"/>
                <a:cs typeface="Arial"/>
                <a:sym typeface="Arial"/>
              </a:rPr>
              <a:t>BÖLÜM ÖRNEĞİ</a:t>
            </a:r>
            <a:endParaRPr b="1" sz="4800">
              <a:solidFill>
                <a:srgbClr val="FFFFFF"/>
              </a:solidFill>
              <a:latin typeface="Arial"/>
              <a:ea typeface="Arial"/>
              <a:cs typeface="Arial"/>
              <a:sym typeface="Arial"/>
            </a:endParaRPr>
          </a:p>
        </p:txBody>
      </p:sp>
      <p:pic>
        <p:nvPicPr>
          <p:cNvPr id="6141" name="Google Shape;6141;p514"/>
          <p:cNvPicPr preferRelativeResize="0"/>
          <p:nvPr/>
        </p:nvPicPr>
        <p:blipFill rotWithShape="1">
          <a:blip r:embed="rId5">
            <a:alphaModFix/>
          </a:blip>
          <a:srcRect b="0" l="0" r="0" t="0"/>
          <a:stretch/>
        </p:blipFill>
        <p:spPr>
          <a:xfrm>
            <a:off x="415636" y="240303"/>
            <a:ext cx="6114529" cy="933745"/>
          </a:xfrm>
          <a:prstGeom prst="rect">
            <a:avLst/>
          </a:prstGeom>
          <a:noFill/>
          <a:ln>
            <a:noFill/>
          </a:ln>
        </p:spPr>
      </p:pic>
      <p:pic>
        <p:nvPicPr>
          <p:cNvPr id="6142" name="Google Shape;6142;p514"/>
          <p:cNvPicPr preferRelativeResize="0"/>
          <p:nvPr/>
        </p:nvPicPr>
        <p:blipFill rotWithShape="1">
          <a:blip r:embed="rId6">
            <a:alphaModFix/>
          </a:blip>
          <a:srcRect b="0" l="0" r="0" t="0"/>
          <a:stretch/>
        </p:blipFill>
        <p:spPr>
          <a:xfrm>
            <a:off x="381000" y="1321268"/>
            <a:ext cx="7696200" cy="6205785"/>
          </a:xfrm>
          <a:prstGeom prst="rect">
            <a:avLst/>
          </a:prstGeom>
          <a:noFill/>
          <a:ln>
            <a:noFill/>
          </a:ln>
        </p:spPr>
      </p:pic>
      <p:pic>
        <p:nvPicPr>
          <p:cNvPr id="6143" name="Google Shape;6143;p514"/>
          <p:cNvPicPr preferRelativeResize="0"/>
          <p:nvPr/>
        </p:nvPicPr>
        <p:blipFill rotWithShape="1">
          <a:blip r:embed="rId7">
            <a:alphaModFix/>
          </a:blip>
          <a:srcRect b="0" l="0" r="0" t="0"/>
          <a:stretch/>
        </p:blipFill>
        <p:spPr>
          <a:xfrm>
            <a:off x="3343259" y="7862420"/>
            <a:ext cx="13336861" cy="2076740"/>
          </a:xfrm>
          <a:prstGeom prst="rect">
            <a:avLst/>
          </a:prstGeom>
          <a:noFill/>
          <a:ln>
            <a:noFill/>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7" name="Shape 6147"/>
        <p:cNvGrpSpPr/>
        <p:nvPr/>
      </p:nvGrpSpPr>
      <p:grpSpPr>
        <a:xfrm>
          <a:off x="0" y="0"/>
          <a:ext cx="0" cy="0"/>
          <a:chOff x="0" y="0"/>
          <a:chExt cx="0" cy="0"/>
        </a:xfrm>
      </p:grpSpPr>
      <p:sp>
        <p:nvSpPr>
          <p:cNvPr id="6148" name="Google Shape;6148;p51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15"/>
          <p:cNvSpPr txBox="1"/>
          <p:nvPr/>
        </p:nvSpPr>
        <p:spPr>
          <a:xfrm>
            <a:off x="381000" y="3490131"/>
            <a:ext cx="7315200" cy="330673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MATEMATİKSEL</a:t>
            </a:r>
            <a:endParaRPr/>
          </a:p>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(Numerik) FONKSİYONLAR</a:t>
            </a:r>
            <a:endParaRPr/>
          </a:p>
        </p:txBody>
      </p:sp>
      <p:pic>
        <p:nvPicPr>
          <p:cNvPr id="6150" name="Google Shape;6150;p5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151" name="Google Shape;6151;p515"/>
          <p:cNvGrpSpPr/>
          <p:nvPr/>
        </p:nvGrpSpPr>
        <p:grpSpPr>
          <a:xfrm>
            <a:off x="8899136" y="2594944"/>
            <a:ext cx="8169664" cy="5097113"/>
            <a:chOff x="0" y="-9525"/>
            <a:chExt cx="10892885" cy="6796151"/>
          </a:xfrm>
        </p:grpSpPr>
        <p:sp>
          <p:nvSpPr>
            <p:cNvPr id="6152" name="Google Shape;6152;p515"/>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MATEMATİKSEL FONKSİYONLAR</a:t>
              </a:r>
              <a:endParaRPr/>
            </a:p>
          </p:txBody>
        </p:sp>
        <p:sp>
          <p:nvSpPr>
            <p:cNvPr id="6153" name="Google Shape;6153;p515"/>
            <p:cNvSpPr txBox="1"/>
            <p:nvPr/>
          </p:nvSpPr>
          <p:spPr>
            <a:xfrm>
              <a:off x="0" y="3135283"/>
              <a:ext cx="10892885" cy="3651343"/>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Bu fonksiyonlar,adından da anlaşılacağı gibi,üs alma,kök alma,yuvarlama gibi birçok matematiksel işlemleri gerçekleştiren SQL’in içerisinde hazır bir şekilde bulunan system fonksiyonlarıdır.</a:t>
              </a:r>
              <a:endParaRPr/>
            </a:p>
          </p:txBody>
        </p:sp>
      </p:grpSp>
      <p:pic>
        <p:nvPicPr>
          <p:cNvPr descr="metin içeren bir resim&#10;&#10;Açıklama otomatik olarak oluşturuldu" id="6154" name="Google Shape;6154;p515"/>
          <p:cNvPicPr preferRelativeResize="0"/>
          <p:nvPr/>
        </p:nvPicPr>
        <p:blipFill rotWithShape="1">
          <a:blip r:embed="rId4">
            <a:alphaModFix/>
          </a:blip>
          <a:srcRect b="0" l="0" r="0" t="0"/>
          <a:stretch/>
        </p:blipFill>
        <p:spPr>
          <a:xfrm>
            <a:off x="-391162" y="5753100"/>
            <a:ext cx="8303514" cy="4670727"/>
          </a:xfrm>
          <a:prstGeom prst="rect">
            <a:avLst/>
          </a:prstGeom>
          <a:noFill/>
          <a:ln>
            <a:noFill/>
          </a:ln>
        </p:spPr>
      </p:pic>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pic>
        <p:nvPicPr>
          <p:cNvPr id="6159" name="Google Shape;6159;p5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160" name="Google Shape;6160;p51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16"/>
          <p:cNvSpPr txBox="1"/>
          <p:nvPr/>
        </p:nvSpPr>
        <p:spPr>
          <a:xfrm>
            <a:off x="-173728" y="-180749"/>
            <a:ext cx="18461728" cy="2203873"/>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MATEMATİKSEL</a:t>
            </a:r>
            <a:endParaRPr/>
          </a:p>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(Numerik) FONKSİYONLAR</a:t>
            </a:r>
            <a:endParaRPr/>
          </a:p>
        </p:txBody>
      </p:sp>
      <p:pic>
        <p:nvPicPr>
          <p:cNvPr id="6162" name="Google Shape;6162;p516"/>
          <p:cNvPicPr preferRelativeResize="0"/>
          <p:nvPr/>
        </p:nvPicPr>
        <p:blipFill rotWithShape="1">
          <a:blip r:embed="rId4">
            <a:alphaModFix/>
          </a:blip>
          <a:srcRect b="0" l="0" r="0" t="0"/>
          <a:stretch/>
        </p:blipFill>
        <p:spPr>
          <a:xfrm>
            <a:off x="8001000" y="2324100"/>
            <a:ext cx="7724261" cy="7318575"/>
          </a:xfrm>
          <a:prstGeom prst="rect">
            <a:avLst/>
          </a:prstGeom>
          <a:noFill/>
          <a:ln>
            <a:noFill/>
          </a:ln>
        </p:spPr>
      </p:pic>
      <p:sp>
        <p:nvSpPr>
          <p:cNvPr id="6163" name="Google Shape;6163;p516"/>
          <p:cNvSpPr txBox="1"/>
          <p:nvPr/>
        </p:nvSpPr>
        <p:spPr>
          <a:xfrm>
            <a:off x="304800" y="4686300"/>
            <a:ext cx="8169664" cy="1635641"/>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Veritabanlarının altında </a:t>
            </a:r>
            <a:endParaRPr/>
          </a:p>
          <a:p>
            <a:pPr indent="0" lvl="1" marL="334645" marR="0" rtl="0" algn="l">
              <a:lnSpc>
                <a:spcPct val="140000"/>
              </a:lnSpc>
              <a:spcBef>
                <a:spcPts val="0"/>
              </a:spcBef>
              <a:spcAft>
                <a:spcPts val="0"/>
              </a:spcAft>
              <a:buNone/>
            </a:pPr>
            <a:r>
              <a:rPr b="0" i="0" lang="en-US" sz="3100" u="none" cap="none" strike="noStrike">
                <a:solidFill>
                  <a:srgbClr val="000000"/>
                </a:solidFill>
                <a:latin typeface="Arial"/>
                <a:ea typeface="Arial"/>
                <a:cs typeface="Arial"/>
                <a:sym typeface="Arial"/>
              </a:rPr>
              <a:t>“Programbility”&gt;&gt; Functions &gt;&gt; System Functions’ın altında görebiliriz.</a:t>
            </a:r>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6167" name="Shape 6167"/>
        <p:cNvGrpSpPr/>
        <p:nvPr/>
      </p:nvGrpSpPr>
      <p:grpSpPr>
        <a:xfrm>
          <a:off x="0" y="0"/>
          <a:ext cx="0" cy="0"/>
          <a:chOff x="0" y="0"/>
          <a:chExt cx="0" cy="0"/>
        </a:xfrm>
      </p:grpSpPr>
      <p:pic>
        <p:nvPicPr>
          <p:cNvPr id="6168" name="Google Shape;6168;p517"/>
          <p:cNvPicPr preferRelativeResize="0"/>
          <p:nvPr/>
        </p:nvPicPr>
        <p:blipFill rotWithShape="1">
          <a:blip r:embed="rId3">
            <a:alphaModFix/>
          </a:blip>
          <a:srcRect b="0" l="31184" r="31184" t="0"/>
          <a:stretch/>
        </p:blipFill>
        <p:spPr>
          <a:xfrm>
            <a:off x="0" y="0"/>
            <a:ext cx="5806691" cy="10287000"/>
          </a:xfrm>
          <a:prstGeom prst="rect">
            <a:avLst/>
          </a:prstGeom>
          <a:noFill/>
          <a:ln>
            <a:noFill/>
          </a:ln>
        </p:spPr>
      </p:pic>
      <p:grpSp>
        <p:nvGrpSpPr>
          <p:cNvPr id="6169" name="Google Shape;6169;p517"/>
          <p:cNvGrpSpPr/>
          <p:nvPr/>
        </p:nvGrpSpPr>
        <p:grpSpPr>
          <a:xfrm>
            <a:off x="8001000" y="4229432"/>
            <a:ext cx="6444984" cy="1293673"/>
            <a:chOff x="7162800" y="152227"/>
            <a:chExt cx="9110946" cy="1828800"/>
          </a:xfrm>
        </p:grpSpPr>
        <p:pic>
          <p:nvPicPr>
            <p:cNvPr descr="metin içeren bir resim&#10;&#10;Açıklama otomatik olarak oluşturuldu" id="6170" name="Google Shape;6170;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71" name="Google Shape;6171;p517"/>
            <p:cNvSpPr txBox="1"/>
            <p:nvPr/>
          </p:nvSpPr>
          <p:spPr>
            <a:xfrm>
              <a:off x="9601201" y="809164"/>
              <a:ext cx="6672545" cy="63350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ABS</a:t>
              </a:r>
              <a:endParaRPr/>
            </a:p>
          </p:txBody>
        </p:sp>
      </p:grpSp>
      <p:sp>
        <p:nvSpPr>
          <p:cNvPr id="6172" name="Google Shape;6172;p517"/>
          <p:cNvSpPr txBox="1"/>
          <p:nvPr/>
        </p:nvSpPr>
        <p:spPr>
          <a:xfrm>
            <a:off x="2950472" y="1790700"/>
            <a:ext cx="18461728" cy="2203873"/>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MATEMATİKSEL</a:t>
            </a:r>
            <a:endParaRPr/>
          </a:p>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FONKSİYONLAR</a:t>
            </a:r>
            <a:endParaRPr/>
          </a:p>
        </p:txBody>
      </p:sp>
      <p:cxnSp>
        <p:nvCxnSpPr>
          <p:cNvPr id="6173" name="Google Shape;6173;p517"/>
          <p:cNvCxnSpPr/>
          <p:nvPr/>
        </p:nvCxnSpPr>
        <p:spPr>
          <a:xfrm>
            <a:off x="8382000" y="4075305"/>
            <a:ext cx="7890019" cy="0"/>
          </a:xfrm>
          <a:prstGeom prst="straightConnector1">
            <a:avLst/>
          </a:prstGeom>
          <a:noFill/>
          <a:ln cap="rnd" cmpd="sng" w="9525">
            <a:solidFill>
              <a:srgbClr val="FFFFFF">
                <a:alpha val="40000"/>
              </a:srgbClr>
            </a:solidFill>
            <a:prstDash val="solid"/>
            <a:round/>
            <a:headEnd len="sm" w="sm" type="none"/>
            <a:tailEnd len="sm" w="sm" type="none"/>
          </a:ln>
        </p:spPr>
      </p:cxnSp>
      <p:grpSp>
        <p:nvGrpSpPr>
          <p:cNvPr id="6174" name="Google Shape;6174;p517"/>
          <p:cNvGrpSpPr/>
          <p:nvPr/>
        </p:nvGrpSpPr>
        <p:grpSpPr>
          <a:xfrm>
            <a:off x="8001000" y="5067632"/>
            <a:ext cx="6444984" cy="1293673"/>
            <a:chOff x="7162800" y="152227"/>
            <a:chExt cx="9110946" cy="1828800"/>
          </a:xfrm>
        </p:grpSpPr>
        <p:pic>
          <p:nvPicPr>
            <p:cNvPr descr="metin içeren bir resim&#10;&#10;Açıklama otomatik olarak oluşturuldu" id="6175" name="Google Shape;6175;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76" name="Google Shape;6176;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CEILING</a:t>
              </a:r>
              <a:endParaRPr sz="2900">
                <a:solidFill>
                  <a:srgbClr val="FFFFFF"/>
                </a:solidFill>
                <a:latin typeface="Arial"/>
                <a:ea typeface="Arial"/>
                <a:cs typeface="Arial"/>
                <a:sym typeface="Arial"/>
              </a:endParaRPr>
            </a:p>
          </p:txBody>
        </p:sp>
      </p:grpSp>
      <p:grpSp>
        <p:nvGrpSpPr>
          <p:cNvPr id="6177" name="Google Shape;6177;p517"/>
          <p:cNvGrpSpPr/>
          <p:nvPr/>
        </p:nvGrpSpPr>
        <p:grpSpPr>
          <a:xfrm>
            <a:off x="8001000" y="5904105"/>
            <a:ext cx="6444984" cy="1293673"/>
            <a:chOff x="7162800" y="152227"/>
            <a:chExt cx="9110946" cy="1828800"/>
          </a:xfrm>
        </p:grpSpPr>
        <p:pic>
          <p:nvPicPr>
            <p:cNvPr descr="metin içeren bir resim&#10;&#10;Açıklama otomatik olarak oluşturuldu" id="6178" name="Google Shape;6178;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79" name="Google Shape;6179;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EXP</a:t>
              </a:r>
              <a:endParaRPr sz="2900">
                <a:solidFill>
                  <a:srgbClr val="FFFFFF"/>
                </a:solidFill>
                <a:latin typeface="Arial"/>
                <a:ea typeface="Arial"/>
                <a:cs typeface="Arial"/>
                <a:sym typeface="Arial"/>
              </a:endParaRPr>
            </a:p>
          </p:txBody>
        </p:sp>
      </p:grpSp>
      <p:grpSp>
        <p:nvGrpSpPr>
          <p:cNvPr id="6180" name="Google Shape;6180;p517"/>
          <p:cNvGrpSpPr/>
          <p:nvPr/>
        </p:nvGrpSpPr>
        <p:grpSpPr>
          <a:xfrm>
            <a:off x="8001000" y="6744032"/>
            <a:ext cx="6444984" cy="1293673"/>
            <a:chOff x="7162800" y="152227"/>
            <a:chExt cx="9110946" cy="1828800"/>
          </a:xfrm>
        </p:grpSpPr>
        <p:pic>
          <p:nvPicPr>
            <p:cNvPr descr="metin içeren bir resim&#10;&#10;Açıklama otomatik olarak oluşturuldu" id="6181" name="Google Shape;6181;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82" name="Google Shape;6182;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LOG10</a:t>
              </a:r>
              <a:endParaRPr sz="2900">
                <a:solidFill>
                  <a:srgbClr val="FFFFFF"/>
                </a:solidFill>
                <a:latin typeface="Arial"/>
                <a:ea typeface="Arial"/>
                <a:cs typeface="Arial"/>
                <a:sym typeface="Arial"/>
              </a:endParaRPr>
            </a:p>
          </p:txBody>
        </p:sp>
      </p:grpSp>
      <p:grpSp>
        <p:nvGrpSpPr>
          <p:cNvPr id="6183" name="Google Shape;6183;p517"/>
          <p:cNvGrpSpPr/>
          <p:nvPr/>
        </p:nvGrpSpPr>
        <p:grpSpPr>
          <a:xfrm>
            <a:off x="10641993" y="4227705"/>
            <a:ext cx="6444984" cy="1293673"/>
            <a:chOff x="7162800" y="152227"/>
            <a:chExt cx="9110946" cy="1828800"/>
          </a:xfrm>
        </p:grpSpPr>
        <p:pic>
          <p:nvPicPr>
            <p:cNvPr descr="metin içeren bir resim&#10;&#10;Açıklama otomatik olarak oluşturuldu" id="6184" name="Google Shape;6184;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85" name="Google Shape;6185;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PI</a:t>
              </a:r>
              <a:endParaRPr sz="2900">
                <a:solidFill>
                  <a:srgbClr val="FFFFFF"/>
                </a:solidFill>
                <a:latin typeface="Arial"/>
                <a:ea typeface="Arial"/>
                <a:cs typeface="Arial"/>
                <a:sym typeface="Arial"/>
              </a:endParaRPr>
            </a:p>
          </p:txBody>
        </p:sp>
      </p:grpSp>
      <p:grpSp>
        <p:nvGrpSpPr>
          <p:cNvPr id="6186" name="Google Shape;6186;p517"/>
          <p:cNvGrpSpPr/>
          <p:nvPr/>
        </p:nvGrpSpPr>
        <p:grpSpPr>
          <a:xfrm>
            <a:off x="10641993" y="5065905"/>
            <a:ext cx="6444984" cy="1293673"/>
            <a:chOff x="7162800" y="152227"/>
            <a:chExt cx="9110946" cy="1828800"/>
          </a:xfrm>
        </p:grpSpPr>
        <p:pic>
          <p:nvPicPr>
            <p:cNvPr descr="metin içeren bir resim&#10;&#10;Açıklama otomatik olarak oluşturuldu" id="6187" name="Google Shape;6187;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88" name="Google Shape;6188;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FLOOR</a:t>
              </a:r>
              <a:endParaRPr sz="2900">
                <a:solidFill>
                  <a:srgbClr val="FFFFFF"/>
                </a:solidFill>
                <a:latin typeface="Arial"/>
                <a:ea typeface="Arial"/>
                <a:cs typeface="Arial"/>
                <a:sym typeface="Arial"/>
              </a:endParaRPr>
            </a:p>
          </p:txBody>
        </p:sp>
      </p:grpSp>
      <p:grpSp>
        <p:nvGrpSpPr>
          <p:cNvPr id="6189" name="Google Shape;6189;p517"/>
          <p:cNvGrpSpPr/>
          <p:nvPr/>
        </p:nvGrpSpPr>
        <p:grpSpPr>
          <a:xfrm>
            <a:off x="10641993" y="5827905"/>
            <a:ext cx="6444984" cy="1293673"/>
            <a:chOff x="7162800" y="152227"/>
            <a:chExt cx="9110946" cy="1828800"/>
          </a:xfrm>
        </p:grpSpPr>
        <p:pic>
          <p:nvPicPr>
            <p:cNvPr descr="metin içeren bir resim&#10;&#10;Açıklama otomatik olarak oluşturuldu" id="6190" name="Google Shape;6190;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91" name="Google Shape;6191;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POWER</a:t>
              </a:r>
              <a:endParaRPr sz="2900">
                <a:solidFill>
                  <a:srgbClr val="FFFFFF"/>
                </a:solidFill>
                <a:latin typeface="Arial"/>
                <a:ea typeface="Arial"/>
                <a:cs typeface="Arial"/>
                <a:sym typeface="Arial"/>
              </a:endParaRPr>
            </a:p>
          </p:txBody>
        </p:sp>
      </p:grpSp>
      <p:grpSp>
        <p:nvGrpSpPr>
          <p:cNvPr id="6192" name="Google Shape;6192;p517"/>
          <p:cNvGrpSpPr/>
          <p:nvPr/>
        </p:nvGrpSpPr>
        <p:grpSpPr>
          <a:xfrm>
            <a:off x="10641993" y="6744032"/>
            <a:ext cx="6444984" cy="1293673"/>
            <a:chOff x="7162800" y="152227"/>
            <a:chExt cx="9110946" cy="1828800"/>
          </a:xfrm>
        </p:grpSpPr>
        <p:pic>
          <p:nvPicPr>
            <p:cNvPr descr="metin içeren bir resim&#10;&#10;Açıklama otomatik olarak oluşturuldu" id="6193" name="Google Shape;6193;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94" name="Google Shape;6194;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RAND</a:t>
              </a:r>
              <a:endParaRPr sz="2900">
                <a:solidFill>
                  <a:srgbClr val="FFFFFF"/>
                </a:solidFill>
                <a:latin typeface="Arial"/>
                <a:ea typeface="Arial"/>
                <a:cs typeface="Arial"/>
                <a:sym typeface="Arial"/>
              </a:endParaRPr>
            </a:p>
          </p:txBody>
        </p:sp>
      </p:grpSp>
      <p:grpSp>
        <p:nvGrpSpPr>
          <p:cNvPr id="6195" name="Google Shape;6195;p517"/>
          <p:cNvGrpSpPr/>
          <p:nvPr/>
        </p:nvGrpSpPr>
        <p:grpSpPr>
          <a:xfrm>
            <a:off x="13367016" y="4229432"/>
            <a:ext cx="6444984" cy="1293673"/>
            <a:chOff x="7162800" y="152227"/>
            <a:chExt cx="9110946" cy="1828800"/>
          </a:xfrm>
        </p:grpSpPr>
        <p:pic>
          <p:nvPicPr>
            <p:cNvPr descr="metin içeren bir resim&#10;&#10;Açıklama otomatik olarak oluşturuldu" id="6196" name="Google Shape;6196;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197" name="Google Shape;6197;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SIGN</a:t>
              </a:r>
              <a:endParaRPr sz="2900">
                <a:solidFill>
                  <a:srgbClr val="FFFFFF"/>
                </a:solidFill>
                <a:latin typeface="Arial"/>
                <a:ea typeface="Arial"/>
                <a:cs typeface="Arial"/>
                <a:sym typeface="Arial"/>
              </a:endParaRPr>
            </a:p>
          </p:txBody>
        </p:sp>
      </p:grpSp>
      <p:grpSp>
        <p:nvGrpSpPr>
          <p:cNvPr id="6198" name="Google Shape;6198;p517"/>
          <p:cNvGrpSpPr/>
          <p:nvPr/>
        </p:nvGrpSpPr>
        <p:grpSpPr>
          <a:xfrm>
            <a:off x="13367016" y="5065905"/>
            <a:ext cx="6444984" cy="1293673"/>
            <a:chOff x="7162800" y="152227"/>
            <a:chExt cx="9110946" cy="1828800"/>
          </a:xfrm>
        </p:grpSpPr>
        <p:pic>
          <p:nvPicPr>
            <p:cNvPr descr="metin içeren bir resim&#10;&#10;Açıklama otomatik olarak oluşturuldu" id="6199" name="Google Shape;6199;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200" name="Google Shape;6200;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SQRT</a:t>
              </a:r>
              <a:endParaRPr sz="2900">
                <a:solidFill>
                  <a:srgbClr val="FFFFFF"/>
                </a:solidFill>
                <a:latin typeface="Arial"/>
                <a:ea typeface="Arial"/>
                <a:cs typeface="Arial"/>
                <a:sym typeface="Arial"/>
              </a:endParaRPr>
            </a:p>
          </p:txBody>
        </p:sp>
      </p:grpSp>
      <p:grpSp>
        <p:nvGrpSpPr>
          <p:cNvPr id="6201" name="Google Shape;6201;p517"/>
          <p:cNvGrpSpPr/>
          <p:nvPr/>
        </p:nvGrpSpPr>
        <p:grpSpPr>
          <a:xfrm>
            <a:off x="13367016" y="5905832"/>
            <a:ext cx="6444984" cy="1293673"/>
            <a:chOff x="7162800" y="152227"/>
            <a:chExt cx="9110946" cy="1828800"/>
          </a:xfrm>
        </p:grpSpPr>
        <p:pic>
          <p:nvPicPr>
            <p:cNvPr descr="metin içeren bir resim&#10;&#10;Açıklama otomatik olarak oluşturuldu" id="6202" name="Google Shape;6202;p51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203" name="Google Shape;6203;p517"/>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ROUND</a:t>
              </a:r>
              <a:endParaRPr sz="2900">
                <a:solidFill>
                  <a:srgbClr val="FFFFFF"/>
                </a:solidFill>
                <a:latin typeface="Arial"/>
                <a:ea typeface="Arial"/>
                <a:cs typeface="Arial"/>
                <a:sym typeface="Arial"/>
              </a:endParaRPr>
            </a:p>
          </p:txBody>
        </p:sp>
      </p:grpSp>
      <p:pic>
        <p:nvPicPr>
          <p:cNvPr id="6204" name="Google Shape;6204;p517"/>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8" name="Shape 6208"/>
        <p:cNvGrpSpPr/>
        <p:nvPr/>
      </p:nvGrpSpPr>
      <p:grpSpPr>
        <a:xfrm>
          <a:off x="0" y="0"/>
          <a:ext cx="0" cy="0"/>
          <a:chOff x="0" y="0"/>
          <a:chExt cx="0" cy="0"/>
        </a:xfrm>
      </p:grpSpPr>
      <p:sp>
        <p:nvSpPr>
          <p:cNvPr id="6209" name="Google Shape;6209;p51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0" name="Google Shape;6210;p5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11" name="Google Shape;6211;p518"/>
          <p:cNvGrpSpPr/>
          <p:nvPr/>
        </p:nvGrpSpPr>
        <p:grpSpPr>
          <a:xfrm>
            <a:off x="-1" y="3810864"/>
            <a:ext cx="8197584" cy="2665273"/>
            <a:chOff x="4685239" y="-1074717"/>
            <a:chExt cx="11588507" cy="3767761"/>
          </a:xfrm>
        </p:grpSpPr>
        <p:pic>
          <p:nvPicPr>
            <p:cNvPr descr="metin içeren bir resim&#10;&#10;Açıklama otomatik olarak oluşturuldu" id="6212" name="Google Shape;6212;p518"/>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13" name="Google Shape;6213;p518"/>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ABS</a:t>
              </a:r>
              <a:endParaRPr/>
            </a:p>
          </p:txBody>
        </p:sp>
      </p:grpSp>
      <p:pic>
        <p:nvPicPr>
          <p:cNvPr id="6214" name="Google Shape;6214;p518"/>
          <p:cNvPicPr preferRelativeResize="0"/>
          <p:nvPr/>
        </p:nvPicPr>
        <p:blipFill rotWithShape="1">
          <a:blip r:embed="rId5">
            <a:alphaModFix/>
          </a:blip>
          <a:srcRect b="0" l="0" r="0" t="0"/>
          <a:stretch/>
        </p:blipFill>
        <p:spPr>
          <a:xfrm>
            <a:off x="7216462" y="2060620"/>
            <a:ext cx="10854104" cy="6165761"/>
          </a:xfrm>
          <a:prstGeom prst="rect">
            <a:avLst/>
          </a:prstGeom>
          <a:noFill/>
          <a:ln>
            <a:noFill/>
          </a:ln>
        </p:spPr>
      </p:pic>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8" name="Shape 6218"/>
        <p:cNvGrpSpPr/>
        <p:nvPr/>
      </p:nvGrpSpPr>
      <p:grpSpPr>
        <a:xfrm>
          <a:off x="0" y="0"/>
          <a:ext cx="0" cy="0"/>
          <a:chOff x="0" y="0"/>
          <a:chExt cx="0" cy="0"/>
        </a:xfrm>
      </p:grpSpPr>
      <p:sp>
        <p:nvSpPr>
          <p:cNvPr id="6219" name="Google Shape;6219;p51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0" name="Google Shape;6220;p5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21" name="Google Shape;6221;p519"/>
          <p:cNvGrpSpPr/>
          <p:nvPr/>
        </p:nvGrpSpPr>
        <p:grpSpPr>
          <a:xfrm>
            <a:off x="-1" y="3810864"/>
            <a:ext cx="8197584" cy="2665273"/>
            <a:chOff x="4685239" y="-1074717"/>
            <a:chExt cx="11588507" cy="3767761"/>
          </a:xfrm>
        </p:grpSpPr>
        <p:pic>
          <p:nvPicPr>
            <p:cNvPr descr="metin içeren bir resim&#10;&#10;Açıklama otomatik olarak oluşturuldu" id="6222" name="Google Shape;6222;p519"/>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23" name="Google Shape;6223;p519"/>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24" name="Google Shape;6224;p519"/>
          <p:cNvSpPr txBox="1"/>
          <p:nvPr/>
        </p:nvSpPr>
        <p:spPr>
          <a:xfrm>
            <a:off x="3512453" y="51557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CEILING</a:t>
            </a:r>
            <a:endParaRPr sz="4800">
              <a:solidFill>
                <a:srgbClr val="FFFFFF"/>
              </a:solidFill>
              <a:latin typeface="Arial"/>
              <a:ea typeface="Arial"/>
              <a:cs typeface="Arial"/>
              <a:sym typeface="Arial"/>
            </a:endParaRPr>
          </a:p>
        </p:txBody>
      </p:sp>
      <p:pic>
        <p:nvPicPr>
          <p:cNvPr id="6225" name="Google Shape;6225;p519"/>
          <p:cNvPicPr preferRelativeResize="0"/>
          <p:nvPr/>
        </p:nvPicPr>
        <p:blipFill rotWithShape="1">
          <a:blip r:embed="rId5">
            <a:alphaModFix/>
          </a:blip>
          <a:srcRect b="0" l="0" r="0" t="0"/>
          <a:stretch/>
        </p:blipFill>
        <p:spPr>
          <a:xfrm>
            <a:off x="7848600" y="2121641"/>
            <a:ext cx="8610600" cy="60437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52"/>
          <p:cNvGrpSpPr/>
          <p:nvPr/>
        </p:nvGrpSpPr>
        <p:grpSpPr>
          <a:xfrm>
            <a:off x="814102" y="1033211"/>
            <a:ext cx="6018865" cy="3401687"/>
            <a:chOff x="-286131" y="6015"/>
            <a:chExt cx="8025153" cy="4535582"/>
          </a:xfrm>
        </p:grpSpPr>
        <p:sp>
          <p:nvSpPr>
            <p:cNvPr id="644" name="Google Shape;644;p52"/>
            <p:cNvSpPr txBox="1"/>
            <p:nvPr/>
          </p:nvSpPr>
          <p:spPr>
            <a:xfrm>
              <a:off x="-286131" y="6015"/>
              <a:ext cx="7180222" cy="135079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200">
                  <a:solidFill>
                    <a:srgbClr val="E46232"/>
                  </a:solidFill>
                  <a:latin typeface="Arial"/>
                  <a:ea typeface="Arial"/>
                  <a:cs typeface="Arial"/>
                  <a:sym typeface="Arial"/>
                </a:rPr>
                <a:t>DDL</a:t>
              </a:r>
              <a:endParaRPr/>
            </a:p>
          </p:txBody>
        </p:sp>
        <p:sp>
          <p:nvSpPr>
            <p:cNvPr id="645" name="Google Shape;645;p52"/>
            <p:cNvSpPr txBox="1"/>
            <p:nvPr/>
          </p:nvSpPr>
          <p:spPr>
            <a:xfrm>
              <a:off x="558800" y="2261569"/>
              <a:ext cx="7180222" cy="228002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a:solidFill>
                    <a:schemeClr val="dk1"/>
                  </a:solidFill>
                  <a:latin typeface="Arial"/>
                  <a:ea typeface="Arial"/>
                  <a:cs typeface="Arial"/>
                  <a:sym typeface="Arial"/>
                </a:rPr>
                <a:t>Veritabanı nesne yapısını oluşturmak ve değiştirmek için kullanırız.</a:t>
              </a:r>
              <a:endParaRPr sz="3200">
                <a:solidFill>
                  <a:schemeClr val="dk1"/>
                </a:solidFill>
                <a:latin typeface="Arial"/>
                <a:ea typeface="Arial"/>
                <a:cs typeface="Arial"/>
                <a:sym typeface="Arial"/>
              </a:endParaRPr>
            </a:p>
          </p:txBody>
        </p:sp>
      </p:grpSp>
      <p:sp>
        <p:nvSpPr>
          <p:cNvPr id="646" name="Google Shape;646;p52"/>
          <p:cNvSpPr/>
          <p:nvPr/>
        </p:nvSpPr>
        <p:spPr>
          <a:xfrm>
            <a:off x="7813762" y="829571"/>
            <a:ext cx="8861977" cy="7868918"/>
          </a:xfrm>
          <a:custGeom>
            <a:rect b="b" l="l" r="r" t="t"/>
            <a:pathLst>
              <a:path extrusionOk="0" h="3253350" w="3663923">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8334126" y="829571"/>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p:nvPr/>
        </p:nvSpPr>
        <p:spPr>
          <a:xfrm>
            <a:off x="8334126" y="5139958"/>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p:nvPr/>
        </p:nvSpPr>
        <p:spPr>
          <a:xfrm>
            <a:off x="8334126" y="7313370"/>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52"/>
          <p:cNvGrpSpPr/>
          <p:nvPr/>
        </p:nvGrpSpPr>
        <p:grpSpPr>
          <a:xfrm>
            <a:off x="9144000" y="1215656"/>
            <a:ext cx="7347982" cy="1169151"/>
            <a:chOff x="0" y="-30227"/>
            <a:chExt cx="9797310" cy="1558867"/>
          </a:xfrm>
        </p:grpSpPr>
        <p:sp>
          <p:nvSpPr>
            <p:cNvPr id="651" name="Google Shape;651;p52"/>
            <p:cNvSpPr txBox="1"/>
            <p:nvPr/>
          </p:nvSpPr>
          <p:spPr>
            <a:xfrm>
              <a:off x="0" y="636773"/>
              <a:ext cx="9797310" cy="891867"/>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Veritabanı nesnelerini oluşturmak için kulllanılır.Veri Tabanı ve Tablo yaratabiliriz bu ifade ile.</a:t>
              </a:r>
              <a:endParaRPr sz="1899" u="none">
                <a:solidFill>
                  <a:srgbClr val="F2F2F2"/>
                </a:solidFill>
                <a:latin typeface="Arial"/>
                <a:ea typeface="Arial"/>
                <a:cs typeface="Arial"/>
                <a:sym typeface="Arial"/>
              </a:endParaRPr>
            </a:p>
          </p:txBody>
        </p:sp>
        <p:sp>
          <p:nvSpPr>
            <p:cNvPr id="652" name="Google Shape;652;p52"/>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CREATE</a:t>
              </a:r>
              <a:endParaRPr b="1" sz="3600" u="none">
                <a:solidFill>
                  <a:schemeClr val="lt1"/>
                </a:solidFill>
                <a:latin typeface="Arial"/>
                <a:ea typeface="Arial"/>
                <a:cs typeface="Arial"/>
                <a:sym typeface="Arial"/>
              </a:endParaRPr>
            </a:p>
          </p:txBody>
        </p:sp>
      </p:grpSp>
      <p:sp>
        <p:nvSpPr>
          <p:cNvPr id="653" name="Google Shape;653;p52"/>
          <p:cNvSpPr/>
          <p:nvPr/>
        </p:nvSpPr>
        <p:spPr>
          <a:xfrm>
            <a:off x="8334126" y="2975507"/>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52"/>
          <p:cNvGrpSpPr/>
          <p:nvPr/>
        </p:nvGrpSpPr>
        <p:grpSpPr>
          <a:xfrm>
            <a:off x="9122722" y="3361591"/>
            <a:ext cx="7347982" cy="1170305"/>
            <a:chOff x="0" y="-30227"/>
            <a:chExt cx="9797310" cy="1560406"/>
          </a:xfrm>
        </p:grpSpPr>
        <p:sp>
          <p:nvSpPr>
            <p:cNvPr id="655" name="Google Shape;655;p52"/>
            <p:cNvSpPr txBox="1"/>
            <p:nvPr/>
          </p:nvSpPr>
          <p:spPr>
            <a:xfrm>
              <a:off x="0" y="636773"/>
              <a:ext cx="9797310" cy="893406"/>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Veritabanı nesnelerini değiştirmek için kullanılır.Örneğin, tabloya kolon ekleyip, kolon silebilriz.</a:t>
              </a:r>
              <a:endParaRPr/>
            </a:p>
          </p:txBody>
        </p:sp>
        <p:sp>
          <p:nvSpPr>
            <p:cNvPr id="656" name="Google Shape;656;p52"/>
            <p:cNvSpPr txBox="1"/>
            <p:nvPr/>
          </p:nvSpPr>
          <p:spPr>
            <a:xfrm>
              <a:off x="0" y="-30227"/>
              <a:ext cx="9797310" cy="490989"/>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ALTER</a:t>
              </a:r>
              <a:endParaRPr/>
            </a:p>
          </p:txBody>
        </p:sp>
      </p:grpSp>
      <p:grpSp>
        <p:nvGrpSpPr>
          <p:cNvPr id="657" name="Google Shape;657;p52"/>
          <p:cNvGrpSpPr/>
          <p:nvPr/>
        </p:nvGrpSpPr>
        <p:grpSpPr>
          <a:xfrm>
            <a:off x="9122722" y="5526043"/>
            <a:ext cx="7347982" cy="1471961"/>
            <a:chOff x="0" y="-30227"/>
            <a:chExt cx="9797310" cy="1962616"/>
          </a:xfrm>
        </p:grpSpPr>
        <p:sp>
          <p:nvSpPr>
            <p:cNvPr id="658" name="Google Shape;658;p52"/>
            <p:cNvSpPr txBox="1"/>
            <p:nvPr/>
          </p:nvSpPr>
          <p:spPr>
            <a:xfrm>
              <a:off x="0" y="577316"/>
              <a:ext cx="9797310" cy="1355073"/>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Veritabanındaki nesneleri silmek için kullanırız. Bu ifade ile nesneleri tamamen ortadan kaldırırız. Örneğin, bir tabloyu tüm yapısıyla beraber silebiliriz.</a:t>
              </a:r>
              <a:endParaRPr/>
            </a:p>
          </p:txBody>
        </p:sp>
        <p:sp>
          <p:nvSpPr>
            <p:cNvPr id="659" name="Google Shape;659;p52"/>
            <p:cNvSpPr txBox="1"/>
            <p:nvPr/>
          </p:nvSpPr>
          <p:spPr>
            <a:xfrm>
              <a:off x="0" y="-30227"/>
              <a:ext cx="9797310" cy="490989"/>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DROP</a:t>
              </a:r>
              <a:endParaRPr/>
            </a:p>
          </p:txBody>
        </p:sp>
      </p:grpSp>
      <p:grpSp>
        <p:nvGrpSpPr>
          <p:cNvPr id="660" name="Google Shape;660;p52"/>
          <p:cNvGrpSpPr/>
          <p:nvPr/>
        </p:nvGrpSpPr>
        <p:grpSpPr>
          <a:xfrm>
            <a:off x="9144000" y="7528559"/>
            <a:ext cx="7347982" cy="1315692"/>
            <a:chOff x="0" y="-30225"/>
            <a:chExt cx="9797310" cy="1754257"/>
          </a:xfrm>
        </p:grpSpPr>
        <p:sp>
          <p:nvSpPr>
            <p:cNvPr id="661" name="Google Shape;661;p52"/>
            <p:cNvSpPr txBox="1"/>
            <p:nvPr/>
          </p:nvSpPr>
          <p:spPr>
            <a:xfrm>
              <a:off x="0" y="842165"/>
              <a:ext cx="9797310" cy="881867"/>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Bir tablodaki tüm boşlukları siler.Ancak Tablo yapısında bir değişiklik olmaz.</a:t>
              </a:r>
              <a:endParaRPr/>
            </a:p>
          </p:txBody>
        </p:sp>
        <p:sp>
          <p:nvSpPr>
            <p:cNvPr id="662" name="Google Shape;662;p52"/>
            <p:cNvSpPr txBox="1"/>
            <p:nvPr/>
          </p:nvSpPr>
          <p:spPr>
            <a:xfrm>
              <a:off x="0" y="-30225"/>
              <a:ext cx="9797310" cy="490989"/>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TRUNCATE</a:t>
              </a:r>
              <a:endParaRPr/>
            </a:p>
          </p:txBody>
        </p:sp>
      </p:gr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9" name="Shape 6229"/>
        <p:cNvGrpSpPr/>
        <p:nvPr/>
      </p:nvGrpSpPr>
      <p:grpSpPr>
        <a:xfrm>
          <a:off x="0" y="0"/>
          <a:ext cx="0" cy="0"/>
          <a:chOff x="0" y="0"/>
          <a:chExt cx="0" cy="0"/>
        </a:xfrm>
      </p:grpSpPr>
      <p:sp>
        <p:nvSpPr>
          <p:cNvPr id="6230" name="Google Shape;6230;p52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1" name="Google Shape;6231;p5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32" name="Google Shape;6232;p520"/>
          <p:cNvGrpSpPr/>
          <p:nvPr/>
        </p:nvGrpSpPr>
        <p:grpSpPr>
          <a:xfrm>
            <a:off x="-1" y="3810864"/>
            <a:ext cx="8197584" cy="2665273"/>
            <a:chOff x="4685239" y="-1074717"/>
            <a:chExt cx="11588507" cy="3767761"/>
          </a:xfrm>
        </p:grpSpPr>
        <p:pic>
          <p:nvPicPr>
            <p:cNvPr descr="metin içeren bir resim&#10;&#10;Açıklama otomatik olarak oluşturuldu" id="6233" name="Google Shape;6233;p520"/>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34" name="Google Shape;6234;p520"/>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35" name="Google Shape;6235;p520"/>
          <p:cNvSpPr txBox="1"/>
          <p:nvPr/>
        </p:nvSpPr>
        <p:spPr>
          <a:xfrm>
            <a:off x="3581400"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EXP</a:t>
            </a:r>
            <a:endParaRPr sz="4800">
              <a:solidFill>
                <a:srgbClr val="FFFFFF"/>
              </a:solidFill>
              <a:latin typeface="Arial"/>
              <a:ea typeface="Arial"/>
              <a:cs typeface="Arial"/>
              <a:sym typeface="Arial"/>
            </a:endParaRPr>
          </a:p>
        </p:txBody>
      </p:sp>
      <p:pic>
        <p:nvPicPr>
          <p:cNvPr id="6236" name="Google Shape;6236;p520"/>
          <p:cNvPicPr preferRelativeResize="0"/>
          <p:nvPr/>
        </p:nvPicPr>
        <p:blipFill rotWithShape="1">
          <a:blip r:embed="rId5">
            <a:alphaModFix/>
          </a:blip>
          <a:srcRect b="0" l="0" r="0" t="0"/>
          <a:stretch/>
        </p:blipFill>
        <p:spPr>
          <a:xfrm>
            <a:off x="6791121" y="2995526"/>
            <a:ext cx="11100602" cy="4295949"/>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sp>
        <p:nvSpPr>
          <p:cNvPr id="6241" name="Google Shape;6241;p52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2" name="Google Shape;6242;p5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43" name="Google Shape;6243;p521"/>
          <p:cNvGrpSpPr/>
          <p:nvPr/>
        </p:nvGrpSpPr>
        <p:grpSpPr>
          <a:xfrm>
            <a:off x="-1" y="3810864"/>
            <a:ext cx="8197584" cy="2665273"/>
            <a:chOff x="4685239" y="-1074717"/>
            <a:chExt cx="11588507" cy="3767761"/>
          </a:xfrm>
        </p:grpSpPr>
        <p:pic>
          <p:nvPicPr>
            <p:cNvPr descr="metin içeren bir resim&#10;&#10;Açıklama otomatik olarak oluşturuldu" id="6244" name="Google Shape;6244;p521"/>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45" name="Google Shape;6245;p521"/>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46" name="Google Shape;6246;p521"/>
          <p:cNvSpPr txBox="1"/>
          <p:nvPr/>
        </p:nvSpPr>
        <p:spPr>
          <a:xfrm>
            <a:off x="3505200"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LOG10</a:t>
            </a:r>
            <a:endParaRPr sz="4800">
              <a:solidFill>
                <a:srgbClr val="FFFFFF"/>
              </a:solidFill>
              <a:latin typeface="Arial"/>
              <a:ea typeface="Arial"/>
              <a:cs typeface="Arial"/>
              <a:sym typeface="Arial"/>
            </a:endParaRPr>
          </a:p>
        </p:txBody>
      </p:sp>
      <p:pic>
        <p:nvPicPr>
          <p:cNvPr id="6247" name="Google Shape;6247;p521"/>
          <p:cNvPicPr preferRelativeResize="0"/>
          <p:nvPr/>
        </p:nvPicPr>
        <p:blipFill rotWithShape="1">
          <a:blip r:embed="rId5">
            <a:alphaModFix/>
          </a:blip>
          <a:srcRect b="0" l="0" r="0" t="0"/>
          <a:stretch/>
        </p:blipFill>
        <p:spPr>
          <a:xfrm>
            <a:off x="7162800" y="3402739"/>
            <a:ext cx="10736124" cy="3481523"/>
          </a:xfrm>
          <a:prstGeom prst="rect">
            <a:avLst/>
          </a:prstGeom>
          <a:noFill/>
          <a:ln>
            <a:noFill/>
          </a:ln>
        </p:spPr>
      </p:pic>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1" name="Shape 6251"/>
        <p:cNvGrpSpPr/>
        <p:nvPr/>
      </p:nvGrpSpPr>
      <p:grpSpPr>
        <a:xfrm>
          <a:off x="0" y="0"/>
          <a:ext cx="0" cy="0"/>
          <a:chOff x="0" y="0"/>
          <a:chExt cx="0" cy="0"/>
        </a:xfrm>
      </p:grpSpPr>
      <p:sp>
        <p:nvSpPr>
          <p:cNvPr id="6252" name="Google Shape;6252;p52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3" name="Google Shape;6253;p5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54" name="Google Shape;6254;p522"/>
          <p:cNvGrpSpPr/>
          <p:nvPr/>
        </p:nvGrpSpPr>
        <p:grpSpPr>
          <a:xfrm>
            <a:off x="-1" y="3810864"/>
            <a:ext cx="8197584" cy="2665273"/>
            <a:chOff x="4685239" y="-1074717"/>
            <a:chExt cx="11588507" cy="3767761"/>
          </a:xfrm>
        </p:grpSpPr>
        <p:pic>
          <p:nvPicPr>
            <p:cNvPr descr="metin içeren bir resim&#10;&#10;Açıklama otomatik olarak oluşturuldu" id="6255" name="Google Shape;6255;p522"/>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56" name="Google Shape;6256;p522"/>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57" name="Google Shape;6257;p522"/>
          <p:cNvSpPr txBox="1"/>
          <p:nvPr/>
        </p:nvSpPr>
        <p:spPr>
          <a:xfrm>
            <a:off x="3657600" y="50795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PI</a:t>
            </a:r>
            <a:endParaRPr sz="4800">
              <a:solidFill>
                <a:srgbClr val="FFFFFF"/>
              </a:solidFill>
              <a:latin typeface="Arial"/>
              <a:ea typeface="Arial"/>
              <a:cs typeface="Arial"/>
              <a:sym typeface="Arial"/>
            </a:endParaRPr>
          </a:p>
        </p:txBody>
      </p:sp>
      <p:pic>
        <p:nvPicPr>
          <p:cNvPr id="6258" name="Google Shape;6258;p522"/>
          <p:cNvPicPr preferRelativeResize="0"/>
          <p:nvPr/>
        </p:nvPicPr>
        <p:blipFill rotWithShape="1">
          <a:blip r:embed="rId5">
            <a:alphaModFix/>
          </a:blip>
          <a:srcRect b="0" l="0" r="0" t="0"/>
          <a:stretch/>
        </p:blipFill>
        <p:spPr>
          <a:xfrm>
            <a:off x="6809503" y="3778124"/>
            <a:ext cx="11024143" cy="2730752"/>
          </a:xfrm>
          <a:prstGeom prst="rect">
            <a:avLst/>
          </a:prstGeom>
          <a:noFill/>
          <a:ln>
            <a:noFill/>
          </a:ln>
        </p:spPr>
      </p:pic>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2" name="Shape 6262"/>
        <p:cNvGrpSpPr/>
        <p:nvPr/>
      </p:nvGrpSpPr>
      <p:grpSpPr>
        <a:xfrm>
          <a:off x="0" y="0"/>
          <a:ext cx="0" cy="0"/>
          <a:chOff x="0" y="0"/>
          <a:chExt cx="0" cy="0"/>
        </a:xfrm>
      </p:grpSpPr>
      <p:sp>
        <p:nvSpPr>
          <p:cNvPr id="6263" name="Google Shape;6263;p52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4" name="Google Shape;6264;p5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65" name="Google Shape;6265;p523"/>
          <p:cNvGrpSpPr/>
          <p:nvPr/>
        </p:nvGrpSpPr>
        <p:grpSpPr>
          <a:xfrm>
            <a:off x="-1" y="3810864"/>
            <a:ext cx="8197584" cy="2665273"/>
            <a:chOff x="4685239" y="-1074717"/>
            <a:chExt cx="11588507" cy="3767761"/>
          </a:xfrm>
        </p:grpSpPr>
        <p:pic>
          <p:nvPicPr>
            <p:cNvPr descr="metin içeren bir resim&#10;&#10;Açıklama otomatik olarak oluşturuldu" id="6266" name="Google Shape;6266;p523"/>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67" name="Google Shape;6267;p523"/>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68" name="Google Shape;6268;p523"/>
          <p:cNvSpPr txBox="1"/>
          <p:nvPr/>
        </p:nvSpPr>
        <p:spPr>
          <a:xfrm>
            <a:off x="3505200" y="50795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FLOOR</a:t>
            </a:r>
            <a:endParaRPr sz="4800">
              <a:solidFill>
                <a:srgbClr val="FFFFFF"/>
              </a:solidFill>
              <a:latin typeface="Arial"/>
              <a:ea typeface="Arial"/>
              <a:cs typeface="Arial"/>
              <a:sym typeface="Arial"/>
            </a:endParaRPr>
          </a:p>
        </p:txBody>
      </p:sp>
      <p:pic>
        <p:nvPicPr>
          <p:cNvPr id="6269" name="Google Shape;6269;p523"/>
          <p:cNvPicPr preferRelativeResize="0"/>
          <p:nvPr/>
        </p:nvPicPr>
        <p:blipFill rotWithShape="1">
          <a:blip r:embed="rId5">
            <a:alphaModFix/>
          </a:blip>
          <a:srcRect b="0" l="0" r="0" t="0"/>
          <a:stretch/>
        </p:blipFill>
        <p:spPr>
          <a:xfrm>
            <a:off x="6845001" y="2814313"/>
            <a:ext cx="10297962" cy="4658375"/>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3" name="Shape 6273"/>
        <p:cNvGrpSpPr/>
        <p:nvPr/>
      </p:nvGrpSpPr>
      <p:grpSpPr>
        <a:xfrm>
          <a:off x="0" y="0"/>
          <a:ext cx="0" cy="0"/>
          <a:chOff x="0" y="0"/>
          <a:chExt cx="0" cy="0"/>
        </a:xfrm>
      </p:grpSpPr>
      <p:sp>
        <p:nvSpPr>
          <p:cNvPr id="6274" name="Google Shape;6274;p52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5" name="Google Shape;6275;p5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76" name="Google Shape;6276;p524"/>
          <p:cNvGrpSpPr/>
          <p:nvPr/>
        </p:nvGrpSpPr>
        <p:grpSpPr>
          <a:xfrm>
            <a:off x="-1" y="3810864"/>
            <a:ext cx="8197584" cy="2665273"/>
            <a:chOff x="4685239" y="-1074717"/>
            <a:chExt cx="11588507" cy="3767761"/>
          </a:xfrm>
        </p:grpSpPr>
        <p:pic>
          <p:nvPicPr>
            <p:cNvPr descr="metin içeren bir resim&#10;&#10;Açıklama otomatik olarak oluşturuldu" id="6277" name="Google Shape;6277;p524"/>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78" name="Google Shape;6278;p524"/>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79" name="Google Shape;6279;p524"/>
          <p:cNvSpPr txBox="1"/>
          <p:nvPr/>
        </p:nvSpPr>
        <p:spPr>
          <a:xfrm>
            <a:off x="3581400" y="50795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POWER</a:t>
            </a:r>
            <a:endParaRPr sz="4800">
              <a:solidFill>
                <a:srgbClr val="FFFFFF"/>
              </a:solidFill>
              <a:latin typeface="Arial"/>
              <a:ea typeface="Arial"/>
              <a:cs typeface="Arial"/>
              <a:sym typeface="Arial"/>
            </a:endParaRPr>
          </a:p>
        </p:txBody>
      </p:sp>
      <p:pic>
        <p:nvPicPr>
          <p:cNvPr id="6280" name="Google Shape;6280;p524"/>
          <p:cNvPicPr preferRelativeResize="0"/>
          <p:nvPr/>
        </p:nvPicPr>
        <p:blipFill rotWithShape="1">
          <a:blip r:embed="rId5">
            <a:alphaModFix/>
          </a:blip>
          <a:srcRect b="0" l="0" r="0" t="0"/>
          <a:stretch/>
        </p:blipFill>
        <p:spPr>
          <a:xfrm>
            <a:off x="7257437" y="2476500"/>
            <a:ext cx="10246603" cy="5334000"/>
          </a:xfrm>
          <a:prstGeom prst="rect">
            <a:avLst/>
          </a:prstGeom>
          <a:noFill/>
          <a:ln>
            <a:noFill/>
          </a:ln>
        </p:spPr>
      </p:pic>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4" name="Shape 6284"/>
        <p:cNvGrpSpPr/>
        <p:nvPr/>
      </p:nvGrpSpPr>
      <p:grpSpPr>
        <a:xfrm>
          <a:off x="0" y="0"/>
          <a:ext cx="0" cy="0"/>
          <a:chOff x="0" y="0"/>
          <a:chExt cx="0" cy="0"/>
        </a:xfrm>
      </p:grpSpPr>
      <p:sp>
        <p:nvSpPr>
          <p:cNvPr id="6285" name="Google Shape;6285;p52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6" name="Google Shape;6286;p5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87" name="Google Shape;6287;p525"/>
          <p:cNvGrpSpPr/>
          <p:nvPr/>
        </p:nvGrpSpPr>
        <p:grpSpPr>
          <a:xfrm>
            <a:off x="-1" y="3810864"/>
            <a:ext cx="8197584" cy="2665273"/>
            <a:chOff x="4685239" y="-1074717"/>
            <a:chExt cx="11588507" cy="3767761"/>
          </a:xfrm>
        </p:grpSpPr>
        <p:pic>
          <p:nvPicPr>
            <p:cNvPr descr="metin içeren bir resim&#10;&#10;Açıklama otomatik olarak oluşturuldu" id="6288" name="Google Shape;6288;p525"/>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289" name="Google Shape;6289;p525"/>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290" name="Google Shape;6290;p525"/>
          <p:cNvSpPr txBox="1"/>
          <p:nvPr/>
        </p:nvSpPr>
        <p:spPr>
          <a:xfrm>
            <a:off x="3581400"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RAND</a:t>
            </a:r>
            <a:endParaRPr sz="4800">
              <a:solidFill>
                <a:srgbClr val="FFFFFF"/>
              </a:solidFill>
              <a:latin typeface="Arial"/>
              <a:ea typeface="Arial"/>
              <a:cs typeface="Arial"/>
              <a:sym typeface="Arial"/>
            </a:endParaRPr>
          </a:p>
        </p:txBody>
      </p:sp>
      <p:pic>
        <p:nvPicPr>
          <p:cNvPr id="6291" name="Google Shape;6291;p525"/>
          <p:cNvPicPr preferRelativeResize="0"/>
          <p:nvPr/>
        </p:nvPicPr>
        <p:blipFill rotWithShape="1">
          <a:blip r:embed="rId5">
            <a:alphaModFix/>
          </a:blip>
          <a:srcRect b="0" l="0" r="0" t="0"/>
          <a:stretch/>
        </p:blipFill>
        <p:spPr>
          <a:xfrm>
            <a:off x="6733303" y="2426733"/>
            <a:ext cx="11082257" cy="5433534"/>
          </a:xfrm>
          <a:prstGeom prst="rect">
            <a:avLst/>
          </a:prstGeom>
          <a:noFill/>
          <a:ln>
            <a:noFill/>
          </a:ln>
        </p:spPr>
      </p:pic>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5" name="Shape 6295"/>
        <p:cNvGrpSpPr/>
        <p:nvPr/>
      </p:nvGrpSpPr>
      <p:grpSpPr>
        <a:xfrm>
          <a:off x="0" y="0"/>
          <a:ext cx="0" cy="0"/>
          <a:chOff x="0" y="0"/>
          <a:chExt cx="0" cy="0"/>
        </a:xfrm>
      </p:grpSpPr>
      <p:sp>
        <p:nvSpPr>
          <p:cNvPr id="6296" name="Google Shape;6296;p52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7" name="Google Shape;6297;p5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298" name="Google Shape;6298;p526"/>
          <p:cNvGrpSpPr/>
          <p:nvPr/>
        </p:nvGrpSpPr>
        <p:grpSpPr>
          <a:xfrm>
            <a:off x="-1" y="3810864"/>
            <a:ext cx="8197584" cy="2665273"/>
            <a:chOff x="4685239" y="-1074717"/>
            <a:chExt cx="11588507" cy="3767761"/>
          </a:xfrm>
        </p:grpSpPr>
        <p:pic>
          <p:nvPicPr>
            <p:cNvPr descr="metin içeren bir resim&#10;&#10;Açıklama otomatik olarak oluşturuldu" id="6299" name="Google Shape;6299;p526"/>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300" name="Google Shape;6300;p526"/>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301" name="Google Shape;6301;p526"/>
          <p:cNvSpPr txBox="1"/>
          <p:nvPr/>
        </p:nvSpPr>
        <p:spPr>
          <a:xfrm>
            <a:off x="3581400" y="50795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SIGN</a:t>
            </a:r>
            <a:endParaRPr sz="4800">
              <a:solidFill>
                <a:srgbClr val="FFFFFF"/>
              </a:solidFill>
              <a:latin typeface="Arial"/>
              <a:ea typeface="Arial"/>
              <a:cs typeface="Arial"/>
              <a:sym typeface="Arial"/>
            </a:endParaRPr>
          </a:p>
        </p:txBody>
      </p:sp>
      <p:pic>
        <p:nvPicPr>
          <p:cNvPr id="6302" name="Google Shape;6302;p526"/>
          <p:cNvPicPr preferRelativeResize="0"/>
          <p:nvPr/>
        </p:nvPicPr>
        <p:blipFill rotWithShape="1">
          <a:blip r:embed="rId5">
            <a:alphaModFix/>
          </a:blip>
          <a:srcRect b="0" l="0" r="0" t="0"/>
          <a:stretch/>
        </p:blipFill>
        <p:spPr>
          <a:xfrm>
            <a:off x="7042121" y="1583346"/>
            <a:ext cx="10680462" cy="7120309"/>
          </a:xfrm>
          <a:prstGeom prst="rect">
            <a:avLst/>
          </a:prstGeom>
          <a:noFill/>
          <a:ln>
            <a:noFill/>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6" name="Shape 6306"/>
        <p:cNvGrpSpPr/>
        <p:nvPr/>
      </p:nvGrpSpPr>
      <p:grpSpPr>
        <a:xfrm>
          <a:off x="0" y="0"/>
          <a:ext cx="0" cy="0"/>
          <a:chOff x="0" y="0"/>
          <a:chExt cx="0" cy="0"/>
        </a:xfrm>
      </p:grpSpPr>
      <p:sp>
        <p:nvSpPr>
          <p:cNvPr id="6307" name="Google Shape;6307;p52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8" name="Google Shape;6308;p5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309" name="Google Shape;6309;p527"/>
          <p:cNvGrpSpPr/>
          <p:nvPr/>
        </p:nvGrpSpPr>
        <p:grpSpPr>
          <a:xfrm>
            <a:off x="-1" y="3810864"/>
            <a:ext cx="8197584" cy="2665273"/>
            <a:chOff x="4685239" y="-1074717"/>
            <a:chExt cx="11588507" cy="3767761"/>
          </a:xfrm>
        </p:grpSpPr>
        <p:pic>
          <p:nvPicPr>
            <p:cNvPr descr="metin içeren bir resim&#10;&#10;Açıklama otomatik olarak oluşturuldu" id="6310" name="Google Shape;6310;p527"/>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311" name="Google Shape;6311;p527"/>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312" name="Google Shape;6312;p527"/>
          <p:cNvSpPr txBox="1"/>
          <p:nvPr/>
        </p:nvSpPr>
        <p:spPr>
          <a:xfrm>
            <a:off x="3657600" y="5155732"/>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SQRT</a:t>
            </a:r>
            <a:endParaRPr sz="4800">
              <a:solidFill>
                <a:srgbClr val="FFFFFF"/>
              </a:solidFill>
              <a:latin typeface="Arial"/>
              <a:ea typeface="Arial"/>
              <a:cs typeface="Arial"/>
              <a:sym typeface="Arial"/>
            </a:endParaRPr>
          </a:p>
        </p:txBody>
      </p:sp>
      <p:pic>
        <p:nvPicPr>
          <p:cNvPr id="6313" name="Google Shape;6313;p527"/>
          <p:cNvPicPr preferRelativeResize="0"/>
          <p:nvPr/>
        </p:nvPicPr>
        <p:blipFill rotWithShape="1">
          <a:blip r:embed="rId5">
            <a:alphaModFix/>
          </a:blip>
          <a:srcRect b="0" l="0" r="0" t="0"/>
          <a:stretch/>
        </p:blipFill>
        <p:spPr>
          <a:xfrm>
            <a:off x="6895472" y="2125607"/>
            <a:ext cx="10915292" cy="6035787"/>
          </a:xfrm>
          <a:prstGeom prst="rect">
            <a:avLst/>
          </a:prstGeom>
          <a:noFill/>
          <a:ln>
            <a:noFill/>
          </a:ln>
        </p:spPr>
      </p:pic>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7" name="Shape 6317"/>
        <p:cNvGrpSpPr/>
        <p:nvPr/>
      </p:nvGrpSpPr>
      <p:grpSpPr>
        <a:xfrm>
          <a:off x="0" y="0"/>
          <a:ext cx="0" cy="0"/>
          <a:chOff x="0" y="0"/>
          <a:chExt cx="0" cy="0"/>
        </a:xfrm>
      </p:grpSpPr>
      <p:sp>
        <p:nvSpPr>
          <p:cNvPr id="6318" name="Google Shape;6318;p52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19" name="Google Shape;6319;p5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320" name="Google Shape;6320;p528"/>
          <p:cNvGrpSpPr/>
          <p:nvPr/>
        </p:nvGrpSpPr>
        <p:grpSpPr>
          <a:xfrm>
            <a:off x="-1" y="3810864"/>
            <a:ext cx="8197584" cy="2665273"/>
            <a:chOff x="4685239" y="-1074717"/>
            <a:chExt cx="11588507" cy="3767761"/>
          </a:xfrm>
        </p:grpSpPr>
        <p:pic>
          <p:nvPicPr>
            <p:cNvPr descr="metin içeren bir resim&#10;&#10;Açıklama otomatik olarak oluşturuldu" id="6321" name="Google Shape;6321;p528"/>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322" name="Google Shape;6322;p528"/>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323" name="Google Shape;6323;p528"/>
          <p:cNvSpPr txBox="1"/>
          <p:nvPr/>
        </p:nvSpPr>
        <p:spPr>
          <a:xfrm>
            <a:off x="3581400"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ROUND</a:t>
            </a:r>
            <a:endParaRPr sz="4800">
              <a:solidFill>
                <a:srgbClr val="FFFFFF"/>
              </a:solidFill>
              <a:latin typeface="Arial"/>
              <a:ea typeface="Arial"/>
              <a:cs typeface="Arial"/>
              <a:sym typeface="Arial"/>
            </a:endParaRPr>
          </a:p>
        </p:txBody>
      </p:sp>
      <p:pic>
        <p:nvPicPr>
          <p:cNvPr id="6324" name="Google Shape;6324;p528"/>
          <p:cNvPicPr preferRelativeResize="0"/>
          <p:nvPr/>
        </p:nvPicPr>
        <p:blipFill rotWithShape="1">
          <a:blip r:embed="rId5">
            <a:alphaModFix/>
          </a:blip>
          <a:srcRect b="0" l="0" r="0" t="0"/>
          <a:stretch/>
        </p:blipFill>
        <p:spPr>
          <a:xfrm>
            <a:off x="6611137" y="3175930"/>
            <a:ext cx="11666944" cy="3935141"/>
          </a:xfrm>
          <a:prstGeom prst="rect">
            <a:avLst/>
          </a:prstGeom>
          <a:noFill/>
          <a:ln>
            <a:noFill/>
          </a:ln>
        </p:spPr>
      </p:pic>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8" name="Shape 6328"/>
        <p:cNvGrpSpPr/>
        <p:nvPr/>
      </p:nvGrpSpPr>
      <p:grpSpPr>
        <a:xfrm>
          <a:off x="0" y="0"/>
          <a:ext cx="0" cy="0"/>
          <a:chOff x="0" y="0"/>
          <a:chExt cx="0" cy="0"/>
        </a:xfrm>
      </p:grpSpPr>
      <p:sp>
        <p:nvSpPr>
          <p:cNvPr id="6329" name="Google Shape;6329;p52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30" name="Google Shape;6330;p5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331" name="Google Shape;6331;p529"/>
          <p:cNvGrpSpPr/>
          <p:nvPr/>
        </p:nvGrpSpPr>
        <p:grpSpPr>
          <a:xfrm>
            <a:off x="4070616" y="-417373"/>
            <a:ext cx="8197584" cy="2665273"/>
            <a:chOff x="4685239" y="-1074717"/>
            <a:chExt cx="11588507" cy="3767761"/>
          </a:xfrm>
        </p:grpSpPr>
        <p:pic>
          <p:nvPicPr>
            <p:cNvPr descr="metin içeren bir resim&#10;&#10;Açıklama otomatik olarak oluşturuldu" id="6332" name="Google Shape;6332;p529"/>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333" name="Google Shape;6333;p529"/>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334" name="Google Shape;6334;p529"/>
          <p:cNvSpPr txBox="1"/>
          <p:nvPr/>
        </p:nvSpPr>
        <p:spPr>
          <a:xfrm>
            <a:off x="7633863" y="861688"/>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ROUND</a:t>
            </a:r>
            <a:endParaRPr sz="4800">
              <a:solidFill>
                <a:srgbClr val="FFFFFF"/>
              </a:solidFill>
              <a:latin typeface="Arial"/>
              <a:ea typeface="Arial"/>
              <a:cs typeface="Arial"/>
              <a:sym typeface="Arial"/>
            </a:endParaRPr>
          </a:p>
        </p:txBody>
      </p:sp>
      <p:pic>
        <p:nvPicPr>
          <p:cNvPr id="6335" name="Google Shape;6335;p529"/>
          <p:cNvPicPr preferRelativeResize="0"/>
          <p:nvPr/>
        </p:nvPicPr>
        <p:blipFill rotWithShape="1">
          <a:blip r:embed="rId5">
            <a:alphaModFix/>
          </a:blip>
          <a:srcRect b="0" l="0" r="0" t="0"/>
          <a:stretch/>
        </p:blipFill>
        <p:spPr>
          <a:xfrm>
            <a:off x="501951" y="2591664"/>
            <a:ext cx="17284098" cy="64380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grpSp>
        <p:nvGrpSpPr>
          <p:cNvPr id="667" name="Google Shape;667;p53"/>
          <p:cNvGrpSpPr/>
          <p:nvPr/>
        </p:nvGrpSpPr>
        <p:grpSpPr>
          <a:xfrm>
            <a:off x="814102" y="1033211"/>
            <a:ext cx="6018865" cy="4588298"/>
            <a:chOff x="-286131" y="6015"/>
            <a:chExt cx="8025153" cy="6117730"/>
          </a:xfrm>
        </p:grpSpPr>
        <p:sp>
          <p:nvSpPr>
            <p:cNvPr id="668" name="Google Shape;668;p53"/>
            <p:cNvSpPr txBox="1"/>
            <p:nvPr/>
          </p:nvSpPr>
          <p:spPr>
            <a:xfrm>
              <a:off x="-286131" y="6015"/>
              <a:ext cx="7180222" cy="135079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200">
                  <a:solidFill>
                    <a:srgbClr val="E46232"/>
                  </a:solidFill>
                  <a:latin typeface="Arial"/>
                  <a:ea typeface="Arial"/>
                  <a:cs typeface="Arial"/>
                  <a:sym typeface="Arial"/>
                </a:rPr>
                <a:t>DML</a:t>
              </a:r>
              <a:endParaRPr/>
            </a:p>
          </p:txBody>
        </p:sp>
        <p:sp>
          <p:nvSpPr>
            <p:cNvPr id="669" name="Google Shape;669;p53"/>
            <p:cNvSpPr txBox="1"/>
            <p:nvPr/>
          </p:nvSpPr>
          <p:spPr>
            <a:xfrm>
              <a:off x="558800" y="2304836"/>
              <a:ext cx="7180222" cy="381890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chemeClr val="dk1"/>
                  </a:solidFill>
                  <a:latin typeface="Arial"/>
                  <a:ea typeface="Arial"/>
                  <a:cs typeface="Arial"/>
                  <a:sym typeface="Arial"/>
                </a:rPr>
                <a:t>Veri tabanında bulunan verilerin manipülasyonu yani değişmesi, güncellenmesi,silinmesi veya eklenmesi için kullanırız.</a:t>
              </a:r>
              <a:endParaRPr sz="3200">
                <a:solidFill>
                  <a:schemeClr val="dk1"/>
                </a:solidFill>
                <a:latin typeface="Arial"/>
                <a:ea typeface="Arial"/>
                <a:cs typeface="Arial"/>
                <a:sym typeface="Arial"/>
              </a:endParaRPr>
            </a:p>
          </p:txBody>
        </p:sp>
      </p:grpSp>
      <p:sp>
        <p:nvSpPr>
          <p:cNvPr id="670" name="Google Shape;670;p53"/>
          <p:cNvSpPr/>
          <p:nvPr/>
        </p:nvSpPr>
        <p:spPr>
          <a:xfrm>
            <a:off x="7813762" y="829571"/>
            <a:ext cx="8861977" cy="7868918"/>
          </a:xfrm>
          <a:custGeom>
            <a:rect b="b" l="l" r="r" t="t"/>
            <a:pathLst>
              <a:path extrusionOk="0" h="3253350" w="3663923">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8334126" y="829571"/>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8334126" y="5139958"/>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8334126" y="7313370"/>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53"/>
          <p:cNvGrpSpPr/>
          <p:nvPr/>
        </p:nvGrpSpPr>
        <p:grpSpPr>
          <a:xfrm>
            <a:off x="9144000" y="1215656"/>
            <a:ext cx="7347982" cy="822902"/>
            <a:chOff x="0" y="-30227"/>
            <a:chExt cx="9797310" cy="1097202"/>
          </a:xfrm>
        </p:grpSpPr>
        <p:sp>
          <p:nvSpPr>
            <p:cNvPr id="675" name="Google Shape;675;p53"/>
            <p:cNvSpPr txBox="1"/>
            <p:nvPr/>
          </p:nvSpPr>
          <p:spPr>
            <a:xfrm>
              <a:off x="0" y="636773"/>
              <a:ext cx="9797310" cy="43020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Tablolara veri eklemek için kullanırız.</a:t>
              </a:r>
              <a:endParaRPr sz="1899" u="none">
                <a:solidFill>
                  <a:srgbClr val="F2F2F2"/>
                </a:solidFill>
                <a:latin typeface="Arial"/>
                <a:ea typeface="Arial"/>
                <a:cs typeface="Arial"/>
                <a:sym typeface="Arial"/>
              </a:endParaRPr>
            </a:p>
          </p:txBody>
        </p:sp>
        <p:sp>
          <p:nvSpPr>
            <p:cNvPr id="676" name="Google Shape;676;p53"/>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INSERT</a:t>
              </a:r>
              <a:endParaRPr b="1" sz="3600" u="none">
                <a:solidFill>
                  <a:schemeClr val="lt1"/>
                </a:solidFill>
                <a:latin typeface="Arial"/>
                <a:ea typeface="Arial"/>
                <a:cs typeface="Arial"/>
                <a:sym typeface="Arial"/>
              </a:endParaRPr>
            </a:p>
          </p:txBody>
        </p:sp>
      </p:grpSp>
      <p:sp>
        <p:nvSpPr>
          <p:cNvPr id="677" name="Google Shape;677;p53"/>
          <p:cNvSpPr/>
          <p:nvPr/>
        </p:nvSpPr>
        <p:spPr>
          <a:xfrm>
            <a:off x="8334126" y="2975507"/>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53"/>
          <p:cNvGrpSpPr/>
          <p:nvPr/>
        </p:nvGrpSpPr>
        <p:grpSpPr>
          <a:xfrm>
            <a:off x="9122722" y="3361591"/>
            <a:ext cx="7347982" cy="824057"/>
            <a:chOff x="0" y="-30227"/>
            <a:chExt cx="9797310" cy="1098742"/>
          </a:xfrm>
        </p:grpSpPr>
        <p:sp>
          <p:nvSpPr>
            <p:cNvPr id="679" name="Google Shape;679;p53"/>
            <p:cNvSpPr txBox="1"/>
            <p:nvPr/>
          </p:nvSpPr>
          <p:spPr>
            <a:xfrm>
              <a:off x="0" y="636773"/>
              <a:ext cx="9797310" cy="43174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Tablolardaki mevcut kayıtları güncellemek için kullanılır.</a:t>
              </a:r>
              <a:endParaRPr/>
            </a:p>
          </p:txBody>
        </p:sp>
        <p:sp>
          <p:nvSpPr>
            <p:cNvPr id="680" name="Google Shape;680;p53"/>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UPDATE</a:t>
              </a:r>
              <a:endParaRPr/>
            </a:p>
          </p:txBody>
        </p:sp>
      </p:grpSp>
      <p:grpSp>
        <p:nvGrpSpPr>
          <p:cNvPr id="681" name="Google Shape;681;p53"/>
          <p:cNvGrpSpPr/>
          <p:nvPr/>
        </p:nvGrpSpPr>
        <p:grpSpPr>
          <a:xfrm>
            <a:off x="9122722" y="5526043"/>
            <a:ext cx="7347982" cy="1125712"/>
            <a:chOff x="0" y="-30227"/>
            <a:chExt cx="9797310" cy="1500950"/>
          </a:xfrm>
        </p:grpSpPr>
        <p:sp>
          <p:nvSpPr>
            <p:cNvPr id="682" name="Google Shape;682;p53"/>
            <p:cNvSpPr txBox="1"/>
            <p:nvPr/>
          </p:nvSpPr>
          <p:spPr>
            <a:xfrm>
              <a:off x="0" y="577316"/>
              <a:ext cx="9797310" cy="893407"/>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Tablodan kayıt silmek için kullanırız. Kayıtları silsek de verilerin kapladığı alan kalır.</a:t>
              </a:r>
              <a:endParaRPr/>
            </a:p>
          </p:txBody>
        </p:sp>
        <p:sp>
          <p:nvSpPr>
            <p:cNvPr id="683" name="Google Shape;683;p53"/>
            <p:cNvSpPr txBox="1"/>
            <p:nvPr/>
          </p:nvSpPr>
          <p:spPr>
            <a:xfrm>
              <a:off x="0" y="-30227"/>
              <a:ext cx="9797310" cy="582126"/>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DELETE</a:t>
              </a:r>
              <a:endParaRPr/>
            </a:p>
          </p:txBody>
        </p:sp>
      </p:grpSp>
      <p:grpSp>
        <p:nvGrpSpPr>
          <p:cNvPr id="684" name="Google Shape;684;p53"/>
          <p:cNvGrpSpPr/>
          <p:nvPr/>
        </p:nvGrpSpPr>
        <p:grpSpPr>
          <a:xfrm>
            <a:off x="9144000" y="7528559"/>
            <a:ext cx="7347982" cy="1324347"/>
            <a:chOff x="0" y="-30225"/>
            <a:chExt cx="9797310" cy="1765797"/>
          </a:xfrm>
        </p:grpSpPr>
        <p:sp>
          <p:nvSpPr>
            <p:cNvPr id="685" name="Google Shape;685;p53"/>
            <p:cNvSpPr txBox="1"/>
            <p:nvPr/>
          </p:nvSpPr>
          <p:spPr>
            <a:xfrm>
              <a:off x="0" y="842165"/>
              <a:ext cx="9797310" cy="893407"/>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Bu yapı ile, INSERT,UPDATE ve DELETE ifadelerini birlikte kullanabiliriz.</a:t>
              </a:r>
              <a:endParaRPr/>
            </a:p>
          </p:txBody>
        </p:sp>
        <p:sp>
          <p:nvSpPr>
            <p:cNvPr id="686" name="Google Shape;686;p53"/>
            <p:cNvSpPr txBox="1"/>
            <p:nvPr/>
          </p:nvSpPr>
          <p:spPr>
            <a:xfrm>
              <a:off x="0" y="-30225"/>
              <a:ext cx="9797310" cy="582126"/>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MERGE</a:t>
              </a:r>
              <a:endParaRPr/>
            </a:p>
          </p:txBody>
        </p:sp>
      </p:gr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9" name="Shape 6339"/>
        <p:cNvGrpSpPr/>
        <p:nvPr/>
      </p:nvGrpSpPr>
      <p:grpSpPr>
        <a:xfrm>
          <a:off x="0" y="0"/>
          <a:ext cx="0" cy="0"/>
          <a:chOff x="0" y="0"/>
          <a:chExt cx="0" cy="0"/>
        </a:xfrm>
      </p:grpSpPr>
      <p:sp>
        <p:nvSpPr>
          <p:cNvPr id="6340" name="Google Shape;6340;p53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41" name="Google Shape;6341;p5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342" name="Google Shape;6342;p530"/>
          <p:cNvGrpSpPr/>
          <p:nvPr/>
        </p:nvGrpSpPr>
        <p:grpSpPr>
          <a:xfrm>
            <a:off x="4070616" y="-417373"/>
            <a:ext cx="8197584" cy="2665273"/>
            <a:chOff x="4685239" y="-1074717"/>
            <a:chExt cx="11588507" cy="3767761"/>
          </a:xfrm>
        </p:grpSpPr>
        <p:pic>
          <p:nvPicPr>
            <p:cNvPr descr="metin içeren bir resim&#10;&#10;Açıklama otomatik olarak oluşturuldu" id="6343" name="Google Shape;6343;p530"/>
            <p:cNvPicPr preferRelativeResize="0"/>
            <p:nvPr/>
          </p:nvPicPr>
          <p:blipFill rotWithShape="1">
            <a:blip r:embed="rId4">
              <a:alphaModFix/>
            </a:blip>
            <a:srcRect b="0" l="0" r="0" t="0"/>
            <a:stretch/>
          </p:blipFill>
          <p:spPr>
            <a:xfrm>
              <a:off x="4685239" y="-1074717"/>
              <a:ext cx="6698241" cy="3767761"/>
            </a:xfrm>
            <a:prstGeom prst="rect">
              <a:avLst/>
            </a:prstGeom>
            <a:noFill/>
            <a:ln>
              <a:noFill/>
            </a:ln>
          </p:spPr>
        </p:pic>
        <p:sp>
          <p:nvSpPr>
            <p:cNvPr id="6344" name="Google Shape;6344;p530"/>
            <p:cNvSpPr txBox="1"/>
            <p:nvPr/>
          </p:nvSpPr>
          <p:spPr>
            <a:xfrm>
              <a:off x="9601201" y="809164"/>
              <a:ext cx="6672545" cy="736749"/>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t/>
              </a:r>
              <a:endParaRPr sz="4800">
                <a:solidFill>
                  <a:srgbClr val="FFFFFF"/>
                </a:solidFill>
                <a:latin typeface="Arial"/>
                <a:ea typeface="Arial"/>
                <a:cs typeface="Arial"/>
                <a:sym typeface="Arial"/>
              </a:endParaRPr>
            </a:p>
          </p:txBody>
        </p:sp>
      </p:grpSp>
      <p:sp>
        <p:nvSpPr>
          <p:cNvPr id="6345" name="Google Shape;6345;p530"/>
          <p:cNvSpPr txBox="1"/>
          <p:nvPr/>
        </p:nvSpPr>
        <p:spPr>
          <a:xfrm>
            <a:off x="7633863" y="861688"/>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ROUND</a:t>
            </a:r>
            <a:endParaRPr sz="4800">
              <a:solidFill>
                <a:srgbClr val="FFFFFF"/>
              </a:solidFill>
              <a:latin typeface="Arial"/>
              <a:ea typeface="Arial"/>
              <a:cs typeface="Arial"/>
              <a:sym typeface="Arial"/>
            </a:endParaRPr>
          </a:p>
        </p:txBody>
      </p:sp>
      <p:pic>
        <p:nvPicPr>
          <p:cNvPr id="6346" name="Google Shape;6346;p530"/>
          <p:cNvPicPr preferRelativeResize="0"/>
          <p:nvPr/>
        </p:nvPicPr>
        <p:blipFill rotWithShape="1">
          <a:blip r:embed="rId5">
            <a:alphaModFix/>
          </a:blip>
          <a:srcRect b="0" l="0" r="0" t="0"/>
          <a:stretch/>
        </p:blipFill>
        <p:spPr>
          <a:xfrm>
            <a:off x="1905000" y="2576659"/>
            <a:ext cx="14478000" cy="6911740"/>
          </a:xfrm>
          <a:prstGeom prst="rect">
            <a:avLst/>
          </a:prstGeom>
          <a:noFill/>
          <a:ln>
            <a:noFill/>
          </a:ln>
        </p:spPr>
      </p:pic>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0" name="Shape 6350"/>
        <p:cNvGrpSpPr/>
        <p:nvPr/>
      </p:nvGrpSpPr>
      <p:grpSpPr>
        <a:xfrm>
          <a:off x="0" y="0"/>
          <a:ext cx="0" cy="0"/>
          <a:chOff x="0" y="0"/>
          <a:chExt cx="0" cy="0"/>
        </a:xfrm>
      </p:grpSpPr>
      <p:sp>
        <p:nvSpPr>
          <p:cNvPr id="6351" name="Google Shape;6351;p531"/>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31"/>
          <p:cNvSpPr txBox="1"/>
          <p:nvPr/>
        </p:nvSpPr>
        <p:spPr>
          <a:xfrm>
            <a:off x="381000" y="3490131"/>
            <a:ext cx="7315200" cy="220387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TARİH ve ZAMAN FONKSİYONLARI</a:t>
            </a:r>
            <a:endParaRPr sz="7125">
              <a:solidFill>
                <a:srgbClr val="FFFFFF"/>
              </a:solidFill>
              <a:latin typeface="Arial"/>
              <a:ea typeface="Arial"/>
              <a:cs typeface="Arial"/>
              <a:sym typeface="Arial"/>
            </a:endParaRPr>
          </a:p>
        </p:txBody>
      </p:sp>
      <p:pic>
        <p:nvPicPr>
          <p:cNvPr id="6353" name="Google Shape;6353;p5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354" name="Google Shape;6354;p531"/>
          <p:cNvGrpSpPr/>
          <p:nvPr/>
        </p:nvGrpSpPr>
        <p:grpSpPr>
          <a:xfrm>
            <a:off x="8899136" y="2594944"/>
            <a:ext cx="8169664" cy="4545680"/>
            <a:chOff x="0" y="-9525"/>
            <a:chExt cx="10892885" cy="6060907"/>
          </a:xfrm>
        </p:grpSpPr>
        <p:sp>
          <p:nvSpPr>
            <p:cNvPr id="6355" name="Google Shape;6355;p531"/>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TARİH VE ZAMAN FONKSİYONLARI</a:t>
              </a:r>
              <a:endParaRPr sz="6000">
                <a:solidFill>
                  <a:srgbClr val="000000"/>
                </a:solidFill>
                <a:latin typeface="Arial"/>
                <a:ea typeface="Arial"/>
                <a:cs typeface="Arial"/>
                <a:sym typeface="Arial"/>
              </a:endParaRPr>
            </a:p>
          </p:txBody>
        </p:sp>
        <p:sp>
          <p:nvSpPr>
            <p:cNvPr id="6356" name="Google Shape;6356;p531"/>
            <p:cNvSpPr txBox="1"/>
            <p:nvPr/>
          </p:nvSpPr>
          <p:spPr>
            <a:xfrm>
              <a:off x="0" y="3135283"/>
              <a:ext cx="10892885" cy="2916099"/>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Dönemsel Raporlama faaliyetleri için bir zorunluluk olan tarih ve zaman bilgileri ile ilgili olarak SQL SERVER bizlere geniş bir fonksiyonlar seti sunar. </a:t>
              </a:r>
              <a:endParaRPr b="0" i="0" sz="3100" u="none" cap="none" strike="noStrike">
                <a:solidFill>
                  <a:srgbClr val="000000"/>
                </a:solidFill>
                <a:latin typeface="Arial"/>
                <a:ea typeface="Arial"/>
                <a:cs typeface="Arial"/>
                <a:sym typeface="Arial"/>
              </a:endParaRPr>
            </a:p>
          </p:txBody>
        </p:sp>
      </p:grpSp>
      <p:pic>
        <p:nvPicPr>
          <p:cNvPr descr="metin içeren bir resim&#10;&#10;Açıklama otomatik olarak oluşturuldu" id="6357" name="Google Shape;6357;p531"/>
          <p:cNvPicPr preferRelativeResize="0"/>
          <p:nvPr/>
        </p:nvPicPr>
        <p:blipFill rotWithShape="1">
          <a:blip r:embed="rId4">
            <a:alphaModFix/>
          </a:blip>
          <a:srcRect b="0" l="0" r="0" t="0"/>
          <a:stretch/>
        </p:blipFill>
        <p:spPr>
          <a:xfrm>
            <a:off x="-391162" y="4610100"/>
            <a:ext cx="8303514" cy="4670727"/>
          </a:xfrm>
          <a:prstGeom prst="rect">
            <a:avLst/>
          </a:prstGeom>
          <a:noFill/>
          <a:ln>
            <a:noFill/>
          </a:ln>
        </p:spPr>
      </p:pic>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1" name="Shape 6361"/>
        <p:cNvGrpSpPr/>
        <p:nvPr/>
      </p:nvGrpSpPr>
      <p:grpSpPr>
        <a:xfrm>
          <a:off x="0" y="0"/>
          <a:ext cx="0" cy="0"/>
          <a:chOff x="0" y="0"/>
          <a:chExt cx="0" cy="0"/>
        </a:xfrm>
      </p:grpSpPr>
      <p:pic>
        <p:nvPicPr>
          <p:cNvPr id="6362" name="Google Shape;6362;p5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363" name="Google Shape;6363;p5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32"/>
          <p:cNvSpPr txBox="1"/>
          <p:nvPr/>
        </p:nvSpPr>
        <p:spPr>
          <a:xfrm>
            <a:off x="4419600" y="337202"/>
            <a:ext cx="9448800" cy="996298"/>
          </a:xfrm>
          <a:prstGeom prst="rect">
            <a:avLst/>
          </a:prstGeom>
          <a:noFill/>
          <a:ln>
            <a:noFill/>
          </a:ln>
        </p:spPr>
        <p:txBody>
          <a:bodyPr anchorCtr="0" anchor="t" bIns="0" lIns="0" spcFirstLastPara="1" rIns="0" wrap="square" tIns="0">
            <a:spAutoFit/>
          </a:bodyPr>
          <a:lstStyle/>
          <a:p>
            <a:pPr indent="0" lvl="0" marL="0" marR="0" rtl="0" algn="ctr">
              <a:lnSpc>
                <a:spcPct val="194318"/>
              </a:lnSpc>
              <a:spcBef>
                <a:spcPts val="0"/>
              </a:spcBef>
              <a:spcAft>
                <a:spcPts val="0"/>
              </a:spcAft>
              <a:buNone/>
            </a:pPr>
            <a:r>
              <a:rPr lang="en-US" sz="4400">
                <a:solidFill>
                  <a:srgbClr val="FFFFFF"/>
                </a:solidFill>
                <a:latin typeface="Arial"/>
                <a:ea typeface="Arial"/>
                <a:cs typeface="Arial"/>
                <a:sym typeface="Arial"/>
              </a:rPr>
              <a:t>TARİH VE ZAMAN FONKSİYONLARI</a:t>
            </a:r>
            <a:endParaRPr sz="4400">
              <a:solidFill>
                <a:srgbClr val="FFFFFF"/>
              </a:solidFill>
              <a:latin typeface="Arial"/>
              <a:ea typeface="Arial"/>
              <a:cs typeface="Arial"/>
              <a:sym typeface="Arial"/>
            </a:endParaRPr>
          </a:p>
        </p:txBody>
      </p:sp>
      <p:sp>
        <p:nvSpPr>
          <p:cNvPr id="6365" name="Google Shape;6365;p532"/>
          <p:cNvSpPr txBox="1"/>
          <p:nvPr/>
        </p:nvSpPr>
        <p:spPr>
          <a:xfrm>
            <a:off x="304800" y="4686300"/>
            <a:ext cx="8169664" cy="1635641"/>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Veritabanlarının altında </a:t>
            </a:r>
            <a:endParaRPr/>
          </a:p>
          <a:p>
            <a:pPr indent="0" lvl="1" marL="334645" marR="0" rtl="0" algn="l">
              <a:lnSpc>
                <a:spcPct val="140000"/>
              </a:lnSpc>
              <a:spcBef>
                <a:spcPts val="0"/>
              </a:spcBef>
              <a:spcAft>
                <a:spcPts val="0"/>
              </a:spcAft>
              <a:buNone/>
            </a:pPr>
            <a:r>
              <a:rPr b="0" i="0" lang="en-US" sz="3100" u="none" cap="none" strike="noStrike">
                <a:solidFill>
                  <a:srgbClr val="000000"/>
                </a:solidFill>
                <a:latin typeface="Arial"/>
                <a:ea typeface="Arial"/>
                <a:cs typeface="Arial"/>
                <a:sym typeface="Arial"/>
              </a:rPr>
              <a:t>“Programbility”&gt;&gt; Functions &gt;&gt; System Functions’ın altında görebiliriz.</a:t>
            </a:r>
            <a:endParaRPr/>
          </a:p>
        </p:txBody>
      </p:sp>
      <p:pic>
        <p:nvPicPr>
          <p:cNvPr id="6366" name="Google Shape;6366;p532"/>
          <p:cNvPicPr preferRelativeResize="0"/>
          <p:nvPr/>
        </p:nvPicPr>
        <p:blipFill rotWithShape="1">
          <a:blip r:embed="rId4">
            <a:alphaModFix/>
          </a:blip>
          <a:srcRect b="0" l="0" r="0" t="0"/>
          <a:stretch/>
        </p:blipFill>
        <p:spPr>
          <a:xfrm>
            <a:off x="9448800" y="2324100"/>
            <a:ext cx="6172200" cy="7258369"/>
          </a:xfrm>
          <a:prstGeom prst="rect">
            <a:avLst/>
          </a:prstGeom>
          <a:noFill/>
          <a:ln>
            <a:noFill/>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6370" name="Shape 6370"/>
        <p:cNvGrpSpPr/>
        <p:nvPr/>
      </p:nvGrpSpPr>
      <p:grpSpPr>
        <a:xfrm>
          <a:off x="0" y="0"/>
          <a:ext cx="0" cy="0"/>
          <a:chOff x="0" y="0"/>
          <a:chExt cx="0" cy="0"/>
        </a:xfrm>
      </p:grpSpPr>
      <p:pic>
        <p:nvPicPr>
          <p:cNvPr id="6371" name="Google Shape;6371;p533"/>
          <p:cNvPicPr preferRelativeResize="0"/>
          <p:nvPr/>
        </p:nvPicPr>
        <p:blipFill rotWithShape="1">
          <a:blip r:embed="rId3">
            <a:alphaModFix/>
          </a:blip>
          <a:srcRect b="0" l="31184" r="31184" t="0"/>
          <a:stretch/>
        </p:blipFill>
        <p:spPr>
          <a:xfrm>
            <a:off x="0" y="0"/>
            <a:ext cx="5806691" cy="10287000"/>
          </a:xfrm>
          <a:prstGeom prst="rect">
            <a:avLst/>
          </a:prstGeom>
          <a:noFill/>
          <a:ln>
            <a:noFill/>
          </a:ln>
        </p:spPr>
      </p:pic>
      <p:grpSp>
        <p:nvGrpSpPr>
          <p:cNvPr id="6372" name="Google Shape;6372;p533"/>
          <p:cNvGrpSpPr/>
          <p:nvPr/>
        </p:nvGrpSpPr>
        <p:grpSpPr>
          <a:xfrm>
            <a:off x="5791200" y="4229432"/>
            <a:ext cx="6444984" cy="1293673"/>
            <a:chOff x="7162800" y="152227"/>
            <a:chExt cx="9110946" cy="1828800"/>
          </a:xfrm>
        </p:grpSpPr>
        <p:pic>
          <p:nvPicPr>
            <p:cNvPr descr="metin içeren bir resim&#10;&#10;Açıklama otomatik olarak oluşturuldu" id="6373" name="Google Shape;6373;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74" name="Google Shape;6374;p533"/>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CURRENT_TIMESTAMP</a:t>
              </a:r>
              <a:endParaRPr sz="2000">
                <a:solidFill>
                  <a:srgbClr val="FFFFFF"/>
                </a:solidFill>
                <a:latin typeface="Arial"/>
                <a:ea typeface="Arial"/>
                <a:cs typeface="Arial"/>
                <a:sym typeface="Arial"/>
              </a:endParaRPr>
            </a:p>
          </p:txBody>
        </p:sp>
      </p:grpSp>
      <p:sp>
        <p:nvSpPr>
          <p:cNvPr id="6375" name="Google Shape;6375;p533"/>
          <p:cNvSpPr txBox="1"/>
          <p:nvPr/>
        </p:nvSpPr>
        <p:spPr>
          <a:xfrm>
            <a:off x="2561060" y="1644227"/>
            <a:ext cx="18461728" cy="2203873"/>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TARİH VE ZAMAN</a:t>
            </a:r>
            <a:endParaRPr sz="5400">
              <a:solidFill>
                <a:srgbClr val="FFFFFF"/>
              </a:solidFill>
              <a:latin typeface="Arial"/>
              <a:ea typeface="Arial"/>
              <a:cs typeface="Arial"/>
              <a:sym typeface="Arial"/>
            </a:endParaRPr>
          </a:p>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FONKSİYONLAR</a:t>
            </a:r>
            <a:endParaRPr/>
          </a:p>
        </p:txBody>
      </p:sp>
      <p:cxnSp>
        <p:nvCxnSpPr>
          <p:cNvPr id="6376" name="Google Shape;6376;p533"/>
          <p:cNvCxnSpPr/>
          <p:nvPr/>
        </p:nvCxnSpPr>
        <p:spPr>
          <a:xfrm>
            <a:off x="6483932" y="4075305"/>
            <a:ext cx="11270668" cy="0"/>
          </a:xfrm>
          <a:prstGeom prst="straightConnector1">
            <a:avLst/>
          </a:prstGeom>
          <a:noFill/>
          <a:ln cap="rnd" cmpd="sng" w="9525">
            <a:solidFill>
              <a:srgbClr val="FFFFFF">
                <a:alpha val="40000"/>
              </a:srgbClr>
            </a:solidFill>
            <a:prstDash val="solid"/>
            <a:round/>
            <a:headEnd len="sm" w="sm" type="none"/>
            <a:tailEnd len="sm" w="sm" type="none"/>
          </a:ln>
        </p:spPr>
      </p:cxnSp>
      <p:grpSp>
        <p:nvGrpSpPr>
          <p:cNvPr id="6377" name="Google Shape;6377;p533"/>
          <p:cNvGrpSpPr/>
          <p:nvPr/>
        </p:nvGrpSpPr>
        <p:grpSpPr>
          <a:xfrm>
            <a:off x="5791200" y="5067632"/>
            <a:ext cx="6444984" cy="1293673"/>
            <a:chOff x="7162800" y="152227"/>
            <a:chExt cx="9110946" cy="1828800"/>
          </a:xfrm>
        </p:grpSpPr>
        <p:pic>
          <p:nvPicPr>
            <p:cNvPr descr="metin içeren bir resim&#10;&#10;Açıklama otomatik olarak oluşturuldu" id="6378" name="Google Shape;6378;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79" name="Google Shape;6379;p533"/>
            <p:cNvSpPr txBox="1"/>
            <p:nvPr/>
          </p:nvSpPr>
          <p:spPr>
            <a:xfrm>
              <a:off x="9601201" y="809164"/>
              <a:ext cx="6672545" cy="633507"/>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DATEADD</a:t>
              </a:r>
              <a:endParaRPr sz="2000">
                <a:solidFill>
                  <a:srgbClr val="FFFFFF"/>
                </a:solidFill>
                <a:latin typeface="Arial"/>
                <a:ea typeface="Arial"/>
                <a:cs typeface="Arial"/>
                <a:sym typeface="Arial"/>
              </a:endParaRPr>
            </a:p>
          </p:txBody>
        </p:sp>
      </p:grpSp>
      <p:grpSp>
        <p:nvGrpSpPr>
          <p:cNvPr id="6380" name="Google Shape;6380;p533"/>
          <p:cNvGrpSpPr/>
          <p:nvPr/>
        </p:nvGrpSpPr>
        <p:grpSpPr>
          <a:xfrm>
            <a:off x="5791200" y="5904105"/>
            <a:ext cx="6444984" cy="1293673"/>
            <a:chOff x="7162800" y="152227"/>
            <a:chExt cx="9110946" cy="1828800"/>
          </a:xfrm>
        </p:grpSpPr>
        <p:pic>
          <p:nvPicPr>
            <p:cNvPr descr="metin içeren bir resim&#10;&#10;Açıklama otomatik olarak oluşturuldu" id="6381" name="Google Shape;6381;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82" name="Google Shape;6382;p533"/>
            <p:cNvSpPr txBox="1"/>
            <p:nvPr/>
          </p:nvSpPr>
          <p:spPr>
            <a:xfrm>
              <a:off x="9601201" y="809164"/>
              <a:ext cx="6672545" cy="633507"/>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DATEDIFF</a:t>
              </a:r>
              <a:endParaRPr sz="2000">
                <a:solidFill>
                  <a:srgbClr val="FFFFFF"/>
                </a:solidFill>
                <a:latin typeface="Arial"/>
                <a:ea typeface="Arial"/>
                <a:cs typeface="Arial"/>
                <a:sym typeface="Arial"/>
              </a:endParaRPr>
            </a:p>
          </p:txBody>
        </p:sp>
      </p:grpSp>
      <p:grpSp>
        <p:nvGrpSpPr>
          <p:cNvPr id="6383" name="Google Shape;6383;p533"/>
          <p:cNvGrpSpPr/>
          <p:nvPr/>
        </p:nvGrpSpPr>
        <p:grpSpPr>
          <a:xfrm>
            <a:off x="5791200" y="6744032"/>
            <a:ext cx="6444984" cy="1293673"/>
            <a:chOff x="7162800" y="152227"/>
            <a:chExt cx="9110946" cy="1828800"/>
          </a:xfrm>
        </p:grpSpPr>
        <p:pic>
          <p:nvPicPr>
            <p:cNvPr descr="metin içeren bir resim&#10;&#10;Açıklama otomatik olarak oluşturuldu" id="6384" name="Google Shape;6384;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85" name="Google Shape;6385;p533"/>
            <p:cNvSpPr txBox="1"/>
            <p:nvPr/>
          </p:nvSpPr>
          <p:spPr>
            <a:xfrm>
              <a:off x="9601201" y="809164"/>
              <a:ext cx="6672545" cy="633507"/>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DATEFROMPARTS</a:t>
              </a:r>
              <a:endParaRPr sz="2000">
                <a:solidFill>
                  <a:srgbClr val="FFFFFF"/>
                </a:solidFill>
                <a:latin typeface="Arial"/>
                <a:ea typeface="Arial"/>
                <a:cs typeface="Arial"/>
                <a:sym typeface="Arial"/>
              </a:endParaRPr>
            </a:p>
          </p:txBody>
        </p:sp>
      </p:grpSp>
      <p:grpSp>
        <p:nvGrpSpPr>
          <p:cNvPr id="6386" name="Google Shape;6386;p533"/>
          <p:cNvGrpSpPr/>
          <p:nvPr/>
        </p:nvGrpSpPr>
        <p:grpSpPr>
          <a:xfrm>
            <a:off x="5791200" y="7661093"/>
            <a:ext cx="6444984" cy="1293673"/>
            <a:chOff x="7162800" y="152227"/>
            <a:chExt cx="9110946" cy="1828800"/>
          </a:xfrm>
        </p:grpSpPr>
        <p:pic>
          <p:nvPicPr>
            <p:cNvPr descr="metin içeren bir resim&#10;&#10;Açıklama otomatik olarak oluşturuldu" id="6387" name="Google Shape;6387;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88" name="Google Shape;6388;p533"/>
            <p:cNvSpPr txBox="1"/>
            <p:nvPr/>
          </p:nvSpPr>
          <p:spPr>
            <a:xfrm>
              <a:off x="9601201" y="809164"/>
              <a:ext cx="6672545" cy="633507"/>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DATENAME</a:t>
              </a:r>
              <a:endParaRPr sz="2000">
                <a:solidFill>
                  <a:srgbClr val="FFFFFF"/>
                </a:solidFill>
                <a:latin typeface="Arial"/>
                <a:ea typeface="Arial"/>
                <a:cs typeface="Arial"/>
                <a:sym typeface="Arial"/>
              </a:endParaRPr>
            </a:p>
          </p:txBody>
        </p:sp>
      </p:grpSp>
      <p:grpSp>
        <p:nvGrpSpPr>
          <p:cNvPr id="6389" name="Google Shape;6389;p533"/>
          <p:cNvGrpSpPr/>
          <p:nvPr/>
        </p:nvGrpSpPr>
        <p:grpSpPr>
          <a:xfrm>
            <a:off x="10014216" y="4229100"/>
            <a:ext cx="6444984" cy="1293673"/>
            <a:chOff x="7162800" y="152227"/>
            <a:chExt cx="9110946" cy="1828800"/>
          </a:xfrm>
        </p:grpSpPr>
        <p:pic>
          <p:nvPicPr>
            <p:cNvPr descr="metin içeren bir resim&#10;&#10;Açıklama otomatik olarak oluşturuldu" id="6390" name="Google Shape;6390;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91" name="Google Shape;6391;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DATEPART</a:t>
              </a:r>
              <a:endParaRPr sz="2000">
                <a:solidFill>
                  <a:srgbClr val="FFFFFF"/>
                </a:solidFill>
                <a:latin typeface="Arial"/>
                <a:ea typeface="Arial"/>
                <a:cs typeface="Arial"/>
                <a:sym typeface="Arial"/>
              </a:endParaRPr>
            </a:p>
          </p:txBody>
        </p:sp>
      </p:grpSp>
      <p:grpSp>
        <p:nvGrpSpPr>
          <p:cNvPr id="6392" name="Google Shape;6392;p533"/>
          <p:cNvGrpSpPr/>
          <p:nvPr/>
        </p:nvGrpSpPr>
        <p:grpSpPr>
          <a:xfrm>
            <a:off x="10014216" y="4991100"/>
            <a:ext cx="6444984" cy="1293673"/>
            <a:chOff x="7162800" y="152227"/>
            <a:chExt cx="9110946" cy="1828800"/>
          </a:xfrm>
        </p:grpSpPr>
        <p:pic>
          <p:nvPicPr>
            <p:cNvPr descr="metin içeren bir resim&#10;&#10;Açıklama otomatik olarak oluşturuldu" id="6393" name="Google Shape;6393;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94" name="Google Shape;6394;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DAY</a:t>
              </a:r>
              <a:endParaRPr sz="2000">
                <a:solidFill>
                  <a:srgbClr val="FFFFFF"/>
                </a:solidFill>
                <a:latin typeface="Arial"/>
                <a:ea typeface="Arial"/>
                <a:cs typeface="Arial"/>
                <a:sym typeface="Arial"/>
              </a:endParaRPr>
            </a:p>
          </p:txBody>
        </p:sp>
      </p:grpSp>
      <p:grpSp>
        <p:nvGrpSpPr>
          <p:cNvPr id="6395" name="Google Shape;6395;p533"/>
          <p:cNvGrpSpPr/>
          <p:nvPr/>
        </p:nvGrpSpPr>
        <p:grpSpPr>
          <a:xfrm>
            <a:off x="10014216" y="5907227"/>
            <a:ext cx="6444984" cy="1293673"/>
            <a:chOff x="7162800" y="152227"/>
            <a:chExt cx="9110946" cy="1828800"/>
          </a:xfrm>
        </p:grpSpPr>
        <p:pic>
          <p:nvPicPr>
            <p:cNvPr descr="metin içeren bir resim&#10;&#10;Açıklama otomatik olarak oluşturuldu" id="6396" name="Google Shape;6396;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397" name="Google Shape;6397;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GETDATE</a:t>
              </a:r>
              <a:endParaRPr sz="2000">
                <a:solidFill>
                  <a:srgbClr val="FFFFFF"/>
                </a:solidFill>
                <a:latin typeface="Arial"/>
                <a:ea typeface="Arial"/>
                <a:cs typeface="Arial"/>
                <a:sym typeface="Arial"/>
              </a:endParaRPr>
            </a:p>
          </p:txBody>
        </p:sp>
      </p:grpSp>
      <p:grpSp>
        <p:nvGrpSpPr>
          <p:cNvPr id="6398" name="Google Shape;6398;p533"/>
          <p:cNvGrpSpPr/>
          <p:nvPr/>
        </p:nvGrpSpPr>
        <p:grpSpPr>
          <a:xfrm>
            <a:off x="9983419" y="6744032"/>
            <a:ext cx="6444984" cy="1293673"/>
            <a:chOff x="7162800" y="152227"/>
            <a:chExt cx="9110946" cy="1828800"/>
          </a:xfrm>
        </p:grpSpPr>
        <p:pic>
          <p:nvPicPr>
            <p:cNvPr descr="metin içeren bir resim&#10;&#10;Açıklama otomatik olarak oluşturuldu" id="6399" name="Google Shape;6399;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00" name="Google Shape;6400;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ISDATE</a:t>
              </a:r>
              <a:endParaRPr sz="2000">
                <a:solidFill>
                  <a:srgbClr val="FFFFFF"/>
                </a:solidFill>
                <a:latin typeface="Arial"/>
                <a:ea typeface="Arial"/>
                <a:cs typeface="Arial"/>
                <a:sym typeface="Arial"/>
              </a:endParaRPr>
            </a:p>
          </p:txBody>
        </p:sp>
      </p:grpSp>
      <p:grpSp>
        <p:nvGrpSpPr>
          <p:cNvPr id="6401" name="Google Shape;6401;p533"/>
          <p:cNvGrpSpPr/>
          <p:nvPr/>
        </p:nvGrpSpPr>
        <p:grpSpPr>
          <a:xfrm>
            <a:off x="9983419" y="7651568"/>
            <a:ext cx="6444984" cy="1293673"/>
            <a:chOff x="7162800" y="152227"/>
            <a:chExt cx="9110946" cy="1828800"/>
          </a:xfrm>
        </p:grpSpPr>
        <p:pic>
          <p:nvPicPr>
            <p:cNvPr descr="metin içeren bir resim&#10;&#10;Açıklama otomatik olarak oluşturuldu" id="6402" name="Google Shape;6402;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03" name="Google Shape;6403;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MONTH</a:t>
              </a:r>
              <a:endParaRPr sz="2000">
                <a:solidFill>
                  <a:srgbClr val="FFFFFF"/>
                </a:solidFill>
                <a:latin typeface="Arial"/>
                <a:ea typeface="Arial"/>
                <a:cs typeface="Arial"/>
                <a:sym typeface="Arial"/>
              </a:endParaRPr>
            </a:p>
          </p:txBody>
        </p:sp>
      </p:grpSp>
      <p:pic>
        <p:nvPicPr>
          <p:cNvPr id="6404" name="Google Shape;6404;p533"/>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grpSp>
        <p:nvGrpSpPr>
          <p:cNvPr id="6405" name="Google Shape;6405;p533"/>
          <p:cNvGrpSpPr/>
          <p:nvPr/>
        </p:nvGrpSpPr>
        <p:grpSpPr>
          <a:xfrm>
            <a:off x="13062216" y="4305300"/>
            <a:ext cx="6444984" cy="1293673"/>
            <a:chOff x="7162800" y="152227"/>
            <a:chExt cx="9110946" cy="1828800"/>
          </a:xfrm>
        </p:grpSpPr>
        <p:pic>
          <p:nvPicPr>
            <p:cNvPr descr="metin içeren bir resim&#10;&#10;Açıklama otomatik olarak oluşturuldu" id="6406" name="Google Shape;6406;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07" name="Google Shape;6407;p533"/>
            <p:cNvSpPr txBox="1"/>
            <p:nvPr/>
          </p:nvSpPr>
          <p:spPr>
            <a:xfrm>
              <a:off x="9601201" y="809164"/>
              <a:ext cx="6672545" cy="606314"/>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YEAR</a:t>
              </a:r>
              <a:endParaRPr sz="2000">
                <a:solidFill>
                  <a:srgbClr val="FFFFFF"/>
                </a:solidFill>
                <a:latin typeface="Arial"/>
                <a:ea typeface="Arial"/>
                <a:cs typeface="Arial"/>
                <a:sym typeface="Arial"/>
              </a:endParaRPr>
            </a:p>
          </p:txBody>
        </p:sp>
      </p:grpSp>
      <p:grpSp>
        <p:nvGrpSpPr>
          <p:cNvPr id="6408" name="Google Shape;6408;p533"/>
          <p:cNvGrpSpPr/>
          <p:nvPr/>
        </p:nvGrpSpPr>
        <p:grpSpPr>
          <a:xfrm>
            <a:off x="13030200" y="5067300"/>
            <a:ext cx="6444984" cy="1293673"/>
            <a:chOff x="7162800" y="152227"/>
            <a:chExt cx="9110946" cy="1828800"/>
          </a:xfrm>
        </p:grpSpPr>
        <p:pic>
          <p:nvPicPr>
            <p:cNvPr descr="metin içeren bir resim&#10;&#10;Açıklama otomatik olarak oluşturuldu" id="6409" name="Google Shape;6409;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10" name="Google Shape;6410;p533"/>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SYSDATETIME</a:t>
              </a:r>
              <a:endParaRPr sz="2000">
                <a:solidFill>
                  <a:srgbClr val="FFFFFF"/>
                </a:solidFill>
                <a:latin typeface="Arial"/>
                <a:ea typeface="Arial"/>
                <a:cs typeface="Arial"/>
                <a:sym typeface="Arial"/>
              </a:endParaRPr>
            </a:p>
          </p:txBody>
        </p:sp>
      </p:grpSp>
      <p:grpSp>
        <p:nvGrpSpPr>
          <p:cNvPr id="6411" name="Google Shape;6411;p533"/>
          <p:cNvGrpSpPr/>
          <p:nvPr/>
        </p:nvGrpSpPr>
        <p:grpSpPr>
          <a:xfrm>
            <a:off x="13062216" y="5907227"/>
            <a:ext cx="6444984" cy="1293673"/>
            <a:chOff x="7162800" y="152227"/>
            <a:chExt cx="9110946" cy="1828800"/>
          </a:xfrm>
        </p:grpSpPr>
        <p:pic>
          <p:nvPicPr>
            <p:cNvPr descr="metin içeren bir resim&#10;&#10;Açıklama otomatik olarak oluşturuldu" id="6412" name="Google Shape;6412;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13" name="Google Shape;6413;p533"/>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DATETIME2FROMPARTS</a:t>
              </a:r>
              <a:endParaRPr sz="2000">
                <a:solidFill>
                  <a:srgbClr val="FFFFFF"/>
                </a:solidFill>
                <a:latin typeface="Arial"/>
                <a:ea typeface="Arial"/>
                <a:cs typeface="Arial"/>
                <a:sym typeface="Arial"/>
              </a:endParaRPr>
            </a:p>
          </p:txBody>
        </p:sp>
      </p:grpSp>
      <p:grpSp>
        <p:nvGrpSpPr>
          <p:cNvPr id="6414" name="Google Shape;6414;p533"/>
          <p:cNvGrpSpPr/>
          <p:nvPr/>
        </p:nvGrpSpPr>
        <p:grpSpPr>
          <a:xfrm>
            <a:off x="13062216" y="6669227"/>
            <a:ext cx="6444984" cy="1293673"/>
            <a:chOff x="7162800" y="152227"/>
            <a:chExt cx="9110946" cy="1828800"/>
          </a:xfrm>
        </p:grpSpPr>
        <p:pic>
          <p:nvPicPr>
            <p:cNvPr descr="metin içeren bir resim&#10;&#10;Açıklama otomatik olarak oluşturuldu" id="6415" name="Google Shape;6415;p533"/>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416" name="Google Shape;6416;p533"/>
            <p:cNvSpPr txBox="1"/>
            <p:nvPr/>
          </p:nvSpPr>
          <p:spPr>
            <a:xfrm>
              <a:off x="9601201" y="809164"/>
              <a:ext cx="6672545" cy="570328"/>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EOMONTH</a:t>
              </a:r>
              <a:endParaRPr sz="2000">
                <a:solidFill>
                  <a:srgbClr val="FFFFFF"/>
                </a:solidFill>
                <a:latin typeface="Arial"/>
                <a:ea typeface="Arial"/>
                <a:cs typeface="Arial"/>
                <a:sym typeface="Arial"/>
              </a:endParaRPr>
            </a:p>
          </p:txBody>
        </p:sp>
      </p:grpSp>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0" name="Shape 6420"/>
        <p:cNvGrpSpPr/>
        <p:nvPr/>
      </p:nvGrpSpPr>
      <p:grpSpPr>
        <a:xfrm>
          <a:off x="0" y="0"/>
          <a:ext cx="0" cy="0"/>
          <a:chOff x="0" y="0"/>
          <a:chExt cx="0" cy="0"/>
        </a:xfrm>
      </p:grpSpPr>
      <p:sp>
        <p:nvSpPr>
          <p:cNvPr id="6421" name="Google Shape;6421;p53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2" name="Google Shape;6422;p5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423" name="Google Shape;6423;p534"/>
          <p:cNvPicPr preferRelativeResize="0"/>
          <p:nvPr/>
        </p:nvPicPr>
        <p:blipFill rotWithShape="1">
          <a:blip r:embed="rId4">
            <a:alphaModFix/>
          </a:blip>
          <a:srcRect b="0" l="0" r="0" t="0"/>
          <a:stretch/>
        </p:blipFill>
        <p:spPr>
          <a:xfrm>
            <a:off x="-1143000" y="3771900"/>
            <a:ext cx="4738263" cy="2665273"/>
          </a:xfrm>
          <a:prstGeom prst="rect">
            <a:avLst/>
          </a:prstGeom>
          <a:noFill/>
          <a:ln>
            <a:noFill/>
          </a:ln>
        </p:spPr>
      </p:pic>
      <p:sp>
        <p:nvSpPr>
          <p:cNvPr id="6424" name="Google Shape;6424;p534"/>
          <p:cNvSpPr txBox="1"/>
          <p:nvPr/>
        </p:nvSpPr>
        <p:spPr>
          <a:xfrm>
            <a:off x="2286000" y="4991100"/>
            <a:ext cx="4720086" cy="459678"/>
          </a:xfrm>
          <a:prstGeom prst="rect">
            <a:avLst/>
          </a:prstGeom>
          <a:noFill/>
          <a:ln>
            <a:noFill/>
          </a:ln>
        </p:spPr>
        <p:txBody>
          <a:bodyPr anchorCtr="0" anchor="t" bIns="0" lIns="0" spcFirstLastPara="1" rIns="0" wrap="square" tIns="0">
            <a:spAutoFit/>
          </a:bodyPr>
          <a:lstStyle/>
          <a:p>
            <a:pPr indent="0" lvl="0" marL="0" marR="0" rtl="0" algn="l">
              <a:lnSpc>
                <a:spcPct val="124249"/>
              </a:lnSpc>
              <a:spcBef>
                <a:spcPts val="0"/>
              </a:spcBef>
              <a:spcAft>
                <a:spcPts val="0"/>
              </a:spcAft>
              <a:buNone/>
            </a:pPr>
            <a:r>
              <a:rPr lang="en-US" sz="2800">
                <a:solidFill>
                  <a:srgbClr val="FFFFFF"/>
                </a:solidFill>
                <a:latin typeface="Arial"/>
                <a:ea typeface="Arial"/>
                <a:cs typeface="Arial"/>
                <a:sym typeface="Arial"/>
              </a:rPr>
              <a:t>CURRENT_TIMESTAMP</a:t>
            </a:r>
            <a:endParaRPr sz="2800">
              <a:solidFill>
                <a:srgbClr val="FFFFFF"/>
              </a:solidFill>
              <a:latin typeface="Arial"/>
              <a:ea typeface="Arial"/>
              <a:cs typeface="Arial"/>
              <a:sym typeface="Arial"/>
            </a:endParaRPr>
          </a:p>
        </p:txBody>
      </p:sp>
      <p:pic>
        <p:nvPicPr>
          <p:cNvPr id="6425" name="Google Shape;6425;p534"/>
          <p:cNvPicPr preferRelativeResize="0"/>
          <p:nvPr/>
        </p:nvPicPr>
        <p:blipFill rotWithShape="1">
          <a:blip r:embed="rId5">
            <a:alphaModFix/>
          </a:blip>
          <a:srcRect b="0" l="0" r="0" t="0"/>
          <a:stretch/>
        </p:blipFill>
        <p:spPr>
          <a:xfrm>
            <a:off x="6746843" y="3356394"/>
            <a:ext cx="10881685" cy="4188767"/>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sp>
        <p:nvSpPr>
          <p:cNvPr id="6430" name="Google Shape;6430;p53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1" name="Google Shape;6431;p535"/>
          <p:cNvPicPr preferRelativeResize="0"/>
          <p:nvPr/>
        </p:nvPicPr>
        <p:blipFill rotWithShape="1">
          <a:blip r:embed="rId3">
            <a:alphaModFix/>
          </a:blip>
          <a:srcRect b="0" l="0" r="0" t="0"/>
          <a:stretch/>
        </p:blipFill>
        <p:spPr>
          <a:xfrm>
            <a:off x="16859052" y="9173260"/>
            <a:ext cx="1211513" cy="807675"/>
          </a:xfrm>
          <a:prstGeom prst="rect">
            <a:avLst/>
          </a:prstGeom>
          <a:noFill/>
          <a:ln>
            <a:noFill/>
          </a:ln>
        </p:spPr>
      </p:pic>
      <p:pic>
        <p:nvPicPr>
          <p:cNvPr descr="metin içeren bir resim&#10;&#10;Açıklama otomatik olarak oluşturuldu" id="6432" name="Google Shape;6432;p535"/>
          <p:cNvPicPr preferRelativeResize="0"/>
          <p:nvPr/>
        </p:nvPicPr>
        <p:blipFill rotWithShape="1">
          <a:blip r:embed="rId4">
            <a:alphaModFix/>
          </a:blip>
          <a:srcRect b="0" l="0" r="0" t="0"/>
          <a:stretch/>
        </p:blipFill>
        <p:spPr>
          <a:xfrm>
            <a:off x="-1143000" y="3771900"/>
            <a:ext cx="4738263" cy="2665273"/>
          </a:xfrm>
          <a:prstGeom prst="rect">
            <a:avLst/>
          </a:prstGeom>
          <a:noFill/>
          <a:ln>
            <a:noFill/>
          </a:ln>
        </p:spPr>
      </p:pic>
      <p:sp>
        <p:nvSpPr>
          <p:cNvPr id="6433" name="Google Shape;6433;p535"/>
          <p:cNvSpPr txBox="1"/>
          <p:nvPr/>
        </p:nvSpPr>
        <p:spPr>
          <a:xfrm>
            <a:off x="2514600" y="5067300"/>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DATEADD</a:t>
            </a:r>
            <a:endParaRPr sz="4000">
              <a:solidFill>
                <a:srgbClr val="FFFFFF"/>
              </a:solidFill>
              <a:latin typeface="Arial"/>
              <a:ea typeface="Arial"/>
              <a:cs typeface="Arial"/>
              <a:sym typeface="Arial"/>
            </a:endParaRPr>
          </a:p>
        </p:txBody>
      </p:sp>
      <p:pic>
        <p:nvPicPr>
          <p:cNvPr id="6434" name="Google Shape;6434;p535"/>
          <p:cNvPicPr preferRelativeResize="0"/>
          <p:nvPr/>
        </p:nvPicPr>
        <p:blipFill rotWithShape="1">
          <a:blip r:embed="rId5">
            <a:alphaModFix/>
          </a:blip>
          <a:srcRect b="0" l="0" r="0" t="0"/>
          <a:stretch/>
        </p:blipFill>
        <p:spPr>
          <a:xfrm>
            <a:off x="6858000" y="2966891"/>
            <a:ext cx="7036355" cy="4796998"/>
          </a:xfrm>
          <a:prstGeom prst="rect">
            <a:avLst/>
          </a:prstGeom>
          <a:noFill/>
          <a:ln>
            <a:noFill/>
          </a:ln>
        </p:spPr>
      </p:pic>
      <p:pic>
        <p:nvPicPr>
          <p:cNvPr id="6435" name="Google Shape;6435;p535"/>
          <p:cNvPicPr preferRelativeResize="0"/>
          <p:nvPr/>
        </p:nvPicPr>
        <p:blipFill rotWithShape="1">
          <a:blip r:embed="rId6">
            <a:alphaModFix/>
          </a:blip>
          <a:srcRect b="0" l="0" r="0" t="0"/>
          <a:stretch/>
        </p:blipFill>
        <p:spPr>
          <a:xfrm>
            <a:off x="14392029" y="495301"/>
            <a:ext cx="3325636" cy="6858000"/>
          </a:xfrm>
          <a:prstGeom prst="rect">
            <a:avLst/>
          </a:prstGeom>
          <a:noFill/>
          <a:ln>
            <a:noFill/>
          </a:ln>
        </p:spPr>
      </p:pic>
      <p:pic>
        <p:nvPicPr>
          <p:cNvPr id="6436" name="Google Shape;6436;p535"/>
          <p:cNvPicPr preferRelativeResize="0"/>
          <p:nvPr/>
        </p:nvPicPr>
        <p:blipFill rotWithShape="1">
          <a:blip r:embed="rId7">
            <a:alphaModFix/>
          </a:blip>
          <a:srcRect b="0" l="0" r="0" t="0"/>
          <a:stretch/>
        </p:blipFill>
        <p:spPr>
          <a:xfrm>
            <a:off x="14429678" y="7269980"/>
            <a:ext cx="3211787" cy="1903281"/>
          </a:xfrm>
          <a:prstGeom prst="rect">
            <a:avLst/>
          </a:prstGeom>
          <a:noFill/>
          <a:ln>
            <a:noFill/>
          </a:ln>
        </p:spPr>
      </p:pic>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0" name="Shape 6440"/>
        <p:cNvGrpSpPr/>
        <p:nvPr/>
      </p:nvGrpSpPr>
      <p:grpSpPr>
        <a:xfrm>
          <a:off x="0" y="0"/>
          <a:ext cx="0" cy="0"/>
          <a:chOff x="0" y="0"/>
          <a:chExt cx="0" cy="0"/>
        </a:xfrm>
      </p:grpSpPr>
      <p:sp>
        <p:nvSpPr>
          <p:cNvPr id="6441" name="Google Shape;6441;p53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42" name="Google Shape;6442;p536"/>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43" name="Google Shape;6443;p536"/>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44" name="Google Shape;6444;p536"/>
          <p:cNvSpPr txBox="1"/>
          <p:nvPr/>
        </p:nvSpPr>
        <p:spPr>
          <a:xfrm>
            <a:off x="2747514"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DATEDIFF</a:t>
            </a:r>
            <a:endParaRPr sz="4000">
              <a:solidFill>
                <a:srgbClr val="FFFFFF"/>
              </a:solidFill>
              <a:latin typeface="Arial"/>
              <a:ea typeface="Arial"/>
              <a:cs typeface="Arial"/>
              <a:sym typeface="Arial"/>
            </a:endParaRPr>
          </a:p>
        </p:txBody>
      </p:sp>
      <p:pic>
        <p:nvPicPr>
          <p:cNvPr id="6445" name="Google Shape;6445;p536"/>
          <p:cNvPicPr preferRelativeResize="0"/>
          <p:nvPr/>
        </p:nvPicPr>
        <p:blipFill rotWithShape="1">
          <a:blip r:embed="rId5">
            <a:alphaModFix/>
          </a:blip>
          <a:srcRect b="0" l="0" r="0" t="0"/>
          <a:stretch/>
        </p:blipFill>
        <p:spPr>
          <a:xfrm>
            <a:off x="6980810" y="3238235"/>
            <a:ext cx="8145012" cy="3801005"/>
          </a:xfrm>
          <a:prstGeom prst="rect">
            <a:avLst/>
          </a:prstGeom>
          <a:noFill/>
          <a:ln>
            <a:noFill/>
          </a:ln>
        </p:spPr>
      </p:pic>
      <p:pic>
        <p:nvPicPr>
          <p:cNvPr id="6446" name="Google Shape;6446;p536"/>
          <p:cNvPicPr preferRelativeResize="0"/>
          <p:nvPr/>
        </p:nvPicPr>
        <p:blipFill rotWithShape="1">
          <a:blip r:embed="rId6">
            <a:alphaModFix/>
          </a:blip>
          <a:srcRect b="0" l="0" r="0" t="0"/>
          <a:stretch/>
        </p:blipFill>
        <p:spPr>
          <a:xfrm>
            <a:off x="15196224" y="647700"/>
            <a:ext cx="2791215" cy="7259063"/>
          </a:xfrm>
          <a:prstGeom prst="rect">
            <a:avLst/>
          </a:prstGeom>
          <a:noFill/>
          <a:ln>
            <a:noFill/>
          </a:ln>
        </p:spPr>
      </p:pic>
      <p:pic>
        <p:nvPicPr>
          <p:cNvPr id="6447" name="Google Shape;6447;p536"/>
          <p:cNvPicPr preferRelativeResize="0"/>
          <p:nvPr/>
        </p:nvPicPr>
        <p:blipFill rotWithShape="1">
          <a:blip r:embed="rId7">
            <a:alphaModFix/>
          </a:blip>
          <a:srcRect b="0" l="0" r="0" t="0"/>
          <a:stretch/>
        </p:blipFill>
        <p:spPr>
          <a:xfrm>
            <a:off x="15196224" y="7922333"/>
            <a:ext cx="2886478" cy="781159"/>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1" name="Shape 6451"/>
        <p:cNvGrpSpPr/>
        <p:nvPr/>
      </p:nvGrpSpPr>
      <p:grpSpPr>
        <a:xfrm>
          <a:off x="0" y="0"/>
          <a:ext cx="0" cy="0"/>
          <a:chOff x="0" y="0"/>
          <a:chExt cx="0" cy="0"/>
        </a:xfrm>
      </p:grpSpPr>
      <p:sp>
        <p:nvSpPr>
          <p:cNvPr id="6452" name="Google Shape;6452;p53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53" name="Google Shape;6453;p537"/>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54" name="Google Shape;6454;p53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55" name="Google Shape;6455;p537"/>
          <p:cNvSpPr txBox="1"/>
          <p:nvPr/>
        </p:nvSpPr>
        <p:spPr>
          <a:xfrm>
            <a:off x="2747514"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DATEDIFF</a:t>
            </a:r>
            <a:endParaRPr sz="4000">
              <a:solidFill>
                <a:srgbClr val="FFFFFF"/>
              </a:solidFill>
              <a:latin typeface="Arial"/>
              <a:ea typeface="Arial"/>
              <a:cs typeface="Arial"/>
              <a:sym typeface="Arial"/>
            </a:endParaRPr>
          </a:p>
        </p:txBody>
      </p:sp>
      <p:pic>
        <p:nvPicPr>
          <p:cNvPr id="6456" name="Google Shape;6456;p537"/>
          <p:cNvPicPr preferRelativeResize="0"/>
          <p:nvPr/>
        </p:nvPicPr>
        <p:blipFill rotWithShape="1">
          <a:blip r:embed="rId5">
            <a:alphaModFix/>
          </a:blip>
          <a:srcRect b="0" l="0" r="0" t="0"/>
          <a:stretch/>
        </p:blipFill>
        <p:spPr>
          <a:xfrm>
            <a:off x="7654875" y="1098591"/>
            <a:ext cx="9235278" cy="8089817"/>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0" name="Shape 6460"/>
        <p:cNvGrpSpPr/>
        <p:nvPr/>
      </p:nvGrpSpPr>
      <p:grpSpPr>
        <a:xfrm>
          <a:off x="0" y="0"/>
          <a:ext cx="0" cy="0"/>
          <a:chOff x="0" y="0"/>
          <a:chExt cx="0" cy="0"/>
        </a:xfrm>
      </p:grpSpPr>
      <p:sp>
        <p:nvSpPr>
          <p:cNvPr id="6461" name="Google Shape;6461;p53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62" name="Google Shape;6462;p538"/>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63" name="Google Shape;6463;p538"/>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64" name="Google Shape;6464;p538"/>
          <p:cNvSpPr txBox="1"/>
          <p:nvPr/>
        </p:nvSpPr>
        <p:spPr>
          <a:xfrm>
            <a:off x="2518914" y="4991100"/>
            <a:ext cx="4720086" cy="459678"/>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DATEFROMPARTS</a:t>
            </a:r>
            <a:endParaRPr sz="3200">
              <a:solidFill>
                <a:srgbClr val="FFFFFF"/>
              </a:solidFill>
              <a:latin typeface="Arial"/>
              <a:ea typeface="Arial"/>
              <a:cs typeface="Arial"/>
              <a:sym typeface="Arial"/>
            </a:endParaRPr>
          </a:p>
        </p:txBody>
      </p:sp>
      <p:pic>
        <p:nvPicPr>
          <p:cNvPr id="6465" name="Google Shape;6465;p538"/>
          <p:cNvPicPr preferRelativeResize="0"/>
          <p:nvPr/>
        </p:nvPicPr>
        <p:blipFill rotWithShape="1">
          <a:blip r:embed="rId5">
            <a:alphaModFix/>
          </a:blip>
          <a:srcRect b="0" l="0" r="0" t="0"/>
          <a:stretch/>
        </p:blipFill>
        <p:spPr>
          <a:xfrm>
            <a:off x="6871513" y="1078512"/>
            <a:ext cx="10221920" cy="4372266"/>
          </a:xfrm>
          <a:prstGeom prst="rect">
            <a:avLst/>
          </a:prstGeom>
          <a:noFill/>
          <a:ln>
            <a:noFill/>
          </a:ln>
        </p:spPr>
      </p:pic>
      <p:pic>
        <p:nvPicPr>
          <p:cNvPr id="6466" name="Google Shape;6466;p538"/>
          <p:cNvPicPr preferRelativeResize="0"/>
          <p:nvPr/>
        </p:nvPicPr>
        <p:blipFill rotWithShape="1">
          <a:blip r:embed="rId6">
            <a:alphaModFix/>
          </a:blip>
          <a:srcRect b="0" l="0" r="0" t="0"/>
          <a:stretch/>
        </p:blipFill>
        <p:spPr>
          <a:xfrm>
            <a:off x="8964666" y="5955502"/>
            <a:ext cx="5562600" cy="3341115"/>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0" name="Shape 6470"/>
        <p:cNvGrpSpPr/>
        <p:nvPr/>
      </p:nvGrpSpPr>
      <p:grpSpPr>
        <a:xfrm>
          <a:off x="0" y="0"/>
          <a:ext cx="0" cy="0"/>
          <a:chOff x="0" y="0"/>
          <a:chExt cx="0" cy="0"/>
        </a:xfrm>
      </p:grpSpPr>
      <p:sp>
        <p:nvSpPr>
          <p:cNvPr id="6471" name="Google Shape;6471;p53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72" name="Google Shape;6472;p539"/>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73" name="Google Shape;6473;p539"/>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74" name="Google Shape;6474;p539"/>
          <p:cNvSpPr txBox="1"/>
          <p:nvPr/>
        </p:nvSpPr>
        <p:spPr>
          <a:xfrm>
            <a:off x="2743200" y="4991100"/>
            <a:ext cx="4720086" cy="459678"/>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DATENAME</a:t>
            </a:r>
            <a:endParaRPr sz="3200">
              <a:solidFill>
                <a:srgbClr val="FFFFFF"/>
              </a:solidFill>
              <a:latin typeface="Arial"/>
              <a:ea typeface="Arial"/>
              <a:cs typeface="Arial"/>
              <a:sym typeface="Arial"/>
            </a:endParaRPr>
          </a:p>
        </p:txBody>
      </p:sp>
      <p:pic>
        <p:nvPicPr>
          <p:cNvPr id="6475" name="Google Shape;6475;p539"/>
          <p:cNvPicPr preferRelativeResize="0"/>
          <p:nvPr/>
        </p:nvPicPr>
        <p:blipFill rotWithShape="1">
          <a:blip r:embed="rId5">
            <a:alphaModFix/>
          </a:blip>
          <a:srcRect b="0" l="0" r="0" t="0"/>
          <a:stretch/>
        </p:blipFill>
        <p:spPr>
          <a:xfrm>
            <a:off x="7162799" y="625146"/>
            <a:ext cx="10133829" cy="4825632"/>
          </a:xfrm>
          <a:prstGeom prst="rect">
            <a:avLst/>
          </a:prstGeom>
          <a:noFill/>
          <a:ln>
            <a:noFill/>
          </a:ln>
        </p:spPr>
      </p:pic>
      <p:pic>
        <p:nvPicPr>
          <p:cNvPr id="6476" name="Google Shape;6476;p539"/>
          <p:cNvPicPr preferRelativeResize="0"/>
          <p:nvPr/>
        </p:nvPicPr>
        <p:blipFill rotWithShape="1">
          <a:blip r:embed="rId6">
            <a:alphaModFix/>
          </a:blip>
          <a:srcRect b="0" l="0" r="0" t="0"/>
          <a:stretch/>
        </p:blipFill>
        <p:spPr>
          <a:xfrm>
            <a:off x="10591800" y="5676900"/>
            <a:ext cx="2924583" cy="43535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54"/>
          <p:cNvPicPr preferRelativeResize="0"/>
          <p:nvPr/>
        </p:nvPicPr>
        <p:blipFill rotWithShape="1">
          <a:blip r:embed="rId3">
            <a:alphaModFix/>
          </a:blip>
          <a:srcRect b="0" l="0" r="0" t="0"/>
          <a:stretch/>
        </p:blipFill>
        <p:spPr>
          <a:xfrm>
            <a:off x="914400" y="495300"/>
            <a:ext cx="16780693" cy="9296400"/>
          </a:xfrm>
          <a:prstGeom prst="rect">
            <a:avLst/>
          </a:prstGeom>
          <a:noFill/>
          <a:ln>
            <a:noFill/>
          </a:ln>
        </p:spPr>
      </p:pic>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0" name="Shape 6480"/>
        <p:cNvGrpSpPr/>
        <p:nvPr/>
      </p:nvGrpSpPr>
      <p:grpSpPr>
        <a:xfrm>
          <a:off x="0" y="0"/>
          <a:ext cx="0" cy="0"/>
          <a:chOff x="0" y="0"/>
          <a:chExt cx="0" cy="0"/>
        </a:xfrm>
      </p:grpSpPr>
      <p:sp>
        <p:nvSpPr>
          <p:cNvPr id="6481" name="Google Shape;6481;p54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82" name="Google Shape;6482;p540"/>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83" name="Google Shape;6483;p540"/>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84" name="Google Shape;6484;p540"/>
          <p:cNvSpPr txBox="1"/>
          <p:nvPr/>
        </p:nvSpPr>
        <p:spPr>
          <a:xfrm>
            <a:off x="2747514" y="4991100"/>
            <a:ext cx="4720086" cy="459678"/>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DATEPART</a:t>
            </a:r>
            <a:endParaRPr sz="3200">
              <a:solidFill>
                <a:srgbClr val="FFFFFF"/>
              </a:solidFill>
              <a:latin typeface="Arial"/>
              <a:ea typeface="Arial"/>
              <a:cs typeface="Arial"/>
              <a:sym typeface="Arial"/>
            </a:endParaRPr>
          </a:p>
        </p:txBody>
      </p:sp>
      <p:pic>
        <p:nvPicPr>
          <p:cNvPr id="6485" name="Google Shape;6485;p540"/>
          <p:cNvPicPr preferRelativeResize="0"/>
          <p:nvPr/>
        </p:nvPicPr>
        <p:blipFill rotWithShape="1">
          <a:blip r:embed="rId5">
            <a:alphaModFix/>
          </a:blip>
          <a:srcRect b="0" l="0" r="0" t="0"/>
          <a:stretch/>
        </p:blipFill>
        <p:spPr>
          <a:xfrm>
            <a:off x="7242720" y="873822"/>
            <a:ext cx="6473281" cy="3276600"/>
          </a:xfrm>
          <a:prstGeom prst="rect">
            <a:avLst/>
          </a:prstGeom>
          <a:noFill/>
          <a:ln>
            <a:noFill/>
          </a:ln>
        </p:spPr>
      </p:pic>
      <p:pic>
        <p:nvPicPr>
          <p:cNvPr id="6486" name="Google Shape;6486;p540"/>
          <p:cNvPicPr preferRelativeResize="0"/>
          <p:nvPr/>
        </p:nvPicPr>
        <p:blipFill rotWithShape="1">
          <a:blip r:embed="rId6">
            <a:alphaModFix/>
          </a:blip>
          <a:srcRect b="0" l="0" r="0" t="0"/>
          <a:stretch/>
        </p:blipFill>
        <p:spPr>
          <a:xfrm>
            <a:off x="14329321" y="1395510"/>
            <a:ext cx="2943636" cy="2400635"/>
          </a:xfrm>
          <a:prstGeom prst="rect">
            <a:avLst/>
          </a:prstGeom>
          <a:noFill/>
          <a:ln>
            <a:noFill/>
          </a:ln>
        </p:spPr>
      </p:pic>
      <p:pic>
        <p:nvPicPr>
          <p:cNvPr id="6487" name="Google Shape;6487;p540"/>
          <p:cNvPicPr preferRelativeResize="0"/>
          <p:nvPr/>
        </p:nvPicPr>
        <p:blipFill rotWithShape="1">
          <a:blip r:embed="rId7">
            <a:alphaModFix/>
          </a:blip>
          <a:srcRect b="0" l="0" r="0" t="0"/>
          <a:stretch/>
        </p:blipFill>
        <p:spPr>
          <a:xfrm>
            <a:off x="9858094" y="4798873"/>
            <a:ext cx="3601016" cy="3276600"/>
          </a:xfrm>
          <a:prstGeom prst="rect">
            <a:avLst/>
          </a:prstGeom>
          <a:noFill/>
          <a:ln>
            <a:noFill/>
          </a:ln>
        </p:spPr>
      </p:pic>
      <p:pic>
        <p:nvPicPr>
          <p:cNvPr id="6488" name="Google Shape;6488;p540"/>
          <p:cNvPicPr preferRelativeResize="0"/>
          <p:nvPr/>
        </p:nvPicPr>
        <p:blipFill rotWithShape="1">
          <a:blip r:embed="rId8">
            <a:alphaModFix/>
          </a:blip>
          <a:srcRect b="0" l="0" r="0" t="0"/>
          <a:stretch/>
        </p:blipFill>
        <p:spPr>
          <a:xfrm>
            <a:off x="7152667" y="8567752"/>
            <a:ext cx="9525000" cy="712815"/>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2" name="Shape 6492"/>
        <p:cNvGrpSpPr/>
        <p:nvPr/>
      </p:nvGrpSpPr>
      <p:grpSpPr>
        <a:xfrm>
          <a:off x="0" y="0"/>
          <a:ext cx="0" cy="0"/>
          <a:chOff x="0" y="0"/>
          <a:chExt cx="0" cy="0"/>
        </a:xfrm>
      </p:grpSpPr>
      <p:sp>
        <p:nvSpPr>
          <p:cNvPr id="6493" name="Google Shape;6493;p54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494" name="Google Shape;6494;p541"/>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495" name="Google Shape;6495;p541"/>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496" name="Google Shape;6496;p541"/>
          <p:cNvSpPr txBox="1"/>
          <p:nvPr/>
        </p:nvSpPr>
        <p:spPr>
          <a:xfrm>
            <a:off x="2747514" y="5067300"/>
            <a:ext cx="4720086" cy="521168"/>
          </a:xfrm>
          <a:prstGeom prst="rect">
            <a:avLst/>
          </a:prstGeom>
          <a:noFill/>
          <a:ln>
            <a:noFill/>
          </a:ln>
        </p:spPr>
        <p:txBody>
          <a:bodyPr anchorCtr="0" anchor="t" bIns="0" lIns="0" spcFirstLastPara="1" rIns="0" wrap="square" tIns="0">
            <a:spAutoFit/>
          </a:bodyPr>
          <a:lstStyle/>
          <a:p>
            <a:pPr indent="0" lvl="0" marL="0" marR="0" rtl="0" algn="l">
              <a:lnSpc>
                <a:spcPct val="72479"/>
              </a:lnSpc>
              <a:spcBef>
                <a:spcPts val="0"/>
              </a:spcBef>
              <a:spcAft>
                <a:spcPts val="0"/>
              </a:spcAft>
              <a:buNone/>
            </a:pPr>
            <a:r>
              <a:rPr lang="en-US" sz="4800">
                <a:solidFill>
                  <a:srgbClr val="FFFFFF"/>
                </a:solidFill>
                <a:latin typeface="Arial"/>
                <a:ea typeface="Arial"/>
                <a:cs typeface="Arial"/>
                <a:sym typeface="Arial"/>
              </a:rPr>
              <a:t>DAY</a:t>
            </a:r>
            <a:endParaRPr sz="4800">
              <a:solidFill>
                <a:srgbClr val="FFFFFF"/>
              </a:solidFill>
              <a:latin typeface="Arial"/>
              <a:ea typeface="Arial"/>
              <a:cs typeface="Arial"/>
              <a:sym typeface="Arial"/>
            </a:endParaRPr>
          </a:p>
        </p:txBody>
      </p:sp>
      <p:pic>
        <p:nvPicPr>
          <p:cNvPr id="6497" name="Google Shape;6497;p541"/>
          <p:cNvPicPr preferRelativeResize="0"/>
          <p:nvPr/>
        </p:nvPicPr>
        <p:blipFill rotWithShape="1">
          <a:blip r:embed="rId5">
            <a:alphaModFix/>
          </a:blip>
          <a:srcRect b="0" l="0" r="0" t="0"/>
          <a:stretch/>
        </p:blipFill>
        <p:spPr>
          <a:xfrm>
            <a:off x="7010399" y="3360745"/>
            <a:ext cx="10300367" cy="3565511"/>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1" name="Shape 6501"/>
        <p:cNvGrpSpPr/>
        <p:nvPr/>
      </p:nvGrpSpPr>
      <p:grpSpPr>
        <a:xfrm>
          <a:off x="0" y="0"/>
          <a:ext cx="0" cy="0"/>
          <a:chOff x="0" y="0"/>
          <a:chExt cx="0" cy="0"/>
        </a:xfrm>
      </p:grpSpPr>
      <p:sp>
        <p:nvSpPr>
          <p:cNvPr id="6502" name="Google Shape;6502;p54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03" name="Google Shape;6503;p542"/>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04" name="Google Shape;6504;p542"/>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05" name="Google Shape;6505;p542"/>
          <p:cNvSpPr txBox="1"/>
          <p:nvPr/>
        </p:nvSpPr>
        <p:spPr>
          <a:xfrm>
            <a:off x="2728464"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GETDATE</a:t>
            </a:r>
            <a:endParaRPr sz="4000">
              <a:solidFill>
                <a:srgbClr val="FFFFFF"/>
              </a:solidFill>
              <a:latin typeface="Arial"/>
              <a:ea typeface="Arial"/>
              <a:cs typeface="Arial"/>
              <a:sym typeface="Arial"/>
            </a:endParaRPr>
          </a:p>
        </p:txBody>
      </p:sp>
      <p:pic>
        <p:nvPicPr>
          <p:cNvPr id="6506" name="Google Shape;6506;p542"/>
          <p:cNvPicPr preferRelativeResize="0"/>
          <p:nvPr/>
        </p:nvPicPr>
        <p:blipFill rotWithShape="1">
          <a:blip r:embed="rId5">
            <a:alphaModFix/>
          </a:blip>
          <a:srcRect b="0" l="0" r="0" t="0"/>
          <a:stretch/>
        </p:blipFill>
        <p:spPr>
          <a:xfrm>
            <a:off x="7315200" y="3539674"/>
            <a:ext cx="9848850" cy="3207653"/>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0" name="Shape 6510"/>
        <p:cNvGrpSpPr/>
        <p:nvPr/>
      </p:nvGrpSpPr>
      <p:grpSpPr>
        <a:xfrm>
          <a:off x="0" y="0"/>
          <a:ext cx="0" cy="0"/>
          <a:chOff x="0" y="0"/>
          <a:chExt cx="0" cy="0"/>
        </a:xfrm>
      </p:grpSpPr>
      <p:sp>
        <p:nvSpPr>
          <p:cNvPr id="6511" name="Google Shape;6511;p54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12" name="Google Shape;6512;p543"/>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13" name="Google Shape;6513;p54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14" name="Google Shape;6514;p543"/>
          <p:cNvSpPr txBox="1"/>
          <p:nvPr/>
        </p:nvSpPr>
        <p:spPr>
          <a:xfrm>
            <a:off x="2819400"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ISDATE</a:t>
            </a:r>
            <a:endParaRPr sz="4000">
              <a:solidFill>
                <a:srgbClr val="FFFFFF"/>
              </a:solidFill>
              <a:latin typeface="Arial"/>
              <a:ea typeface="Arial"/>
              <a:cs typeface="Arial"/>
              <a:sym typeface="Arial"/>
            </a:endParaRPr>
          </a:p>
        </p:txBody>
      </p:sp>
      <p:pic>
        <p:nvPicPr>
          <p:cNvPr id="6515" name="Google Shape;6515;p543"/>
          <p:cNvPicPr preferRelativeResize="0"/>
          <p:nvPr/>
        </p:nvPicPr>
        <p:blipFill rotWithShape="1">
          <a:blip r:embed="rId5">
            <a:alphaModFix/>
          </a:blip>
          <a:srcRect b="0" l="0" r="0" t="0"/>
          <a:stretch/>
        </p:blipFill>
        <p:spPr>
          <a:xfrm>
            <a:off x="7239000" y="2133600"/>
            <a:ext cx="9600923" cy="6019800"/>
          </a:xfrm>
          <a:prstGeom prst="rect">
            <a:avLst/>
          </a:prstGeom>
          <a:noFill/>
          <a:ln>
            <a:noFill/>
          </a:ln>
        </p:spPr>
      </p:pic>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9" name="Shape 6519"/>
        <p:cNvGrpSpPr/>
        <p:nvPr/>
      </p:nvGrpSpPr>
      <p:grpSpPr>
        <a:xfrm>
          <a:off x="0" y="0"/>
          <a:ext cx="0" cy="0"/>
          <a:chOff x="0" y="0"/>
          <a:chExt cx="0" cy="0"/>
        </a:xfrm>
      </p:grpSpPr>
      <p:sp>
        <p:nvSpPr>
          <p:cNvPr id="6520" name="Google Shape;6520;p54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21" name="Google Shape;6521;p544"/>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22" name="Google Shape;6522;p54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23" name="Google Shape;6523;p544"/>
          <p:cNvSpPr txBox="1"/>
          <p:nvPr/>
        </p:nvSpPr>
        <p:spPr>
          <a:xfrm>
            <a:off x="2868746"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MONTH</a:t>
            </a:r>
            <a:endParaRPr sz="4000">
              <a:solidFill>
                <a:srgbClr val="FFFFFF"/>
              </a:solidFill>
              <a:latin typeface="Arial"/>
              <a:ea typeface="Arial"/>
              <a:cs typeface="Arial"/>
              <a:sym typeface="Arial"/>
            </a:endParaRPr>
          </a:p>
        </p:txBody>
      </p:sp>
      <p:pic>
        <p:nvPicPr>
          <p:cNvPr id="6524" name="Google Shape;6524;p544"/>
          <p:cNvPicPr preferRelativeResize="0"/>
          <p:nvPr/>
        </p:nvPicPr>
        <p:blipFill rotWithShape="1">
          <a:blip r:embed="rId5">
            <a:alphaModFix/>
          </a:blip>
          <a:srcRect b="0" l="0" r="0" t="0"/>
          <a:stretch/>
        </p:blipFill>
        <p:spPr>
          <a:xfrm>
            <a:off x="7288161" y="3200400"/>
            <a:ext cx="10237839" cy="3886200"/>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8" name="Shape 6528"/>
        <p:cNvGrpSpPr/>
        <p:nvPr/>
      </p:nvGrpSpPr>
      <p:grpSpPr>
        <a:xfrm>
          <a:off x="0" y="0"/>
          <a:ext cx="0" cy="0"/>
          <a:chOff x="0" y="0"/>
          <a:chExt cx="0" cy="0"/>
        </a:xfrm>
      </p:grpSpPr>
      <p:sp>
        <p:nvSpPr>
          <p:cNvPr id="6529" name="Google Shape;6529;p54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30" name="Google Shape;6530;p545"/>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31" name="Google Shape;6531;p545"/>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32" name="Google Shape;6532;p545"/>
          <p:cNvSpPr txBox="1"/>
          <p:nvPr/>
        </p:nvSpPr>
        <p:spPr>
          <a:xfrm>
            <a:off x="2823714"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YEAR</a:t>
            </a:r>
            <a:endParaRPr sz="4000">
              <a:solidFill>
                <a:srgbClr val="FFFFFF"/>
              </a:solidFill>
              <a:latin typeface="Arial"/>
              <a:ea typeface="Arial"/>
              <a:cs typeface="Arial"/>
              <a:sym typeface="Arial"/>
            </a:endParaRPr>
          </a:p>
        </p:txBody>
      </p:sp>
      <p:pic>
        <p:nvPicPr>
          <p:cNvPr id="6533" name="Google Shape;6533;p545"/>
          <p:cNvPicPr preferRelativeResize="0"/>
          <p:nvPr/>
        </p:nvPicPr>
        <p:blipFill rotWithShape="1">
          <a:blip r:embed="rId5">
            <a:alphaModFix/>
          </a:blip>
          <a:srcRect b="0" l="0" r="0" t="0"/>
          <a:stretch/>
        </p:blipFill>
        <p:spPr>
          <a:xfrm>
            <a:off x="7303000" y="3207481"/>
            <a:ext cx="10223000" cy="3872038"/>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7" name="Shape 6537"/>
        <p:cNvGrpSpPr/>
        <p:nvPr/>
      </p:nvGrpSpPr>
      <p:grpSpPr>
        <a:xfrm>
          <a:off x="0" y="0"/>
          <a:ext cx="0" cy="0"/>
          <a:chOff x="0" y="0"/>
          <a:chExt cx="0" cy="0"/>
        </a:xfrm>
      </p:grpSpPr>
      <p:sp>
        <p:nvSpPr>
          <p:cNvPr id="6538" name="Google Shape;6538;p54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39" name="Google Shape;6539;p546"/>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40" name="Google Shape;6540;p546"/>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41" name="Google Shape;6541;p546"/>
          <p:cNvSpPr txBox="1"/>
          <p:nvPr/>
        </p:nvSpPr>
        <p:spPr>
          <a:xfrm>
            <a:off x="2595114" y="5034109"/>
            <a:ext cx="4720086" cy="490391"/>
          </a:xfrm>
          <a:prstGeom prst="rect">
            <a:avLst/>
          </a:prstGeom>
          <a:noFill/>
          <a:ln>
            <a:noFill/>
          </a:ln>
        </p:spPr>
        <p:txBody>
          <a:bodyPr anchorCtr="0" anchor="t" bIns="0" lIns="0" spcFirstLastPara="1" rIns="0" wrap="square" tIns="0">
            <a:spAutoFit/>
          </a:bodyPr>
          <a:lstStyle/>
          <a:p>
            <a:pPr indent="0" lvl="0" marL="0" marR="0" rtl="0" algn="l">
              <a:lnSpc>
                <a:spcPct val="86975"/>
              </a:lnSpc>
              <a:spcBef>
                <a:spcPts val="0"/>
              </a:spcBef>
              <a:spcAft>
                <a:spcPts val="0"/>
              </a:spcAft>
              <a:buNone/>
            </a:pPr>
            <a:r>
              <a:rPr lang="en-US" sz="4000">
                <a:solidFill>
                  <a:srgbClr val="FFFFFF"/>
                </a:solidFill>
                <a:latin typeface="Arial"/>
                <a:ea typeface="Arial"/>
                <a:cs typeface="Arial"/>
                <a:sym typeface="Arial"/>
              </a:rPr>
              <a:t>SYSDATETIME</a:t>
            </a:r>
            <a:endParaRPr sz="4000">
              <a:solidFill>
                <a:srgbClr val="FFFFFF"/>
              </a:solidFill>
              <a:latin typeface="Arial"/>
              <a:ea typeface="Arial"/>
              <a:cs typeface="Arial"/>
              <a:sym typeface="Arial"/>
            </a:endParaRPr>
          </a:p>
        </p:txBody>
      </p:sp>
      <p:pic>
        <p:nvPicPr>
          <p:cNvPr id="6542" name="Google Shape;6542;p546"/>
          <p:cNvPicPr preferRelativeResize="0"/>
          <p:nvPr/>
        </p:nvPicPr>
        <p:blipFill rotWithShape="1">
          <a:blip r:embed="rId5">
            <a:alphaModFix/>
          </a:blip>
          <a:srcRect b="0" l="0" r="0" t="0"/>
          <a:stretch/>
        </p:blipFill>
        <p:spPr>
          <a:xfrm>
            <a:off x="7162800" y="3225310"/>
            <a:ext cx="10722193" cy="3836380"/>
          </a:xfrm>
          <a:prstGeom prst="rect">
            <a:avLst/>
          </a:prstGeom>
          <a:noFill/>
          <a:ln>
            <a:noFill/>
          </a:ln>
        </p:spPr>
      </p:pic>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6" name="Shape 6546"/>
        <p:cNvGrpSpPr/>
        <p:nvPr/>
      </p:nvGrpSpPr>
      <p:grpSpPr>
        <a:xfrm>
          <a:off x="0" y="0"/>
          <a:ext cx="0" cy="0"/>
          <a:chOff x="0" y="0"/>
          <a:chExt cx="0" cy="0"/>
        </a:xfrm>
      </p:grpSpPr>
      <p:sp>
        <p:nvSpPr>
          <p:cNvPr id="6547" name="Google Shape;6547;p54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48" name="Google Shape;6548;p547"/>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49" name="Google Shape;6549;p54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50" name="Google Shape;6550;p547"/>
          <p:cNvSpPr txBox="1"/>
          <p:nvPr/>
        </p:nvSpPr>
        <p:spPr>
          <a:xfrm>
            <a:off x="2518914" y="4991100"/>
            <a:ext cx="472008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DATETIME2FROMPARTS</a:t>
            </a:r>
            <a:endParaRPr sz="2400">
              <a:solidFill>
                <a:srgbClr val="FFFFFF"/>
              </a:solidFill>
              <a:latin typeface="Arial"/>
              <a:ea typeface="Arial"/>
              <a:cs typeface="Arial"/>
              <a:sym typeface="Arial"/>
            </a:endParaRPr>
          </a:p>
        </p:txBody>
      </p:sp>
      <p:pic>
        <p:nvPicPr>
          <p:cNvPr id="6551" name="Google Shape;6551;p547"/>
          <p:cNvPicPr preferRelativeResize="0"/>
          <p:nvPr/>
        </p:nvPicPr>
        <p:blipFill rotWithShape="1">
          <a:blip r:embed="rId5">
            <a:alphaModFix/>
          </a:blip>
          <a:srcRect b="0" l="0" r="0" t="0"/>
          <a:stretch/>
        </p:blipFill>
        <p:spPr>
          <a:xfrm>
            <a:off x="6843989" y="3062199"/>
            <a:ext cx="11205795" cy="1419401"/>
          </a:xfrm>
          <a:prstGeom prst="rect">
            <a:avLst/>
          </a:prstGeom>
          <a:noFill/>
          <a:ln>
            <a:noFill/>
          </a:ln>
        </p:spPr>
      </p:pic>
      <p:pic>
        <p:nvPicPr>
          <p:cNvPr id="6552" name="Google Shape;6552;p547"/>
          <p:cNvPicPr preferRelativeResize="0"/>
          <p:nvPr/>
        </p:nvPicPr>
        <p:blipFill rotWithShape="1">
          <a:blip r:embed="rId6">
            <a:alphaModFix/>
          </a:blip>
          <a:srcRect b="0" l="0" r="0" t="0"/>
          <a:stretch/>
        </p:blipFill>
        <p:spPr>
          <a:xfrm>
            <a:off x="8610600" y="5520364"/>
            <a:ext cx="7357102" cy="1833617"/>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6" name="Shape 6556"/>
        <p:cNvGrpSpPr/>
        <p:nvPr/>
      </p:nvGrpSpPr>
      <p:grpSpPr>
        <a:xfrm>
          <a:off x="0" y="0"/>
          <a:ext cx="0" cy="0"/>
          <a:chOff x="0" y="0"/>
          <a:chExt cx="0" cy="0"/>
        </a:xfrm>
      </p:grpSpPr>
      <p:sp>
        <p:nvSpPr>
          <p:cNvPr id="6557" name="Google Shape;6557;p54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etin içeren bir resim&#10;&#10;Açıklama otomatik olarak oluşturuldu" id="6558" name="Google Shape;6558;p548"/>
          <p:cNvPicPr preferRelativeResize="0"/>
          <p:nvPr/>
        </p:nvPicPr>
        <p:blipFill rotWithShape="1">
          <a:blip r:embed="rId3">
            <a:alphaModFix/>
          </a:blip>
          <a:srcRect b="0" l="0" r="0" t="0"/>
          <a:stretch/>
        </p:blipFill>
        <p:spPr>
          <a:xfrm>
            <a:off x="-910086" y="3771900"/>
            <a:ext cx="4738263" cy="2665273"/>
          </a:xfrm>
          <a:prstGeom prst="rect">
            <a:avLst/>
          </a:prstGeom>
          <a:noFill/>
          <a:ln>
            <a:noFill/>
          </a:ln>
        </p:spPr>
      </p:pic>
      <p:pic>
        <p:nvPicPr>
          <p:cNvPr id="6559" name="Google Shape;6559;p548"/>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6560" name="Google Shape;6560;p548"/>
          <p:cNvSpPr txBox="1"/>
          <p:nvPr/>
        </p:nvSpPr>
        <p:spPr>
          <a:xfrm>
            <a:off x="2671314" y="4991100"/>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EOMONTH</a:t>
            </a:r>
            <a:endParaRPr sz="3600">
              <a:solidFill>
                <a:srgbClr val="FFFFFF"/>
              </a:solidFill>
              <a:latin typeface="Arial"/>
              <a:ea typeface="Arial"/>
              <a:cs typeface="Arial"/>
              <a:sym typeface="Arial"/>
            </a:endParaRPr>
          </a:p>
        </p:txBody>
      </p:sp>
      <p:pic>
        <p:nvPicPr>
          <p:cNvPr id="6561" name="Google Shape;6561;p548"/>
          <p:cNvPicPr preferRelativeResize="0"/>
          <p:nvPr/>
        </p:nvPicPr>
        <p:blipFill rotWithShape="1">
          <a:blip r:embed="rId5">
            <a:alphaModFix/>
          </a:blip>
          <a:srcRect b="0" l="0" r="0" t="0"/>
          <a:stretch/>
        </p:blipFill>
        <p:spPr>
          <a:xfrm>
            <a:off x="8613203" y="272906"/>
            <a:ext cx="7192995" cy="2410839"/>
          </a:xfrm>
          <a:prstGeom prst="rect">
            <a:avLst/>
          </a:prstGeom>
          <a:noFill/>
          <a:ln>
            <a:noFill/>
          </a:ln>
        </p:spPr>
      </p:pic>
      <p:pic>
        <p:nvPicPr>
          <p:cNvPr id="6562" name="Google Shape;6562;p548"/>
          <p:cNvPicPr preferRelativeResize="0"/>
          <p:nvPr/>
        </p:nvPicPr>
        <p:blipFill rotWithShape="1">
          <a:blip r:embed="rId6">
            <a:alphaModFix/>
          </a:blip>
          <a:srcRect b="0" l="0" r="0" t="0"/>
          <a:stretch/>
        </p:blipFill>
        <p:spPr>
          <a:xfrm>
            <a:off x="8613203" y="3377074"/>
            <a:ext cx="8404248" cy="2471837"/>
          </a:xfrm>
          <a:prstGeom prst="rect">
            <a:avLst/>
          </a:prstGeom>
          <a:noFill/>
          <a:ln>
            <a:noFill/>
          </a:ln>
        </p:spPr>
      </p:pic>
      <p:pic>
        <p:nvPicPr>
          <p:cNvPr id="6563" name="Google Shape;6563;p548"/>
          <p:cNvPicPr preferRelativeResize="0"/>
          <p:nvPr/>
        </p:nvPicPr>
        <p:blipFill rotWithShape="1">
          <a:blip r:embed="rId7">
            <a:alphaModFix/>
          </a:blip>
          <a:srcRect b="0" l="0" r="0" t="0"/>
          <a:stretch/>
        </p:blipFill>
        <p:spPr>
          <a:xfrm>
            <a:off x="11099882" y="6075884"/>
            <a:ext cx="2219635" cy="2400635"/>
          </a:xfrm>
          <a:prstGeom prst="rect">
            <a:avLst/>
          </a:prstGeom>
          <a:noFill/>
          <a:ln>
            <a:noFill/>
          </a:ln>
        </p:spPr>
      </p:pic>
      <p:pic>
        <p:nvPicPr>
          <p:cNvPr id="6564" name="Google Shape;6564;p548"/>
          <p:cNvPicPr preferRelativeResize="0"/>
          <p:nvPr/>
        </p:nvPicPr>
        <p:blipFill rotWithShape="1">
          <a:blip r:embed="rId8">
            <a:alphaModFix/>
          </a:blip>
          <a:srcRect b="0" l="0" r="0" t="0"/>
          <a:stretch/>
        </p:blipFill>
        <p:spPr>
          <a:xfrm>
            <a:off x="8915400" y="8670334"/>
            <a:ext cx="7070776" cy="1310602"/>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8" name="Shape 6568"/>
        <p:cNvGrpSpPr/>
        <p:nvPr/>
      </p:nvGrpSpPr>
      <p:grpSpPr>
        <a:xfrm>
          <a:off x="0" y="0"/>
          <a:ext cx="0" cy="0"/>
          <a:chOff x="0" y="0"/>
          <a:chExt cx="0" cy="0"/>
        </a:xfrm>
      </p:grpSpPr>
      <p:sp>
        <p:nvSpPr>
          <p:cNvPr id="6569" name="Google Shape;6569;p549"/>
          <p:cNvSpPr txBox="1"/>
          <p:nvPr/>
        </p:nvSpPr>
        <p:spPr>
          <a:xfrm>
            <a:off x="9430703" y="201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6570" name="Google Shape;6570;p54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49"/>
          <p:cNvSpPr txBox="1"/>
          <p:nvPr/>
        </p:nvSpPr>
        <p:spPr>
          <a:xfrm>
            <a:off x="1149818" y="3534791"/>
            <a:ext cx="5582475" cy="3217419"/>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NULL DEĞER DÖNEN FONKSİYONLAR</a:t>
            </a:r>
            <a:endParaRPr/>
          </a:p>
        </p:txBody>
      </p:sp>
      <p:sp>
        <p:nvSpPr>
          <p:cNvPr id="6572" name="Google Shape;6572;p549"/>
          <p:cNvSpPr txBox="1"/>
          <p:nvPr/>
        </p:nvSpPr>
        <p:spPr>
          <a:xfrm>
            <a:off x="10713720" y="210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ISNULL</a:t>
            </a:r>
            <a:endParaRPr/>
          </a:p>
        </p:txBody>
      </p:sp>
      <p:sp>
        <p:nvSpPr>
          <p:cNvPr id="6573" name="Google Shape;6573;p549"/>
          <p:cNvSpPr txBox="1"/>
          <p:nvPr/>
        </p:nvSpPr>
        <p:spPr>
          <a:xfrm>
            <a:off x="9430703" y="3686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6574" name="Google Shape;6574;p549"/>
          <p:cNvCxnSpPr/>
          <p:nvPr/>
        </p:nvCxnSpPr>
        <p:spPr>
          <a:xfrm>
            <a:off x="9430703" y="3086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6575" name="Google Shape;6575;p549"/>
          <p:cNvSpPr txBox="1"/>
          <p:nvPr/>
        </p:nvSpPr>
        <p:spPr>
          <a:xfrm>
            <a:off x="10627833" y="37623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NULLIF</a:t>
            </a:r>
            <a:endParaRPr/>
          </a:p>
        </p:txBody>
      </p:sp>
      <p:pic>
        <p:nvPicPr>
          <p:cNvPr id="6576" name="Google Shape;6576;p5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6577" name="Google Shape;6577;p549"/>
          <p:cNvCxnSpPr/>
          <p:nvPr/>
        </p:nvCxnSpPr>
        <p:spPr>
          <a:xfrm>
            <a:off x="9448800" y="4686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6578" name="Google Shape;6578;p549"/>
          <p:cNvSpPr txBox="1"/>
          <p:nvPr/>
        </p:nvSpPr>
        <p:spPr>
          <a:xfrm>
            <a:off x="9448800" y="5362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6579" name="Google Shape;6579;p549"/>
          <p:cNvSpPr txBox="1"/>
          <p:nvPr/>
        </p:nvSpPr>
        <p:spPr>
          <a:xfrm>
            <a:off x="10645930" y="5438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CASE WHEN</a:t>
            </a:r>
            <a:endParaRPr/>
          </a:p>
        </p:txBody>
      </p:sp>
      <p:cxnSp>
        <p:nvCxnSpPr>
          <p:cNvPr id="6580" name="Google Shape;6580;p549"/>
          <p:cNvCxnSpPr/>
          <p:nvPr/>
        </p:nvCxnSpPr>
        <p:spPr>
          <a:xfrm>
            <a:off x="9466897" y="6515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6581" name="Google Shape;6581;p549"/>
          <p:cNvSpPr txBox="1"/>
          <p:nvPr/>
        </p:nvSpPr>
        <p:spPr>
          <a:xfrm>
            <a:off x="9448800" y="7115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6582" name="Google Shape;6582;p549"/>
          <p:cNvSpPr txBox="1"/>
          <p:nvPr/>
        </p:nvSpPr>
        <p:spPr>
          <a:xfrm>
            <a:off x="10645930" y="71913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COALESCE</a:t>
            </a:r>
            <a:endParaRPr/>
          </a:p>
        </p:txBody>
      </p:sp>
      <p:cxnSp>
        <p:nvCxnSpPr>
          <p:cNvPr id="6583" name="Google Shape;6583;p549"/>
          <p:cNvCxnSpPr/>
          <p:nvPr/>
        </p:nvCxnSpPr>
        <p:spPr>
          <a:xfrm>
            <a:off x="9466897" y="8267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grpSp>
        <p:nvGrpSpPr>
          <p:cNvPr id="696" name="Google Shape;696;p55"/>
          <p:cNvGrpSpPr/>
          <p:nvPr/>
        </p:nvGrpSpPr>
        <p:grpSpPr>
          <a:xfrm>
            <a:off x="814102" y="1033211"/>
            <a:ext cx="6018865" cy="4588298"/>
            <a:chOff x="-286131" y="6015"/>
            <a:chExt cx="8025153" cy="6117729"/>
          </a:xfrm>
        </p:grpSpPr>
        <p:sp>
          <p:nvSpPr>
            <p:cNvPr id="697" name="Google Shape;697;p55"/>
            <p:cNvSpPr txBox="1"/>
            <p:nvPr/>
          </p:nvSpPr>
          <p:spPr>
            <a:xfrm>
              <a:off x="-286131" y="6015"/>
              <a:ext cx="7180222" cy="135079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200">
                  <a:solidFill>
                    <a:srgbClr val="E46232"/>
                  </a:solidFill>
                  <a:latin typeface="Arial"/>
                  <a:ea typeface="Arial"/>
                  <a:cs typeface="Arial"/>
                  <a:sym typeface="Arial"/>
                </a:rPr>
                <a:t>TCL</a:t>
              </a:r>
              <a:endParaRPr/>
            </a:p>
          </p:txBody>
        </p:sp>
        <p:sp>
          <p:nvSpPr>
            <p:cNvPr id="698" name="Google Shape;698;p55"/>
            <p:cNvSpPr txBox="1"/>
            <p:nvPr/>
          </p:nvSpPr>
          <p:spPr>
            <a:xfrm>
              <a:off x="558800" y="2304836"/>
              <a:ext cx="7180222" cy="381890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chemeClr val="dk1"/>
                  </a:solidFill>
                  <a:latin typeface="Arial"/>
                  <a:ea typeface="Arial"/>
                  <a:cs typeface="Arial"/>
                  <a:sym typeface="Arial"/>
                </a:rPr>
                <a:t>DML ifadeleri tarafından yapılan değişiklikleri </a:t>
              </a:r>
              <a:r>
                <a:rPr lang="en-US" sz="3200">
                  <a:solidFill>
                    <a:srgbClr val="E46232"/>
                  </a:solidFill>
                  <a:latin typeface="Arial"/>
                  <a:ea typeface="Arial"/>
                  <a:cs typeface="Arial"/>
                  <a:sym typeface="Arial"/>
                </a:rPr>
                <a:t>TRANSACTION</a:t>
              </a:r>
              <a:r>
                <a:rPr lang="en-US" sz="3200">
                  <a:solidFill>
                    <a:schemeClr val="dk1"/>
                  </a:solidFill>
                  <a:latin typeface="Arial"/>
                  <a:ea typeface="Arial"/>
                  <a:cs typeface="Arial"/>
                  <a:sym typeface="Arial"/>
                </a:rPr>
                <a:t> yapısı içerisinde kontrol edebilmek için kullanılır.</a:t>
              </a:r>
              <a:endParaRPr/>
            </a:p>
          </p:txBody>
        </p:sp>
      </p:grpSp>
      <p:sp>
        <p:nvSpPr>
          <p:cNvPr id="699" name="Google Shape;699;p55"/>
          <p:cNvSpPr/>
          <p:nvPr/>
        </p:nvSpPr>
        <p:spPr>
          <a:xfrm>
            <a:off x="7813762" y="829571"/>
            <a:ext cx="8861977" cy="7868918"/>
          </a:xfrm>
          <a:custGeom>
            <a:rect b="b" l="l" r="r" t="t"/>
            <a:pathLst>
              <a:path extrusionOk="0" h="3253350" w="3663923">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
          <p:cNvSpPr/>
          <p:nvPr/>
        </p:nvSpPr>
        <p:spPr>
          <a:xfrm>
            <a:off x="8334126" y="829571"/>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8334126" y="5139958"/>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55"/>
          <p:cNvGrpSpPr/>
          <p:nvPr/>
        </p:nvGrpSpPr>
        <p:grpSpPr>
          <a:xfrm>
            <a:off x="9144000" y="1215656"/>
            <a:ext cx="7347982" cy="822902"/>
            <a:chOff x="0" y="-30227"/>
            <a:chExt cx="9797310" cy="1097202"/>
          </a:xfrm>
        </p:grpSpPr>
        <p:sp>
          <p:nvSpPr>
            <p:cNvPr id="703" name="Google Shape;703;p55"/>
            <p:cNvSpPr txBox="1"/>
            <p:nvPr/>
          </p:nvSpPr>
          <p:spPr>
            <a:xfrm>
              <a:off x="0" y="636773"/>
              <a:ext cx="9797310" cy="43020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İşlemi kaydedip gerçekleştirir.</a:t>
              </a:r>
              <a:endParaRPr sz="1899" u="none">
                <a:solidFill>
                  <a:srgbClr val="F2F2F2"/>
                </a:solidFill>
                <a:latin typeface="Arial"/>
                <a:ea typeface="Arial"/>
                <a:cs typeface="Arial"/>
                <a:sym typeface="Arial"/>
              </a:endParaRPr>
            </a:p>
          </p:txBody>
        </p:sp>
        <p:sp>
          <p:nvSpPr>
            <p:cNvPr id="704" name="Google Shape;704;p55"/>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COMMIT</a:t>
              </a:r>
              <a:endParaRPr b="1" sz="3600" u="none">
                <a:solidFill>
                  <a:schemeClr val="lt1"/>
                </a:solidFill>
                <a:latin typeface="Arial"/>
                <a:ea typeface="Arial"/>
                <a:cs typeface="Arial"/>
                <a:sym typeface="Arial"/>
              </a:endParaRPr>
            </a:p>
          </p:txBody>
        </p:sp>
      </p:grpSp>
      <p:sp>
        <p:nvSpPr>
          <p:cNvPr id="705" name="Google Shape;705;p55"/>
          <p:cNvSpPr/>
          <p:nvPr/>
        </p:nvSpPr>
        <p:spPr>
          <a:xfrm>
            <a:off x="8334126" y="2975507"/>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55"/>
          <p:cNvGrpSpPr/>
          <p:nvPr/>
        </p:nvGrpSpPr>
        <p:grpSpPr>
          <a:xfrm>
            <a:off x="9122722" y="3361591"/>
            <a:ext cx="7347982" cy="824057"/>
            <a:chOff x="0" y="-30227"/>
            <a:chExt cx="9797310" cy="1098742"/>
          </a:xfrm>
        </p:grpSpPr>
        <p:sp>
          <p:nvSpPr>
            <p:cNvPr id="707" name="Google Shape;707;p55"/>
            <p:cNvSpPr txBox="1"/>
            <p:nvPr/>
          </p:nvSpPr>
          <p:spPr>
            <a:xfrm>
              <a:off x="0" y="636773"/>
              <a:ext cx="9797310" cy="43174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Son yapılan COMMIT’e kadar işlemleri geri alır.</a:t>
              </a:r>
              <a:endParaRPr/>
            </a:p>
          </p:txBody>
        </p:sp>
        <p:sp>
          <p:nvSpPr>
            <p:cNvPr id="708" name="Google Shape;708;p55"/>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ROLLBACK</a:t>
              </a:r>
              <a:endParaRPr/>
            </a:p>
          </p:txBody>
        </p:sp>
      </p:grpSp>
      <p:grpSp>
        <p:nvGrpSpPr>
          <p:cNvPr id="709" name="Google Shape;709;p55"/>
          <p:cNvGrpSpPr/>
          <p:nvPr/>
        </p:nvGrpSpPr>
        <p:grpSpPr>
          <a:xfrm>
            <a:off x="9122722" y="5526043"/>
            <a:ext cx="7347982" cy="779464"/>
            <a:chOff x="0" y="-30227"/>
            <a:chExt cx="9797310" cy="1039286"/>
          </a:xfrm>
        </p:grpSpPr>
        <p:sp>
          <p:nvSpPr>
            <p:cNvPr id="710" name="Google Shape;710;p55"/>
            <p:cNvSpPr txBox="1"/>
            <p:nvPr/>
          </p:nvSpPr>
          <p:spPr>
            <a:xfrm>
              <a:off x="0" y="577316"/>
              <a:ext cx="9797310" cy="431743"/>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lang="en-US" sz="2000" u="none">
                  <a:solidFill>
                    <a:srgbClr val="F2F2F2"/>
                  </a:solidFill>
                  <a:latin typeface="Roboto"/>
                  <a:ea typeface="Roboto"/>
                  <a:cs typeface="Roboto"/>
                  <a:sym typeface="Roboto"/>
                </a:rPr>
                <a:t>İşlem içinde bir kayıt noktası oluyşturur.</a:t>
              </a:r>
              <a:endParaRPr/>
            </a:p>
          </p:txBody>
        </p:sp>
        <p:sp>
          <p:nvSpPr>
            <p:cNvPr id="711" name="Google Shape;711;p55"/>
            <p:cNvSpPr txBox="1"/>
            <p:nvPr/>
          </p:nvSpPr>
          <p:spPr>
            <a:xfrm>
              <a:off x="0" y="-30227"/>
              <a:ext cx="9797310" cy="582126"/>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SAVEPOINT</a:t>
              </a:r>
              <a:endParaRPr/>
            </a:p>
          </p:txBody>
        </p:sp>
      </p:grp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7" name="Shape 6587"/>
        <p:cNvGrpSpPr/>
        <p:nvPr/>
      </p:nvGrpSpPr>
      <p:grpSpPr>
        <a:xfrm>
          <a:off x="0" y="0"/>
          <a:ext cx="0" cy="0"/>
          <a:chOff x="0" y="0"/>
          <a:chExt cx="0" cy="0"/>
        </a:xfrm>
      </p:grpSpPr>
      <p:sp>
        <p:nvSpPr>
          <p:cNvPr id="6588" name="Google Shape;6588;p55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9" name="Google Shape;6589;p550"/>
          <p:cNvSpPr txBox="1"/>
          <p:nvPr/>
        </p:nvSpPr>
        <p:spPr>
          <a:xfrm>
            <a:off x="932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ISNULL</a:t>
            </a:r>
            <a:endParaRPr/>
          </a:p>
        </p:txBody>
      </p:sp>
      <p:sp>
        <p:nvSpPr>
          <p:cNvPr id="6590" name="Google Shape;6590;p550"/>
          <p:cNvSpPr txBox="1"/>
          <p:nvPr/>
        </p:nvSpPr>
        <p:spPr>
          <a:xfrm>
            <a:off x="7924800" y="38039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ISNULL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6591" name="Google Shape;6591;p55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6592" name="Google Shape;6592;p550"/>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pic>
        <p:nvPicPr>
          <p:cNvPr id="6593" name="Google Shape;6593;p550"/>
          <p:cNvPicPr preferRelativeResize="0"/>
          <p:nvPr/>
        </p:nvPicPr>
        <p:blipFill rotWithShape="1">
          <a:blip r:embed="rId5">
            <a:alphaModFix/>
          </a:blip>
          <a:srcRect b="0" l="0" r="0" t="0"/>
          <a:stretch/>
        </p:blipFill>
        <p:spPr>
          <a:xfrm>
            <a:off x="7104727" y="3771900"/>
            <a:ext cx="10912640" cy="3146303"/>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7" name="Shape 6597"/>
        <p:cNvGrpSpPr/>
        <p:nvPr/>
      </p:nvGrpSpPr>
      <p:grpSpPr>
        <a:xfrm>
          <a:off x="0" y="0"/>
          <a:ext cx="0" cy="0"/>
          <a:chOff x="0" y="0"/>
          <a:chExt cx="0" cy="0"/>
        </a:xfrm>
      </p:grpSpPr>
      <p:sp>
        <p:nvSpPr>
          <p:cNvPr id="6598" name="Google Shape;6598;p551"/>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9" name="Google Shape;6599;p551"/>
          <p:cNvSpPr txBox="1"/>
          <p:nvPr/>
        </p:nvSpPr>
        <p:spPr>
          <a:xfrm>
            <a:off x="932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NULLIF</a:t>
            </a:r>
            <a:endParaRPr/>
          </a:p>
        </p:txBody>
      </p:sp>
      <p:sp>
        <p:nvSpPr>
          <p:cNvPr id="6600" name="Google Shape;6600;p551"/>
          <p:cNvSpPr txBox="1"/>
          <p:nvPr/>
        </p:nvSpPr>
        <p:spPr>
          <a:xfrm>
            <a:off x="7924800" y="38039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NULLIF</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6601" name="Google Shape;6601;p551"/>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6602" name="Google Shape;6602;p551"/>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pic>
        <p:nvPicPr>
          <p:cNvPr id="6603" name="Google Shape;6603;p551"/>
          <p:cNvPicPr preferRelativeResize="0"/>
          <p:nvPr/>
        </p:nvPicPr>
        <p:blipFill rotWithShape="1">
          <a:blip r:embed="rId5">
            <a:alphaModFix/>
          </a:blip>
          <a:srcRect b="0" l="0" r="0" t="0"/>
          <a:stretch/>
        </p:blipFill>
        <p:spPr>
          <a:xfrm>
            <a:off x="7135207" y="3732315"/>
            <a:ext cx="10273339" cy="3695896"/>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7" name="Shape 6607"/>
        <p:cNvGrpSpPr/>
        <p:nvPr/>
      </p:nvGrpSpPr>
      <p:grpSpPr>
        <a:xfrm>
          <a:off x="0" y="0"/>
          <a:ext cx="0" cy="0"/>
          <a:chOff x="0" y="0"/>
          <a:chExt cx="0" cy="0"/>
        </a:xfrm>
      </p:grpSpPr>
      <p:sp>
        <p:nvSpPr>
          <p:cNvPr id="6608" name="Google Shape;6608;p552"/>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9" name="Google Shape;6609;p552"/>
          <p:cNvSpPr txBox="1"/>
          <p:nvPr/>
        </p:nvSpPr>
        <p:spPr>
          <a:xfrm>
            <a:off x="14659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CASE WHEN</a:t>
            </a:r>
            <a:endParaRPr/>
          </a:p>
        </p:txBody>
      </p:sp>
      <p:sp>
        <p:nvSpPr>
          <p:cNvPr id="6610" name="Google Shape;6610;p552"/>
          <p:cNvSpPr txBox="1"/>
          <p:nvPr/>
        </p:nvSpPr>
        <p:spPr>
          <a:xfrm>
            <a:off x="7924800" y="38039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CASE WHEN</a:t>
            </a:r>
            <a:endParaRPr/>
          </a:p>
        </p:txBody>
      </p:sp>
      <p:pic>
        <p:nvPicPr>
          <p:cNvPr id="6611" name="Google Shape;6611;p552"/>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6612" name="Google Shape;6612;p552"/>
          <p:cNvPicPr preferRelativeResize="0"/>
          <p:nvPr/>
        </p:nvPicPr>
        <p:blipFill rotWithShape="1">
          <a:blip r:embed="rId4">
            <a:alphaModFix/>
          </a:blip>
          <a:srcRect b="0" l="0" r="0" t="0"/>
          <a:stretch/>
        </p:blipFill>
        <p:spPr>
          <a:xfrm>
            <a:off x="152400" y="4454996"/>
            <a:ext cx="3302016" cy="1857384"/>
          </a:xfrm>
          <a:prstGeom prst="rect">
            <a:avLst/>
          </a:prstGeom>
          <a:noFill/>
          <a:ln>
            <a:noFill/>
          </a:ln>
        </p:spPr>
      </p:pic>
      <p:pic>
        <p:nvPicPr>
          <p:cNvPr id="6613" name="Google Shape;6613;p552"/>
          <p:cNvPicPr preferRelativeResize="0"/>
          <p:nvPr/>
        </p:nvPicPr>
        <p:blipFill rotWithShape="1">
          <a:blip r:embed="rId5">
            <a:alphaModFix/>
          </a:blip>
          <a:srcRect b="0" l="0" r="0" t="0"/>
          <a:stretch/>
        </p:blipFill>
        <p:spPr>
          <a:xfrm>
            <a:off x="8642074" y="2857500"/>
            <a:ext cx="6735115" cy="6106377"/>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7" name="Shape 6617"/>
        <p:cNvGrpSpPr/>
        <p:nvPr/>
      </p:nvGrpSpPr>
      <p:grpSpPr>
        <a:xfrm>
          <a:off x="0" y="0"/>
          <a:ext cx="0" cy="0"/>
          <a:chOff x="0" y="0"/>
          <a:chExt cx="0" cy="0"/>
        </a:xfrm>
      </p:grpSpPr>
      <p:sp>
        <p:nvSpPr>
          <p:cNvPr id="6618" name="Google Shape;6618;p553"/>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9" name="Google Shape;6619;p553"/>
          <p:cNvSpPr txBox="1"/>
          <p:nvPr/>
        </p:nvSpPr>
        <p:spPr>
          <a:xfrm>
            <a:off x="12373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COALESCE</a:t>
            </a:r>
            <a:endParaRPr/>
          </a:p>
        </p:txBody>
      </p:sp>
      <p:sp>
        <p:nvSpPr>
          <p:cNvPr id="6620" name="Google Shape;6620;p553"/>
          <p:cNvSpPr txBox="1"/>
          <p:nvPr/>
        </p:nvSpPr>
        <p:spPr>
          <a:xfrm>
            <a:off x="7924800" y="38039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COALESCE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pic>
        <p:nvPicPr>
          <p:cNvPr id="6621" name="Google Shape;6621;p553"/>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6622" name="Google Shape;6622;p553"/>
          <p:cNvPicPr preferRelativeResize="0"/>
          <p:nvPr/>
        </p:nvPicPr>
        <p:blipFill rotWithShape="1">
          <a:blip r:embed="rId4">
            <a:alphaModFix/>
          </a:blip>
          <a:srcRect b="0" l="0" r="0" t="0"/>
          <a:stretch/>
        </p:blipFill>
        <p:spPr>
          <a:xfrm>
            <a:off x="228600" y="4454996"/>
            <a:ext cx="3302016" cy="1857384"/>
          </a:xfrm>
          <a:prstGeom prst="rect">
            <a:avLst/>
          </a:prstGeom>
          <a:noFill/>
          <a:ln>
            <a:noFill/>
          </a:ln>
        </p:spPr>
      </p:pic>
      <p:pic>
        <p:nvPicPr>
          <p:cNvPr id="6623" name="Google Shape;6623;p553"/>
          <p:cNvPicPr preferRelativeResize="0"/>
          <p:nvPr/>
        </p:nvPicPr>
        <p:blipFill rotWithShape="1">
          <a:blip r:embed="rId5">
            <a:alphaModFix/>
          </a:blip>
          <a:srcRect b="0" l="0" r="0" t="0"/>
          <a:stretch/>
        </p:blipFill>
        <p:spPr>
          <a:xfrm>
            <a:off x="7239000" y="3615818"/>
            <a:ext cx="10069057" cy="3781643"/>
          </a:xfrm>
          <a:prstGeom prst="rect">
            <a:avLst/>
          </a:prstGeom>
          <a:noFill/>
          <a:ln>
            <a:noFill/>
          </a:ln>
        </p:spPr>
      </p:pic>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7" name="Shape 6627"/>
        <p:cNvGrpSpPr/>
        <p:nvPr/>
      </p:nvGrpSpPr>
      <p:grpSpPr>
        <a:xfrm>
          <a:off x="0" y="0"/>
          <a:ext cx="0" cy="0"/>
          <a:chOff x="0" y="0"/>
          <a:chExt cx="0" cy="0"/>
        </a:xfrm>
      </p:grpSpPr>
      <p:sp>
        <p:nvSpPr>
          <p:cNvPr id="6628" name="Google Shape;6628;p5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9" name="Google Shape;6629;p5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30" name="Google Shape;6630;p5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31" name="Google Shape;6631;p55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ISNULL</a:t>
            </a:r>
            <a:endParaRPr/>
          </a:p>
        </p:txBody>
      </p:sp>
      <p:pic>
        <p:nvPicPr>
          <p:cNvPr id="6632" name="Google Shape;6632;p554"/>
          <p:cNvPicPr preferRelativeResize="0"/>
          <p:nvPr/>
        </p:nvPicPr>
        <p:blipFill rotWithShape="1">
          <a:blip r:embed="rId4">
            <a:alphaModFix/>
          </a:blip>
          <a:srcRect b="0" l="0" r="0" t="0"/>
          <a:stretch/>
        </p:blipFill>
        <p:spPr>
          <a:xfrm>
            <a:off x="4376657" y="2156369"/>
            <a:ext cx="9935962" cy="7582958"/>
          </a:xfrm>
          <a:prstGeom prst="rect">
            <a:avLst/>
          </a:prstGeom>
          <a:noFill/>
          <a:ln>
            <a:noFill/>
          </a:ln>
        </p:spPr>
      </p:pic>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6" name="Shape 6636"/>
        <p:cNvGrpSpPr/>
        <p:nvPr/>
      </p:nvGrpSpPr>
      <p:grpSpPr>
        <a:xfrm>
          <a:off x="0" y="0"/>
          <a:ext cx="0" cy="0"/>
          <a:chOff x="0" y="0"/>
          <a:chExt cx="0" cy="0"/>
        </a:xfrm>
      </p:grpSpPr>
      <p:sp>
        <p:nvSpPr>
          <p:cNvPr id="6637" name="Google Shape;6637;p5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8" name="Google Shape;6638;p5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39" name="Google Shape;6639;p5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40" name="Google Shape;6640;p55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ISNULL</a:t>
            </a:r>
            <a:endParaRPr/>
          </a:p>
        </p:txBody>
      </p:sp>
      <p:pic>
        <p:nvPicPr>
          <p:cNvPr id="6641" name="Google Shape;6641;p555"/>
          <p:cNvPicPr preferRelativeResize="0"/>
          <p:nvPr/>
        </p:nvPicPr>
        <p:blipFill rotWithShape="1">
          <a:blip r:embed="rId4">
            <a:alphaModFix/>
          </a:blip>
          <a:srcRect b="0" l="0" r="0" t="0"/>
          <a:stretch/>
        </p:blipFill>
        <p:spPr>
          <a:xfrm>
            <a:off x="5981535" y="2435113"/>
            <a:ext cx="6324930" cy="7051787"/>
          </a:xfrm>
          <a:prstGeom prst="rect">
            <a:avLst/>
          </a:prstGeom>
          <a:noFill/>
          <a:ln>
            <a:noFill/>
          </a:ln>
        </p:spPr>
      </p:pic>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5" name="Shape 6645"/>
        <p:cNvGrpSpPr/>
        <p:nvPr/>
      </p:nvGrpSpPr>
      <p:grpSpPr>
        <a:xfrm>
          <a:off x="0" y="0"/>
          <a:ext cx="0" cy="0"/>
          <a:chOff x="0" y="0"/>
          <a:chExt cx="0" cy="0"/>
        </a:xfrm>
      </p:grpSpPr>
      <p:sp>
        <p:nvSpPr>
          <p:cNvPr id="6646" name="Google Shape;6646;p5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7" name="Google Shape;6647;p5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48" name="Google Shape;6648;p5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49" name="Google Shape;6649;p55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ISNULL</a:t>
            </a:r>
            <a:endParaRPr/>
          </a:p>
        </p:txBody>
      </p:sp>
      <p:pic>
        <p:nvPicPr>
          <p:cNvPr id="6650" name="Google Shape;6650;p556"/>
          <p:cNvPicPr preferRelativeResize="0"/>
          <p:nvPr/>
        </p:nvPicPr>
        <p:blipFill rotWithShape="1">
          <a:blip r:embed="rId4">
            <a:alphaModFix/>
          </a:blip>
          <a:srcRect b="0" l="0" r="0" t="0"/>
          <a:stretch/>
        </p:blipFill>
        <p:spPr>
          <a:xfrm>
            <a:off x="6395654" y="2112188"/>
            <a:ext cx="5496692" cy="7868748"/>
          </a:xfrm>
          <a:prstGeom prst="rect">
            <a:avLst/>
          </a:prstGeom>
          <a:noFill/>
          <a:ln>
            <a:noFill/>
          </a:ln>
        </p:spPr>
      </p:pic>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4" name="Shape 6654"/>
        <p:cNvGrpSpPr/>
        <p:nvPr/>
      </p:nvGrpSpPr>
      <p:grpSpPr>
        <a:xfrm>
          <a:off x="0" y="0"/>
          <a:ext cx="0" cy="0"/>
          <a:chOff x="0" y="0"/>
          <a:chExt cx="0" cy="0"/>
        </a:xfrm>
      </p:grpSpPr>
      <p:sp>
        <p:nvSpPr>
          <p:cNvPr id="6655" name="Google Shape;6655;p5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6" name="Google Shape;6656;p5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57" name="Google Shape;6657;p5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58" name="Google Shape;6658;p55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ISNULL</a:t>
            </a:r>
            <a:endParaRPr/>
          </a:p>
        </p:txBody>
      </p:sp>
      <p:pic>
        <p:nvPicPr>
          <p:cNvPr id="6659" name="Google Shape;6659;p557"/>
          <p:cNvPicPr preferRelativeResize="0"/>
          <p:nvPr/>
        </p:nvPicPr>
        <p:blipFill rotWithShape="1">
          <a:blip r:embed="rId4">
            <a:alphaModFix/>
          </a:blip>
          <a:srcRect b="0" l="0" r="0" t="0"/>
          <a:stretch/>
        </p:blipFill>
        <p:spPr>
          <a:xfrm>
            <a:off x="4423704" y="2156369"/>
            <a:ext cx="9440592" cy="7544853"/>
          </a:xfrm>
          <a:prstGeom prst="rect">
            <a:avLst/>
          </a:prstGeom>
          <a:noFill/>
          <a:ln>
            <a:noFill/>
          </a:ln>
        </p:spPr>
      </p:pic>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3" name="Shape 6663"/>
        <p:cNvGrpSpPr/>
        <p:nvPr/>
      </p:nvGrpSpPr>
      <p:grpSpPr>
        <a:xfrm>
          <a:off x="0" y="0"/>
          <a:ext cx="0" cy="0"/>
          <a:chOff x="0" y="0"/>
          <a:chExt cx="0" cy="0"/>
        </a:xfrm>
      </p:grpSpPr>
      <p:sp>
        <p:nvSpPr>
          <p:cNvPr id="6664" name="Google Shape;6664;p5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5" name="Google Shape;6665;p5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66" name="Google Shape;6666;p5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67" name="Google Shape;6667;p55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NULLIF</a:t>
            </a:r>
            <a:endParaRPr/>
          </a:p>
        </p:txBody>
      </p:sp>
      <p:pic>
        <p:nvPicPr>
          <p:cNvPr id="6668" name="Google Shape;6668;p558"/>
          <p:cNvPicPr preferRelativeResize="0"/>
          <p:nvPr/>
        </p:nvPicPr>
        <p:blipFill rotWithShape="1">
          <a:blip r:embed="rId4">
            <a:alphaModFix/>
          </a:blip>
          <a:srcRect b="0" l="0" r="0" t="0"/>
          <a:stretch/>
        </p:blipFill>
        <p:spPr>
          <a:xfrm>
            <a:off x="3962400" y="3009900"/>
            <a:ext cx="11088858" cy="5850027"/>
          </a:xfrm>
          <a:prstGeom prst="rect">
            <a:avLst/>
          </a:prstGeom>
          <a:noFill/>
          <a:ln>
            <a:noFill/>
          </a:ln>
        </p:spPr>
      </p:pic>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sp>
        <p:nvSpPr>
          <p:cNvPr id="6673" name="Google Shape;6673;p5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4" name="Google Shape;6674;p5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75" name="Google Shape;6675;p55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76" name="Google Shape;6676;p55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NULLIF</a:t>
            </a:r>
            <a:endParaRPr/>
          </a:p>
        </p:txBody>
      </p:sp>
      <p:pic>
        <p:nvPicPr>
          <p:cNvPr id="6677" name="Google Shape;6677;p559"/>
          <p:cNvPicPr preferRelativeResize="0"/>
          <p:nvPr/>
        </p:nvPicPr>
        <p:blipFill rotWithShape="1">
          <a:blip r:embed="rId4">
            <a:alphaModFix/>
          </a:blip>
          <a:srcRect b="0" l="0" r="0" t="0"/>
          <a:stretch/>
        </p:blipFill>
        <p:spPr>
          <a:xfrm>
            <a:off x="4578885" y="2179229"/>
            <a:ext cx="9130230" cy="67661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DDL</a:t>
            </a:r>
            <a:endParaRPr/>
          </a:p>
        </p:txBody>
      </p:sp>
      <p:grpSp>
        <p:nvGrpSpPr>
          <p:cNvPr id="718" name="Google Shape;718;p56"/>
          <p:cNvGrpSpPr/>
          <p:nvPr/>
        </p:nvGrpSpPr>
        <p:grpSpPr>
          <a:xfrm>
            <a:off x="7924800" y="2009551"/>
            <a:ext cx="8169664" cy="5648549"/>
            <a:chOff x="0" y="-9525"/>
            <a:chExt cx="10892885" cy="7531396"/>
          </a:xfrm>
        </p:grpSpPr>
        <p:sp>
          <p:nvSpPr>
            <p:cNvPr id="719" name="Google Shape;719;p5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DDL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720" name="Google Shape;720;p56"/>
            <p:cNvSpPr txBox="1"/>
            <p:nvPr/>
          </p:nvSpPr>
          <p:spPr>
            <a:xfrm>
              <a:off x="0" y="3135286"/>
              <a:ext cx="10892885" cy="4386585"/>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“Data Definition Language ” kelimelerinden baş harflerinden oluşur.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Veritabanı nesnelerini oluşturma, değiştirme ve silme işlemleri için kullanılır.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Bu komutlar sayesinde yeni bir Veritabanı,şema,tablo oluşturabiliriz.</a:t>
              </a:r>
              <a:endParaRPr/>
            </a:p>
          </p:txBody>
        </p:sp>
      </p:grpSp>
      <p:pic>
        <p:nvPicPr>
          <p:cNvPr id="721" name="Google Shape;721;p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722" name="Google Shape;722;p5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723" name="Google Shape;723;p56"/>
          <p:cNvSpPr txBox="1"/>
          <p:nvPr/>
        </p:nvSpPr>
        <p:spPr>
          <a:xfrm>
            <a:off x="1524000" y="5600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TANIMI</a:t>
            </a:r>
            <a:endParaRPr/>
          </a:p>
        </p:txBody>
      </p: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1" name="Shape 6681"/>
        <p:cNvGrpSpPr/>
        <p:nvPr/>
      </p:nvGrpSpPr>
      <p:grpSpPr>
        <a:xfrm>
          <a:off x="0" y="0"/>
          <a:ext cx="0" cy="0"/>
          <a:chOff x="0" y="0"/>
          <a:chExt cx="0" cy="0"/>
        </a:xfrm>
      </p:grpSpPr>
      <p:sp>
        <p:nvSpPr>
          <p:cNvPr id="6682" name="Google Shape;6682;p5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3" name="Google Shape;6683;p5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84" name="Google Shape;6684;p56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85" name="Google Shape;6685;p56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NULLIF</a:t>
            </a:r>
            <a:endParaRPr/>
          </a:p>
        </p:txBody>
      </p:sp>
      <p:pic>
        <p:nvPicPr>
          <p:cNvPr id="6686" name="Google Shape;6686;p560"/>
          <p:cNvPicPr preferRelativeResize="0"/>
          <p:nvPr/>
        </p:nvPicPr>
        <p:blipFill rotWithShape="1">
          <a:blip r:embed="rId4">
            <a:alphaModFix/>
          </a:blip>
          <a:srcRect b="0" l="0" r="0" t="0"/>
          <a:stretch/>
        </p:blipFill>
        <p:spPr>
          <a:xfrm>
            <a:off x="4800600" y="2686285"/>
            <a:ext cx="8382000" cy="6792995"/>
          </a:xfrm>
          <a:prstGeom prst="rect">
            <a:avLst/>
          </a:prstGeom>
          <a:noFill/>
          <a:ln>
            <a:noFill/>
          </a:ln>
        </p:spPr>
      </p:pic>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0" name="Shape 6690"/>
        <p:cNvGrpSpPr/>
        <p:nvPr/>
      </p:nvGrpSpPr>
      <p:grpSpPr>
        <a:xfrm>
          <a:off x="0" y="0"/>
          <a:ext cx="0" cy="0"/>
          <a:chOff x="0" y="0"/>
          <a:chExt cx="0" cy="0"/>
        </a:xfrm>
      </p:grpSpPr>
      <p:sp>
        <p:nvSpPr>
          <p:cNvPr id="6691" name="Google Shape;6691;p56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92" name="Google Shape;6692;p5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693" name="Google Shape;6693;p56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694" name="Google Shape;6694;p56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COALESCE</a:t>
            </a:r>
            <a:endParaRPr/>
          </a:p>
        </p:txBody>
      </p:sp>
      <p:pic>
        <p:nvPicPr>
          <p:cNvPr id="6695" name="Google Shape;6695;p561"/>
          <p:cNvPicPr preferRelativeResize="0"/>
          <p:nvPr/>
        </p:nvPicPr>
        <p:blipFill rotWithShape="1">
          <a:blip r:embed="rId4">
            <a:alphaModFix/>
          </a:blip>
          <a:srcRect b="0" l="0" r="0" t="0"/>
          <a:stretch/>
        </p:blipFill>
        <p:spPr>
          <a:xfrm>
            <a:off x="990600" y="2834127"/>
            <a:ext cx="15943272" cy="5401833"/>
          </a:xfrm>
          <a:prstGeom prst="rect">
            <a:avLst/>
          </a:prstGeom>
          <a:noFill/>
          <a:ln>
            <a:noFill/>
          </a:ln>
        </p:spPr>
      </p:pic>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9" name="Shape 6699"/>
        <p:cNvGrpSpPr/>
        <p:nvPr/>
      </p:nvGrpSpPr>
      <p:grpSpPr>
        <a:xfrm>
          <a:off x="0" y="0"/>
          <a:ext cx="0" cy="0"/>
          <a:chOff x="0" y="0"/>
          <a:chExt cx="0" cy="0"/>
        </a:xfrm>
      </p:grpSpPr>
      <p:sp>
        <p:nvSpPr>
          <p:cNvPr id="6700" name="Google Shape;6700;p56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01" name="Google Shape;6701;p5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702" name="Google Shape;6702;p56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703" name="Google Shape;6703;p56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COALESCE</a:t>
            </a:r>
            <a:endParaRPr/>
          </a:p>
        </p:txBody>
      </p:sp>
      <p:pic>
        <p:nvPicPr>
          <p:cNvPr id="6704" name="Google Shape;6704;p562"/>
          <p:cNvPicPr preferRelativeResize="0"/>
          <p:nvPr/>
        </p:nvPicPr>
        <p:blipFill rotWithShape="1">
          <a:blip r:embed="rId4">
            <a:alphaModFix/>
          </a:blip>
          <a:srcRect b="0" l="0" r="0" t="0"/>
          <a:stretch/>
        </p:blipFill>
        <p:spPr>
          <a:xfrm>
            <a:off x="1219200" y="3162300"/>
            <a:ext cx="16173827" cy="5791200"/>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8" name="Shape 6708"/>
        <p:cNvGrpSpPr/>
        <p:nvPr/>
      </p:nvGrpSpPr>
      <p:grpSpPr>
        <a:xfrm>
          <a:off x="0" y="0"/>
          <a:ext cx="0" cy="0"/>
          <a:chOff x="0" y="0"/>
          <a:chExt cx="0" cy="0"/>
        </a:xfrm>
      </p:grpSpPr>
      <p:sp>
        <p:nvSpPr>
          <p:cNvPr id="6709" name="Google Shape;6709;p56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10" name="Google Shape;6710;p5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711" name="Google Shape;6711;p5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712" name="Google Shape;6712;p56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COALESCE</a:t>
            </a:r>
            <a:endParaRPr/>
          </a:p>
        </p:txBody>
      </p:sp>
      <p:pic>
        <p:nvPicPr>
          <p:cNvPr id="6713" name="Google Shape;6713;p563"/>
          <p:cNvPicPr preferRelativeResize="0"/>
          <p:nvPr/>
        </p:nvPicPr>
        <p:blipFill rotWithShape="1">
          <a:blip r:embed="rId4">
            <a:alphaModFix/>
          </a:blip>
          <a:srcRect b="0" l="0" r="0" t="0"/>
          <a:stretch/>
        </p:blipFill>
        <p:spPr>
          <a:xfrm>
            <a:off x="6433759" y="2284995"/>
            <a:ext cx="5420481" cy="7201905"/>
          </a:xfrm>
          <a:prstGeom prst="rect">
            <a:avLst/>
          </a:prstGeom>
          <a:noFill/>
          <a:ln>
            <a:noFill/>
          </a:ln>
        </p:spPr>
      </p:pic>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7" name="Shape 6717"/>
        <p:cNvGrpSpPr/>
        <p:nvPr/>
      </p:nvGrpSpPr>
      <p:grpSpPr>
        <a:xfrm>
          <a:off x="0" y="0"/>
          <a:ext cx="0" cy="0"/>
          <a:chOff x="0" y="0"/>
          <a:chExt cx="0" cy="0"/>
        </a:xfrm>
      </p:grpSpPr>
      <p:sp>
        <p:nvSpPr>
          <p:cNvPr id="6718" name="Google Shape;6718;p56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19" name="Google Shape;6719;p5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720" name="Google Shape;6720;p5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721" name="Google Shape;6721;p56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COALESCE</a:t>
            </a:r>
            <a:endParaRPr/>
          </a:p>
        </p:txBody>
      </p:sp>
      <p:pic>
        <p:nvPicPr>
          <p:cNvPr id="6722" name="Google Shape;6722;p564"/>
          <p:cNvPicPr preferRelativeResize="0"/>
          <p:nvPr/>
        </p:nvPicPr>
        <p:blipFill rotWithShape="1">
          <a:blip r:embed="rId4">
            <a:alphaModFix/>
          </a:blip>
          <a:srcRect b="0" l="0" r="0" t="0"/>
          <a:stretch/>
        </p:blipFill>
        <p:spPr>
          <a:xfrm>
            <a:off x="6633812" y="3012924"/>
            <a:ext cx="5020376" cy="6306430"/>
          </a:xfrm>
          <a:prstGeom prst="rect">
            <a:avLst/>
          </a:prstGeom>
          <a:noFill/>
          <a:ln>
            <a:noFill/>
          </a:ln>
        </p:spPr>
      </p:pic>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6" name="Shape 6726"/>
        <p:cNvGrpSpPr/>
        <p:nvPr/>
      </p:nvGrpSpPr>
      <p:grpSpPr>
        <a:xfrm>
          <a:off x="0" y="0"/>
          <a:ext cx="0" cy="0"/>
          <a:chOff x="0" y="0"/>
          <a:chExt cx="0" cy="0"/>
        </a:xfrm>
      </p:grpSpPr>
      <p:sp>
        <p:nvSpPr>
          <p:cNvPr id="6727" name="Google Shape;6727;p56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28" name="Google Shape;6728;p5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6729" name="Google Shape;6729;p56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6730" name="Google Shape;6730;p56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COALESCE</a:t>
            </a:r>
            <a:endParaRPr/>
          </a:p>
        </p:txBody>
      </p:sp>
      <p:pic>
        <p:nvPicPr>
          <p:cNvPr id="6731" name="Google Shape;6731;p565"/>
          <p:cNvPicPr preferRelativeResize="0"/>
          <p:nvPr/>
        </p:nvPicPr>
        <p:blipFill rotWithShape="1">
          <a:blip r:embed="rId4">
            <a:alphaModFix/>
          </a:blip>
          <a:srcRect b="0" l="0" r="0" t="0"/>
          <a:stretch/>
        </p:blipFill>
        <p:spPr>
          <a:xfrm>
            <a:off x="4714257" y="2245556"/>
            <a:ext cx="8859486" cy="7735380"/>
          </a:xfrm>
          <a:prstGeom prst="rect">
            <a:avLst/>
          </a:prstGeom>
          <a:noFill/>
          <a:ln>
            <a:noFill/>
          </a:ln>
        </p:spPr>
      </p:pic>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6" name="Shape 6736"/>
        <p:cNvGrpSpPr/>
        <p:nvPr/>
      </p:nvGrpSpPr>
      <p:grpSpPr>
        <a:xfrm>
          <a:off x="0" y="0"/>
          <a:ext cx="0" cy="0"/>
          <a:chOff x="0" y="0"/>
          <a:chExt cx="0" cy="0"/>
        </a:xfrm>
      </p:grpSpPr>
      <p:sp>
        <p:nvSpPr>
          <p:cNvPr id="6737" name="Google Shape;6737;p56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66"/>
          <p:cNvSpPr txBox="1"/>
          <p:nvPr/>
        </p:nvSpPr>
        <p:spPr>
          <a:xfrm>
            <a:off x="381000" y="3490131"/>
            <a:ext cx="7315200" cy="220387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DÖNÜŞTÜRME</a:t>
            </a:r>
            <a:endParaRPr/>
          </a:p>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FONKSİYONLARI</a:t>
            </a:r>
            <a:endParaRPr sz="7125">
              <a:solidFill>
                <a:srgbClr val="FFFFFF"/>
              </a:solidFill>
              <a:latin typeface="Arial"/>
              <a:ea typeface="Arial"/>
              <a:cs typeface="Arial"/>
              <a:sym typeface="Arial"/>
            </a:endParaRPr>
          </a:p>
        </p:txBody>
      </p:sp>
      <p:pic>
        <p:nvPicPr>
          <p:cNvPr id="6739" name="Google Shape;6739;p5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6740" name="Google Shape;6740;p566"/>
          <p:cNvGrpSpPr/>
          <p:nvPr/>
        </p:nvGrpSpPr>
        <p:grpSpPr>
          <a:xfrm>
            <a:off x="8899136" y="2594944"/>
            <a:ext cx="8169664" cy="5097113"/>
            <a:chOff x="0" y="-9525"/>
            <a:chExt cx="10892885" cy="6796151"/>
          </a:xfrm>
        </p:grpSpPr>
        <p:sp>
          <p:nvSpPr>
            <p:cNvPr id="6741" name="Google Shape;6741;p56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DÖNÜŞTÜRME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FONKSİYONLARI</a:t>
              </a:r>
              <a:endParaRPr sz="6000">
                <a:solidFill>
                  <a:srgbClr val="000000"/>
                </a:solidFill>
                <a:latin typeface="Arial"/>
                <a:ea typeface="Arial"/>
                <a:cs typeface="Arial"/>
                <a:sym typeface="Arial"/>
              </a:endParaRPr>
            </a:p>
          </p:txBody>
        </p:sp>
        <p:sp>
          <p:nvSpPr>
            <p:cNvPr id="6742" name="Google Shape;6742;p566"/>
            <p:cNvSpPr txBox="1"/>
            <p:nvPr/>
          </p:nvSpPr>
          <p:spPr>
            <a:xfrm>
              <a:off x="0" y="3135283"/>
              <a:ext cx="10892885" cy="3651343"/>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SQL Server’da dönüşüm bazen otomatik olarak gerçekleşir bazende bizim bunu explicit olarak belirtmemiz gerekmektedir.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Explicit = Kendimizin sorgu yazarak belirtmesi gibi düşünebiliriz.</a:t>
              </a:r>
              <a:endParaRPr b="0" i="0" sz="3100" u="none" cap="none" strike="noStrike">
                <a:solidFill>
                  <a:srgbClr val="000000"/>
                </a:solidFill>
                <a:latin typeface="Arial"/>
                <a:ea typeface="Arial"/>
                <a:cs typeface="Arial"/>
                <a:sym typeface="Arial"/>
              </a:endParaRPr>
            </a:p>
          </p:txBody>
        </p:sp>
      </p:grpSp>
      <p:pic>
        <p:nvPicPr>
          <p:cNvPr descr="metin içeren bir resim&#10;&#10;Açıklama otomatik olarak oluşturuldu" id="6743" name="Google Shape;6743;p566"/>
          <p:cNvPicPr preferRelativeResize="0"/>
          <p:nvPr/>
        </p:nvPicPr>
        <p:blipFill rotWithShape="1">
          <a:blip r:embed="rId4">
            <a:alphaModFix/>
          </a:blip>
          <a:srcRect b="0" l="0" r="0" t="0"/>
          <a:stretch/>
        </p:blipFill>
        <p:spPr>
          <a:xfrm>
            <a:off x="-391162" y="4610100"/>
            <a:ext cx="8303514" cy="4670727"/>
          </a:xfrm>
          <a:prstGeom prst="rect">
            <a:avLst/>
          </a:prstGeom>
          <a:noFill/>
          <a:ln>
            <a:noFill/>
          </a:ln>
        </p:spPr>
      </p:pic>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6747" name="Shape 6747"/>
        <p:cNvGrpSpPr/>
        <p:nvPr/>
      </p:nvGrpSpPr>
      <p:grpSpPr>
        <a:xfrm>
          <a:off x="0" y="0"/>
          <a:ext cx="0" cy="0"/>
          <a:chOff x="0" y="0"/>
          <a:chExt cx="0" cy="0"/>
        </a:xfrm>
      </p:grpSpPr>
      <p:pic>
        <p:nvPicPr>
          <p:cNvPr id="6748" name="Google Shape;6748;p567"/>
          <p:cNvPicPr preferRelativeResize="0"/>
          <p:nvPr/>
        </p:nvPicPr>
        <p:blipFill rotWithShape="1">
          <a:blip r:embed="rId3">
            <a:alphaModFix/>
          </a:blip>
          <a:srcRect b="0" l="31184" r="31184" t="0"/>
          <a:stretch/>
        </p:blipFill>
        <p:spPr>
          <a:xfrm>
            <a:off x="0" y="0"/>
            <a:ext cx="5806691" cy="10287000"/>
          </a:xfrm>
          <a:prstGeom prst="rect">
            <a:avLst/>
          </a:prstGeom>
          <a:noFill/>
          <a:ln>
            <a:noFill/>
          </a:ln>
        </p:spPr>
      </p:pic>
      <p:grpSp>
        <p:nvGrpSpPr>
          <p:cNvPr id="6749" name="Google Shape;6749;p567"/>
          <p:cNvGrpSpPr/>
          <p:nvPr/>
        </p:nvGrpSpPr>
        <p:grpSpPr>
          <a:xfrm>
            <a:off x="8915400" y="4229432"/>
            <a:ext cx="6444984" cy="1293673"/>
            <a:chOff x="7162800" y="152227"/>
            <a:chExt cx="9110946" cy="1828800"/>
          </a:xfrm>
        </p:grpSpPr>
        <p:pic>
          <p:nvPicPr>
            <p:cNvPr descr="metin içeren bir resim&#10;&#10;Açıklama otomatik olarak oluşturuldu" id="6750" name="Google Shape;6750;p56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751" name="Google Shape;6751;p567"/>
            <p:cNvSpPr txBox="1"/>
            <p:nvPr/>
          </p:nvSpPr>
          <p:spPr>
            <a:xfrm>
              <a:off x="9601201" y="809164"/>
              <a:ext cx="6672545" cy="649824"/>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CAST</a:t>
              </a:r>
              <a:endParaRPr sz="3200">
                <a:solidFill>
                  <a:srgbClr val="FFFFFF"/>
                </a:solidFill>
                <a:latin typeface="Arial"/>
                <a:ea typeface="Arial"/>
                <a:cs typeface="Arial"/>
                <a:sym typeface="Arial"/>
              </a:endParaRPr>
            </a:p>
          </p:txBody>
        </p:sp>
      </p:grpSp>
      <p:sp>
        <p:nvSpPr>
          <p:cNvPr id="6752" name="Google Shape;6752;p567"/>
          <p:cNvSpPr txBox="1"/>
          <p:nvPr/>
        </p:nvSpPr>
        <p:spPr>
          <a:xfrm>
            <a:off x="2561060" y="1644227"/>
            <a:ext cx="18461728" cy="2203873"/>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DÖNÜŞTÜRME</a:t>
            </a:r>
            <a:endParaRPr sz="5400">
              <a:solidFill>
                <a:srgbClr val="FFFFFF"/>
              </a:solidFill>
              <a:latin typeface="Arial"/>
              <a:ea typeface="Arial"/>
              <a:cs typeface="Arial"/>
              <a:sym typeface="Arial"/>
            </a:endParaRPr>
          </a:p>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FONKSİYONLAR</a:t>
            </a:r>
            <a:endParaRPr/>
          </a:p>
        </p:txBody>
      </p:sp>
      <p:cxnSp>
        <p:nvCxnSpPr>
          <p:cNvPr id="6753" name="Google Shape;6753;p567"/>
          <p:cNvCxnSpPr/>
          <p:nvPr/>
        </p:nvCxnSpPr>
        <p:spPr>
          <a:xfrm>
            <a:off x="6483932" y="4075305"/>
            <a:ext cx="11270668" cy="0"/>
          </a:xfrm>
          <a:prstGeom prst="straightConnector1">
            <a:avLst/>
          </a:prstGeom>
          <a:noFill/>
          <a:ln cap="rnd" cmpd="sng" w="9525">
            <a:solidFill>
              <a:srgbClr val="FFFFFF">
                <a:alpha val="40000"/>
              </a:srgbClr>
            </a:solidFill>
            <a:prstDash val="solid"/>
            <a:round/>
            <a:headEnd len="sm" w="sm" type="none"/>
            <a:tailEnd len="sm" w="sm" type="none"/>
          </a:ln>
        </p:spPr>
      </p:cxnSp>
      <p:grpSp>
        <p:nvGrpSpPr>
          <p:cNvPr id="6754" name="Google Shape;6754;p567"/>
          <p:cNvGrpSpPr/>
          <p:nvPr/>
        </p:nvGrpSpPr>
        <p:grpSpPr>
          <a:xfrm>
            <a:off x="8915400" y="5067632"/>
            <a:ext cx="6444984" cy="1293673"/>
            <a:chOff x="7162800" y="152227"/>
            <a:chExt cx="9110946" cy="1828800"/>
          </a:xfrm>
        </p:grpSpPr>
        <p:pic>
          <p:nvPicPr>
            <p:cNvPr descr="metin içeren bir resim&#10;&#10;Açıklama otomatik olarak oluşturuldu" id="6755" name="Google Shape;6755;p56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756" name="Google Shape;6756;p567"/>
            <p:cNvSpPr txBox="1"/>
            <p:nvPr/>
          </p:nvSpPr>
          <p:spPr>
            <a:xfrm>
              <a:off x="9601201" y="809164"/>
              <a:ext cx="6672545" cy="649824"/>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CONVERT</a:t>
              </a:r>
              <a:endParaRPr sz="3200">
                <a:solidFill>
                  <a:srgbClr val="FFFFFF"/>
                </a:solidFill>
                <a:latin typeface="Arial"/>
                <a:ea typeface="Arial"/>
                <a:cs typeface="Arial"/>
                <a:sym typeface="Arial"/>
              </a:endParaRPr>
            </a:p>
          </p:txBody>
        </p:sp>
      </p:grpSp>
      <p:grpSp>
        <p:nvGrpSpPr>
          <p:cNvPr id="6757" name="Google Shape;6757;p567"/>
          <p:cNvGrpSpPr/>
          <p:nvPr/>
        </p:nvGrpSpPr>
        <p:grpSpPr>
          <a:xfrm>
            <a:off x="8915400" y="5904105"/>
            <a:ext cx="6444984" cy="1293673"/>
            <a:chOff x="7162800" y="152227"/>
            <a:chExt cx="9110946" cy="1828800"/>
          </a:xfrm>
        </p:grpSpPr>
        <p:pic>
          <p:nvPicPr>
            <p:cNvPr descr="metin içeren bir resim&#10;&#10;Açıklama otomatik olarak oluşturuldu" id="6758" name="Google Shape;6758;p56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759" name="Google Shape;6759;p567"/>
            <p:cNvSpPr txBox="1"/>
            <p:nvPr/>
          </p:nvSpPr>
          <p:spPr>
            <a:xfrm>
              <a:off x="9601201" y="809164"/>
              <a:ext cx="6672545" cy="649824"/>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TRY CONVERT</a:t>
              </a:r>
              <a:endParaRPr sz="3200">
                <a:solidFill>
                  <a:srgbClr val="FFFFFF"/>
                </a:solidFill>
                <a:latin typeface="Arial"/>
                <a:ea typeface="Arial"/>
                <a:cs typeface="Arial"/>
                <a:sym typeface="Arial"/>
              </a:endParaRPr>
            </a:p>
          </p:txBody>
        </p:sp>
      </p:grpSp>
      <p:grpSp>
        <p:nvGrpSpPr>
          <p:cNvPr id="6760" name="Google Shape;6760;p567"/>
          <p:cNvGrpSpPr/>
          <p:nvPr/>
        </p:nvGrpSpPr>
        <p:grpSpPr>
          <a:xfrm>
            <a:off x="8915400" y="6744032"/>
            <a:ext cx="6444984" cy="1293673"/>
            <a:chOff x="7162800" y="152227"/>
            <a:chExt cx="9110946" cy="1828800"/>
          </a:xfrm>
        </p:grpSpPr>
        <p:pic>
          <p:nvPicPr>
            <p:cNvPr descr="metin içeren bir resim&#10;&#10;Açıklama otomatik olarak oluşturuldu" id="6761" name="Google Shape;6761;p56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762" name="Google Shape;6762;p567"/>
            <p:cNvSpPr txBox="1"/>
            <p:nvPr/>
          </p:nvSpPr>
          <p:spPr>
            <a:xfrm>
              <a:off x="9601201" y="809164"/>
              <a:ext cx="6672545" cy="649824"/>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PARSE</a:t>
              </a:r>
              <a:endParaRPr sz="3200">
                <a:solidFill>
                  <a:srgbClr val="FFFFFF"/>
                </a:solidFill>
                <a:latin typeface="Arial"/>
                <a:ea typeface="Arial"/>
                <a:cs typeface="Arial"/>
                <a:sym typeface="Arial"/>
              </a:endParaRPr>
            </a:p>
          </p:txBody>
        </p:sp>
      </p:grpSp>
      <p:grpSp>
        <p:nvGrpSpPr>
          <p:cNvPr id="6763" name="Google Shape;6763;p567"/>
          <p:cNvGrpSpPr/>
          <p:nvPr/>
        </p:nvGrpSpPr>
        <p:grpSpPr>
          <a:xfrm>
            <a:off x="8915400" y="7661093"/>
            <a:ext cx="6444984" cy="1293673"/>
            <a:chOff x="7162800" y="152227"/>
            <a:chExt cx="9110946" cy="1828800"/>
          </a:xfrm>
        </p:grpSpPr>
        <p:pic>
          <p:nvPicPr>
            <p:cNvPr descr="metin içeren bir resim&#10;&#10;Açıklama otomatik olarak oluşturuldu" id="6764" name="Google Shape;6764;p567"/>
            <p:cNvPicPr preferRelativeResize="0"/>
            <p:nvPr/>
          </p:nvPicPr>
          <p:blipFill rotWithShape="1">
            <a:blip r:embed="rId4">
              <a:alphaModFix/>
            </a:blip>
            <a:srcRect b="0" l="0" r="0" t="0"/>
            <a:stretch/>
          </p:blipFill>
          <p:spPr>
            <a:xfrm>
              <a:off x="7162800" y="152227"/>
              <a:ext cx="3251199" cy="1828800"/>
            </a:xfrm>
            <a:prstGeom prst="rect">
              <a:avLst/>
            </a:prstGeom>
            <a:noFill/>
            <a:ln>
              <a:noFill/>
            </a:ln>
          </p:spPr>
        </p:pic>
        <p:sp>
          <p:nvSpPr>
            <p:cNvPr id="6765" name="Google Shape;6765;p567"/>
            <p:cNvSpPr txBox="1"/>
            <p:nvPr/>
          </p:nvSpPr>
          <p:spPr>
            <a:xfrm>
              <a:off x="9601201" y="809164"/>
              <a:ext cx="6672545" cy="649824"/>
            </a:xfrm>
            <a:prstGeom prst="rect">
              <a:avLst/>
            </a:prstGeom>
            <a:noFill/>
            <a:ln>
              <a:noFill/>
            </a:ln>
          </p:spPr>
          <p:txBody>
            <a:bodyPr anchorCtr="0" anchor="t" bIns="0" lIns="0" spcFirstLastPara="1" rIns="0" wrap="square" tIns="0">
              <a:spAutoFit/>
            </a:bodyPr>
            <a:lstStyle/>
            <a:p>
              <a:pPr indent="0" lvl="0" marL="0" marR="0" rtl="0" algn="l">
                <a:lnSpc>
                  <a:spcPct val="108718"/>
                </a:lnSpc>
                <a:spcBef>
                  <a:spcPts val="0"/>
                </a:spcBef>
                <a:spcAft>
                  <a:spcPts val="0"/>
                </a:spcAft>
                <a:buNone/>
              </a:pPr>
              <a:r>
                <a:rPr lang="en-US" sz="3200">
                  <a:solidFill>
                    <a:srgbClr val="FFFFFF"/>
                  </a:solidFill>
                  <a:latin typeface="Arial"/>
                  <a:ea typeface="Arial"/>
                  <a:cs typeface="Arial"/>
                  <a:sym typeface="Arial"/>
                </a:rPr>
                <a:t>TRY PARSE</a:t>
              </a:r>
              <a:endParaRPr sz="3200">
                <a:solidFill>
                  <a:srgbClr val="FFFFFF"/>
                </a:solidFill>
                <a:latin typeface="Arial"/>
                <a:ea typeface="Arial"/>
                <a:cs typeface="Arial"/>
                <a:sym typeface="Arial"/>
              </a:endParaRPr>
            </a:p>
          </p:txBody>
        </p:sp>
      </p:grpSp>
      <p:pic>
        <p:nvPicPr>
          <p:cNvPr id="6766" name="Google Shape;6766;p567"/>
          <p:cNvPicPr preferRelativeResize="0"/>
          <p:nvPr/>
        </p:nvPicPr>
        <p:blipFill rotWithShape="1">
          <a:blip r:embed="rId5">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0" name="Shape 6770"/>
        <p:cNvGrpSpPr/>
        <p:nvPr/>
      </p:nvGrpSpPr>
      <p:grpSpPr>
        <a:xfrm>
          <a:off x="0" y="0"/>
          <a:ext cx="0" cy="0"/>
          <a:chOff x="0" y="0"/>
          <a:chExt cx="0" cy="0"/>
        </a:xfrm>
      </p:grpSpPr>
      <p:sp>
        <p:nvSpPr>
          <p:cNvPr id="6771" name="Google Shape;6771;p5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2" name="Google Shape;6772;p5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773" name="Google Shape;6773;p568"/>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774" name="Google Shape;6774;p568"/>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775" name="Google Shape;6775;p568"/>
          <p:cNvPicPr preferRelativeResize="0"/>
          <p:nvPr/>
        </p:nvPicPr>
        <p:blipFill rotWithShape="1">
          <a:blip r:embed="rId5">
            <a:alphaModFix/>
          </a:blip>
          <a:srcRect b="0" l="0" r="0" t="0"/>
          <a:stretch/>
        </p:blipFill>
        <p:spPr>
          <a:xfrm>
            <a:off x="1066800" y="3128067"/>
            <a:ext cx="16611600" cy="4558879"/>
          </a:xfrm>
          <a:prstGeom prst="rect">
            <a:avLst/>
          </a:prstGeom>
          <a:noFill/>
          <a:ln>
            <a:noFill/>
          </a:ln>
        </p:spPr>
      </p:pic>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9" name="Shape 6779"/>
        <p:cNvGrpSpPr/>
        <p:nvPr/>
      </p:nvGrpSpPr>
      <p:grpSpPr>
        <a:xfrm>
          <a:off x="0" y="0"/>
          <a:ext cx="0" cy="0"/>
          <a:chOff x="0" y="0"/>
          <a:chExt cx="0" cy="0"/>
        </a:xfrm>
      </p:grpSpPr>
      <p:sp>
        <p:nvSpPr>
          <p:cNvPr id="6780" name="Google Shape;6780;p5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1" name="Google Shape;6781;p5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782" name="Google Shape;6782;p569"/>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783" name="Google Shape;6783;p569"/>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784" name="Google Shape;6784;p569"/>
          <p:cNvPicPr preferRelativeResize="0"/>
          <p:nvPr/>
        </p:nvPicPr>
        <p:blipFill rotWithShape="1">
          <a:blip r:embed="rId5">
            <a:alphaModFix/>
          </a:blip>
          <a:srcRect b="0" l="0" r="0" t="0"/>
          <a:stretch/>
        </p:blipFill>
        <p:spPr>
          <a:xfrm>
            <a:off x="3701141" y="2552700"/>
            <a:ext cx="10885717" cy="5181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7"/>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DDL KOMUTLARI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730" name="Google Shape;730;p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731" name="Google Shape;731;p57"/>
          <p:cNvPicPr preferRelativeResize="0"/>
          <p:nvPr/>
        </p:nvPicPr>
        <p:blipFill rotWithShape="1">
          <a:blip r:embed="rId4">
            <a:alphaModFix/>
          </a:blip>
          <a:srcRect b="0" l="0" r="0" t="0"/>
          <a:stretch/>
        </p:blipFill>
        <p:spPr>
          <a:xfrm>
            <a:off x="7543800" y="2171700"/>
            <a:ext cx="3919785" cy="2204879"/>
          </a:xfrm>
          <a:prstGeom prst="rect">
            <a:avLst/>
          </a:prstGeom>
          <a:noFill/>
          <a:ln>
            <a:noFill/>
          </a:ln>
        </p:spPr>
      </p:pic>
      <p:sp>
        <p:nvSpPr>
          <p:cNvPr id="732" name="Google Shape;732;p57"/>
          <p:cNvSpPr txBox="1"/>
          <p:nvPr/>
        </p:nvSpPr>
        <p:spPr>
          <a:xfrm>
            <a:off x="10357520" y="30353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CREATE</a:t>
            </a:r>
            <a:endParaRPr/>
          </a:p>
        </p:txBody>
      </p:sp>
      <p:cxnSp>
        <p:nvCxnSpPr>
          <p:cNvPr id="733" name="Google Shape;733;p57"/>
          <p:cNvCxnSpPr/>
          <p:nvPr/>
        </p:nvCxnSpPr>
        <p:spPr>
          <a:xfrm>
            <a:off x="9102581" y="3924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34" name="Google Shape;734;p57"/>
          <p:cNvPicPr preferRelativeResize="0"/>
          <p:nvPr/>
        </p:nvPicPr>
        <p:blipFill rotWithShape="1">
          <a:blip r:embed="rId4">
            <a:alphaModFix/>
          </a:blip>
          <a:srcRect b="0" l="0" r="0" t="0"/>
          <a:stretch/>
        </p:blipFill>
        <p:spPr>
          <a:xfrm>
            <a:off x="7543800" y="3624421"/>
            <a:ext cx="3919785" cy="2204879"/>
          </a:xfrm>
          <a:prstGeom prst="rect">
            <a:avLst/>
          </a:prstGeom>
          <a:noFill/>
          <a:ln>
            <a:noFill/>
          </a:ln>
        </p:spPr>
      </p:pic>
      <p:sp>
        <p:nvSpPr>
          <p:cNvPr id="735" name="Google Shape;735;p57"/>
          <p:cNvSpPr txBox="1"/>
          <p:nvPr/>
        </p:nvSpPr>
        <p:spPr>
          <a:xfrm>
            <a:off x="10357520" y="44881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a:t>
            </a:r>
            <a:endParaRPr/>
          </a:p>
        </p:txBody>
      </p:sp>
      <p:cxnSp>
        <p:nvCxnSpPr>
          <p:cNvPr id="736" name="Google Shape;736;p57"/>
          <p:cNvCxnSpPr/>
          <p:nvPr/>
        </p:nvCxnSpPr>
        <p:spPr>
          <a:xfrm>
            <a:off x="9102581" y="5377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37" name="Google Shape;737;p57"/>
          <p:cNvPicPr preferRelativeResize="0"/>
          <p:nvPr/>
        </p:nvPicPr>
        <p:blipFill rotWithShape="1">
          <a:blip r:embed="rId4">
            <a:alphaModFix/>
          </a:blip>
          <a:srcRect b="0" l="0" r="0" t="0"/>
          <a:stretch/>
        </p:blipFill>
        <p:spPr>
          <a:xfrm>
            <a:off x="7543800" y="5072221"/>
            <a:ext cx="3919785" cy="2204879"/>
          </a:xfrm>
          <a:prstGeom prst="rect">
            <a:avLst/>
          </a:prstGeom>
          <a:noFill/>
          <a:ln>
            <a:noFill/>
          </a:ln>
        </p:spPr>
      </p:pic>
      <p:sp>
        <p:nvSpPr>
          <p:cNvPr id="738" name="Google Shape;738;p57"/>
          <p:cNvSpPr txBox="1"/>
          <p:nvPr/>
        </p:nvSpPr>
        <p:spPr>
          <a:xfrm>
            <a:off x="10357520" y="5935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DROP</a:t>
            </a:r>
            <a:endParaRPr/>
          </a:p>
        </p:txBody>
      </p:sp>
      <p:cxnSp>
        <p:nvCxnSpPr>
          <p:cNvPr id="739" name="Google Shape;739;p57"/>
          <p:cNvCxnSpPr/>
          <p:nvPr/>
        </p:nvCxnSpPr>
        <p:spPr>
          <a:xfrm>
            <a:off x="9102581" y="682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40" name="Google Shape;740;p57"/>
          <p:cNvPicPr preferRelativeResize="0"/>
          <p:nvPr/>
        </p:nvPicPr>
        <p:blipFill rotWithShape="1">
          <a:blip r:embed="rId4">
            <a:alphaModFix/>
          </a:blip>
          <a:srcRect b="0" l="0" r="0" t="0"/>
          <a:stretch/>
        </p:blipFill>
        <p:spPr>
          <a:xfrm>
            <a:off x="7543800" y="6596221"/>
            <a:ext cx="3919785" cy="2204879"/>
          </a:xfrm>
          <a:prstGeom prst="rect">
            <a:avLst/>
          </a:prstGeom>
          <a:noFill/>
          <a:ln>
            <a:noFill/>
          </a:ln>
        </p:spPr>
      </p:pic>
      <p:sp>
        <p:nvSpPr>
          <p:cNvPr id="741" name="Google Shape;741;p57"/>
          <p:cNvSpPr txBox="1"/>
          <p:nvPr/>
        </p:nvSpPr>
        <p:spPr>
          <a:xfrm>
            <a:off x="10357520" y="7459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TRUNCATE</a:t>
            </a:r>
            <a:endParaRPr/>
          </a:p>
        </p:txBody>
      </p:sp>
      <p:cxnSp>
        <p:nvCxnSpPr>
          <p:cNvPr id="742" name="Google Shape;742;p57"/>
          <p:cNvCxnSpPr/>
          <p:nvPr/>
        </p:nvCxnSpPr>
        <p:spPr>
          <a:xfrm>
            <a:off x="9102581" y="8348821"/>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8" name="Shape 6788"/>
        <p:cNvGrpSpPr/>
        <p:nvPr/>
      </p:nvGrpSpPr>
      <p:grpSpPr>
        <a:xfrm>
          <a:off x="0" y="0"/>
          <a:ext cx="0" cy="0"/>
          <a:chOff x="0" y="0"/>
          <a:chExt cx="0" cy="0"/>
        </a:xfrm>
      </p:grpSpPr>
      <p:sp>
        <p:nvSpPr>
          <p:cNvPr id="6789" name="Google Shape;6789;p5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0" name="Google Shape;6790;p5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791" name="Google Shape;6791;p570"/>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792" name="Google Shape;6792;p570"/>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793" name="Google Shape;6793;p570"/>
          <p:cNvPicPr preferRelativeResize="0"/>
          <p:nvPr/>
        </p:nvPicPr>
        <p:blipFill rotWithShape="1">
          <a:blip r:embed="rId5">
            <a:alphaModFix/>
          </a:blip>
          <a:srcRect b="0" l="0" r="0" t="0"/>
          <a:stretch/>
        </p:blipFill>
        <p:spPr>
          <a:xfrm>
            <a:off x="3568098" y="2709715"/>
            <a:ext cx="9385902" cy="4867571"/>
          </a:xfrm>
          <a:prstGeom prst="rect">
            <a:avLst/>
          </a:prstGeom>
          <a:noFill/>
          <a:ln>
            <a:noFill/>
          </a:ln>
        </p:spPr>
      </p:pic>
      <p:pic>
        <p:nvPicPr>
          <p:cNvPr id="6794" name="Google Shape;6794;p570"/>
          <p:cNvPicPr preferRelativeResize="0"/>
          <p:nvPr/>
        </p:nvPicPr>
        <p:blipFill rotWithShape="1">
          <a:blip r:embed="rId6">
            <a:alphaModFix/>
          </a:blip>
          <a:srcRect b="0" l="0" r="0" t="0"/>
          <a:stretch/>
        </p:blipFill>
        <p:spPr>
          <a:xfrm>
            <a:off x="3048000" y="7810213"/>
            <a:ext cx="10898121" cy="2057687"/>
          </a:xfrm>
          <a:prstGeom prst="rect">
            <a:avLst/>
          </a:prstGeom>
          <a:noFill/>
          <a:ln>
            <a:noFill/>
          </a:ln>
        </p:spPr>
      </p:pic>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8" name="Shape 6798"/>
        <p:cNvGrpSpPr/>
        <p:nvPr/>
      </p:nvGrpSpPr>
      <p:grpSpPr>
        <a:xfrm>
          <a:off x="0" y="0"/>
          <a:ext cx="0" cy="0"/>
          <a:chOff x="0" y="0"/>
          <a:chExt cx="0" cy="0"/>
        </a:xfrm>
      </p:grpSpPr>
      <p:sp>
        <p:nvSpPr>
          <p:cNvPr id="6799" name="Google Shape;6799;p57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0" name="Google Shape;6800;p5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01" name="Google Shape;6801;p571"/>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02" name="Google Shape;6802;p571"/>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03" name="Google Shape;6803;p571"/>
          <p:cNvPicPr preferRelativeResize="0"/>
          <p:nvPr/>
        </p:nvPicPr>
        <p:blipFill rotWithShape="1">
          <a:blip r:embed="rId5">
            <a:alphaModFix/>
          </a:blip>
          <a:srcRect b="0" l="0" r="0" t="0"/>
          <a:stretch/>
        </p:blipFill>
        <p:spPr>
          <a:xfrm>
            <a:off x="2895600" y="2628900"/>
            <a:ext cx="12076347" cy="4631285"/>
          </a:xfrm>
          <a:prstGeom prst="rect">
            <a:avLst/>
          </a:prstGeom>
          <a:noFill/>
          <a:ln>
            <a:noFill/>
          </a:ln>
        </p:spPr>
      </p:pic>
      <p:pic>
        <p:nvPicPr>
          <p:cNvPr id="6804" name="Google Shape;6804;p571"/>
          <p:cNvPicPr preferRelativeResize="0"/>
          <p:nvPr/>
        </p:nvPicPr>
        <p:blipFill rotWithShape="1">
          <a:blip r:embed="rId6">
            <a:alphaModFix/>
          </a:blip>
          <a:srcRect b="0" l="0" r="0" t="0"/>
          <a:stretch/>
        </p:blipFill>
        <p:spPr>
          <a:xfrm>
            <a:off x="2590800" y="7727043"/>
            <a:ext cx="12269912" cy="1952898"/>
          </a:xfrm>
          <a:prstGeom prst="rect">
            <a:avLst/>
          </a:prstGeom>
          <a:noFill/>
          <a:ln>
            <a:noFill/>
          </a:ln>
        </p:spPr>
      </p:pic>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8" name="Shape 6808"/>
        <p:cNvGrpSpPr/>
        <p:nvPr/>
      </p:nvGrpSpPr>
      <p:grpSpPr>
        <a:xfrm>
          <a:off x="0" y="0"/>
          <a:ext cx="0" cy="0"/>
          <a:chOff x="0" y="0"/>
          <a:chExt cx="0" cy="0"/>
        </a:xfrm>
      </p:grpSpPr>
      <p:sp>
        <p:nvSpPr>
          <p:cNvPr id="6809" name="Google Shape;6809;p57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0" name="Google Shape;6810;p5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11" name="Google Shape;6811;p572"/>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12" name="Google Shape;6812;p572"/>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13" name="Google Shape;6813;p572"/>
          <p:cNvPicPr preferRelativeResize="0"/>
          <p:nvPr/>
        </p:nvPicPr>
        <p:blipFill rotWithShape="1">
          <a:blip r:embed="rId5">
            <a:alphaModFix/>
          </a:blip>
          <a:srcRect b="0" l="0" r="0" t="0"/>
          <a:stretch/>
        </p:blipFill>
        <p:spPr>
          <a:xfrm>
            <a:off x="1066800" y="4152900"/>
            <a:ext cx="8335605" cy="3242684"/>
          </a:xfrm>
          <a:prstGeom prst="rect">
            <a:avLst/>
          </a:prstGeom>
          <a:noFill/>
          <a:ln>
            <a:noFill/>
          </a:ln>
        </p:spPr>
      </p:pic>
      <p:pic>
        <p:nvPicPr>
          <p:cNvPr id="6814" name="Google Shape;6814;p572"/>
          <p:cNvPicPr preferRelativeResize="0"/>
          <p:nvPr/>
        </p:nvPicPr>
        <p:blipFill rotWithShape="1">
          <a:blip r:embed="rId6">
            <a:alphaModFix/>
          </a:blip>
          <a:srcRect b="0" l="0" r="0" t="0"/>
          <a:stretch/>
        </p:blipFill>
        <p:spPr>
          <a:xfrm>
            <a:off x="10668000" y="3311797"/>
            <a:ext cx="4953000" cy="5391695"/>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8" name="Shape 6818"/>
        <p:cNvGrpSpPr/>
        <p:nvPr/>
      </p:nvGrpSpPr>
      <p:grpSpPr>
        <a:xfrm>
          <a:off x="0" y="0"/>
          <a:ext cx="0" cy="0"/>
          <a:chOff x="0" y="0"/>
          <a:chExt cx="0" cy="0"/>
        </a:xfrm>
      </p:grpSpPr>
      <p:sp>
        <p:nvSpPr>
          <p:cNvPr id="6819" name="Google Shape;6819;p57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20" name="Google Shape;6820;p5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21" name="Google Shape;6821;p573"/>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22" name="Google Shape;6822;p573"/>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23" name="Google Shape;6823;p573"/>
          <p:cNvPicPr preferRelativeResize="0"/>
          <p:nvPr/>
        </p:nvPicPr>
        <p:blipFill rotWithShape="1">
          <a:blip r:embed="rId5">
            <a:alphaModFix/>
          </a:blip>
          <a:srcRect b="0" l="0" r="0" t="0"/>
          <a:stretch/>
        </p:blipFill>
        <p:spPr>
          <a:xfrm>
            <a:off x="4963493" y="2748933"/>
            <a:ext cx="8361014" cy="4000829"/>
          </a:xfrm>
          <a:prstGeom prst="rect">
            <a:avLst/>
          </a:prstGeom>
          <a:noFill/>
          <a:ln>
            <a:noFill/>
          </a:ln>
        </p:spPr>
      </p:pic>
      <p:pic>
        <p:nvPicPr>
          <p:cNvPr id="6824" name="Google Shape;6824;p573"/>
          <p:cNvPicPr preferRelativeResize="0"/>
          <p:nvPr/>
        </p:nvPicPr>
        <p:blipFill rotWithShape="1">
          <a:blip r:embed="rId6">
            <a:alphaModFix/>
          </a:blip>
          <a:srcRect b="0" l="0" r="0" t="0"/>
          <a:stretch/>
        </p:blipFill>
        <p:spPr>
          <a:xfrm>
            <a:off x="2057400" y="7429500"/>
            <a:ext cx="14584454" cy="1049318"/>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8" name="Shape 6828"/>
        <p:cNvGrpSpPr/>
        <p:nvPr/>
      </p:nvGrpSpPr>
      <p:grpSpPr>
        <a:xfrm>
          <a:off x="0" y="0"/>
          <a:ext cx="0" cy="0"/>
          <a:chOff x="0" y="0"/>
          <a:chExt cx="0" cy="0"/>
        </a:xfrm>
      </p:grpSpPr>
      <p:sp>
        <p:nvSpPr>
          <p:cNvPr id="6829" name="Google Shape;6829;p57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0" name="Google Shape;6830;p5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31" name="Google Shape;6831;p574"/>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32" name="Google Shape;6832;p574"/>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33" name="Google Shape;6833;p574"/>
          <p:cNvPicPr preferRelativeResize="0"/>
          <p:nvPr/>
        </p:nvPicPr>
        <p:blipFill rotWithShape="1">
          <a:blip r:embed="rId5">
            <a:alphaModFix/>
          </a:blip>
          <a:srcRect b="0" l="0" r="0" t="0"/>
          <a:stretch/>
        </p:blipFill>
        <p:spPr>
          <a:xfrm>
            <a:off x="2590800" y="2634907"/>
            <a:ext cx="13408997" cy="3120333"/>
          </a:xfrm>
          <a:prstGeom prst="rect">
            <a:avLst/>
          </a:prstGeom>
          <a:noFill/>
          <a:ln>
            <a:noFill/>
          </a:ln>
        </p:spPr>
      </p:pic>
      <p:pic>
        <p:nvPicPr>
          <p:cNvPr id="6834" name="Google Shape;6834;p574"/>
          <p:cNvPicPr preferRelativeResize="0"/>
          <p:nvPr/>
        </p:nvPicPr>
        <p:blipFill rotWithShape="1">
          <a:blip r:embed="rId6">
            <a:alphaModFix/>
          </a:blip>
          <a:srcRect b="0" l="0" r="0" t="0"/>
          <a:stretch/>
        </p:blipFill>
        <p:spPr>
          <a:xfrm>
            <a:off x="5709374" y="6362700"/>
            <a:ext cx="6287377" cy="2619741"/>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8" name="Shape 6838"/>
        <p:cNvGrpSpPr/>
        <p:nvPr/>
      </p:nvGrpSpPr>
      <p:grpSpPr>
        <a:xfrm>
          <a:off x="0" y="0"/>
          <a:ext cx="0" cy="0"/>
          <a:chOff x="0" y="0"/>
          <a:chExt cx="0" cy="0"/>
        </a:xfrm>
      </p:grpSpPr>
      <p:sp>
        <p:nvSpPr>
          <p:cNvPr id="6839" name="Google Shape;6839;p57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0" name="Google Shape;6840;p5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41" name="Google Shape;6841;p575"/>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42" name="Google Shape;6842;p575"/>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43" name="Google Shape;6843;p575"/>
          <p:cNvPicPr preferRelativeResize="0"/>
          <p:nvPr/>
        </p:nvPicPr>
        <p:blipFill rotWithShape="1">
          <a:blip r:embed="rId5">
            <a:alphaModFix/>
          </a:blip>
          <a:srcRect b="0" l="0" r="0" t="0"/>
          <a:stretch/>
        </p:blipFill>
        <p:spPr>
          <a:xfrm>
            <a:off x="3789554" y="2510154"/>
            <a:ext cx="9935578" cy="2483894"/>
          </a:xfrm>
          <a:prstGeom prst="rect">
            <a:avLst/>
          </a:prstGeom>
          <a:noFill/>
          <a:ln>
            <a:noFill/>
          </a:ln>
        </p:spPr>
      </p:pic>
      <p:pic>
        <p:nvPicPr>
          <p:cNvPr id="6844" name="Google Shape;6844;p575"/>
          <p:cNvPicPr preferRelativeResize="0"/>
          <p:nvPr/>
        </p:nvPicPr>
        <p:blipFill rotWithShape="1">
          <a:blip r:embed="rId6">
            <a:alphaModFix/>
          </a:blip>
          <a:srcRect b="0" l="0" r="0" t="0"/>
          <a:stretch/>
        </p:blipFill>
        <p:spPr>
          <a:xfrm>
            <a:off x="2350887" y="5679947"/>
            <a:ext cx="12812913" cy="1200318"/>
          </a:xfrm>
          <a:prstGeom prst="rect">
            <a:avLst/>
          </a:prstGeom>
          <a:noFill/>
          <a:ln>
            <a:noFill/>
          </a:ln>
        </p:spPr>
      </p:pic>
      <p:pic>
        <p:nvPicPr>
          <p:cNvPr id="6845" name="Google Shape;6845;p575"/>
          <p:cNvPicPr preferRelativeResize="0"/>
          <p:nvPr/>
        </p:nvPicPr>
        <p:blipFill rotWithShape="1">
          <a:blip r:embed="rId7">
            <a:alphaModFix/>
          </a:blip>
          <a:srcRect b="0" l="0" r="0" t="0"/>
          <a:stretch/>
        </p:blipFill>
        <p:spPr>
          <a:xfrm>
            <a:off x="3749754" y="7397483"/>
            <a:ext cx="10015178" cy="758726"/>
          </a:xfrm>
          <a:prstGeom prst="rect">
            <a:avLst/>
          </a:prstGeom>
          <a:noFill/>
          <a:ln>
            <a:noFill/>
          </a:ln>
        </p:spPr>
      </p:pic>
      <p:pic>
        <p:nvPicPr>
          <p:cNvPr id="6846" name="Google Shape;6846;p575"/>
          <p:cNvPicPr preferRelativeResize="0"/>
          <p:nvPr/>
        </p:nvPicPr>
        <p:blipFill rotWithShape="1">
          <a:blip r:embed="rId8">
            <a:alphaModFix/>
          </a:blip>
          <a:srcRect b="0" l="0" r="0" t="0"/>
          <a:stretch/>
        </p:blipFill>
        <p:spPr>
          <a:xfrm>
            <a:off x="6442852" y="8475270"/>
            <a:ext cx="4628983" cy="1180237"/>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0" name="Shape 6850"/>
        <p:cNvGrpSpPr/>
        <p:nvPr/>
      </p:nvGrpSpPr>
      <p:grpSpPr>
        <a:xfrm>
          <a:off x="0" y="0"/>
          <a:ext cx="0" cy="0"/>
          <a:chOff x="0" y="0"/>
          <a:chExt cx="0" cy="0"/>
        </a:xfrm>
      </p:grpSpPr>
      <p:sp>
        <p:nvSpPr>
          <p:cNvPr id="6851" name="Google Shape;6851;p57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52" name="Google Shape;6852;p5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53" name="Google Shape;6853;p576"/>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54" name="Google Shape;6854;p576"/>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55" name="Google Shape;6855;p576"/>
          <p:cNvPicPr preferRelativeResize="0"/>
          <p:nvPr/>
        </p:nvPicPr>
        <p:blipFill rotWithShape="1">
          <a:blip r:embed="rId5">
            <a:alphaModFix/>
          </a:blip>
          <a:srcRect b="0" l="0" r="0" t="0"/>
          <a:stretch/>
        </p:blipFill>
        <p:spPr>
          <a:xfrm>
            <a:off x="382397" y="3314700"/>
            <a:ext cx="17523206" cy="1277444"/>
          </a:xfrm>
          <a:prstGeom prst="rect">
            <a:avLst/>
          </a:prstGeom>
          <a:noFill/>
          <a:ln>
            <a:noFill/>
          </a:ln>
        </p:spPr>
      </p:pic>
      <p:pic>
        <p:nvPicPr>
          <p:cNvPr id="6856" name="Google Shape;6856;p576"/>
          <p:cNvPicPr preferRelativeResize="0"/>
          <p:nvPr/>
        </p:nvPicPr>
        <p:blipFill rotWithShape="1">
          <a:blip r:embed="rId6">
            <a:alphaModFix/>
          </a:blip>
          <a:srcRect b="0" l="0" r="0" t="0"/>
          <a:stretch/>
        </p:blipFill>
        <p:spPr>
          <a:xfrm>
            <a:off x="5672159" y="5295900"/>
            <a:ext cx="6361807" cy="2976999"/>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0" name="Shape 6860"/>
        <p:cNvGrpSpPr/>
        <p:nvPr/>
      </p:nvGrpSpPr>
      <p:grpSpPr>
        <a:xfrm>
          <a:off x="0" y="0"/>
          <a:ext cx="0" cy="0"/>
          <a:chOff x="0" y="0"/>
          <a:chExt cx="0" cy="0"/>
        </a:xfrm>
      </p:grpSpPr>
      <p:sp>
        <p:nvSpPr>
          <p:cNvPr id="6861" name="Google Shape;6861;p5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2" name="Google Shape;6862;p5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63" name="Google Shape;6863;p577"/>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64" name="Google Shape;6864;p577"/>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65" name="Google Shape;6865;p577"/>
          <p:cNvPicPr preferRelativeResize="0"/>
          <p:nvPr/>
        </p:nvPicPr>
        <p:blipFill rotWithShape="1">
          <a:blip r:embed="rId5">
            <a:alphaModFix/>
          </a:blip>
          <a:srcRect b="0" l="0" r="0" t="0"/>
          <a:stretch/>
        </p:blipFill>
        <p:spPr>
          <a:xfrm>
            <a:off x="825357" y="3293292"/>
            <a:ext cx="9159000" cy="5410200"/>
          </a:xfrm>
          <a:prstGeom prst="rect">
            <a:avLst/>
          </a:prstGeom>
          <a:noFill/>
          <a:ln>
            <a:noFill/>
          </a:ln>
        </p:spPr>
      </p:pic>
      <p:pic>
        <p:nvPicPr>
          <p:cNvPr id="6866" name="Google Shape;6866;p577"/>
          <p:cNvPicPr preferRelativeResize="0"/>
          <p:nvPr/>
        </p:nvPicPr>
        <p:blipFill rotWithShape="1">
          <a:blip r:embed="rId6">
            <a:alphaModFix/>
          </a:blip>
          <a:srcRect b="0" l="0" r="0" t="0"/>
          <a:stretch/>
        </p:blipFill>
        <p:spPr>
          <a:xfrm>
            <a:off x="12649200" y="2854326"/>
            <a:ext cx="2962688" cy="5849166"/>
          </a:xfrm>
          <a:prstGeom prst="rect">
            <a:avLst/>
          </a:prstGeom>
          <a:noFill/>
          <a:ln>
            <a:noFill/>
          </a:ln>
        </p:spPr>
      </p:pic>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0" name="Shape 6870"/>
        <p:cNvGrpSpPr/>
        <p:nvPr/>
      </p:nvGrpSpPr>
      <p:grpSpPr>
        <a:xfrm>
          <a:off x="0" y="0"/>
          <a:ext cx="0" cy="0"/>
          <a:chOff x="0" y="0"/>
          <a:chExt cx="0" cy="0"/>
        </a:xfrm>
      </p:grpSpPr>
      <p:sp>
        <p:nvSpPr>
          <p:cNvPr id="6871" name="Google Shape;6871;p57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72" name="Google Shape;6872;p5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73" name="Google Shape;6873;p578"/>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74" name="Google Shape;6874;p578"/>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75" name="Google Shape;6875;p578"/>
          <p:cNvPicPr preferRelativeResize="0"/>
          <p:nvPr/>
        </p:nvPicPr>
        <p:blipFill rotWithShape="1">
          <a:blip r:embed="rId5">
            <a:alphaModFix/>
          </a:blip>
          <a:srcRect b="0" l="0" r="0" t="0"/>
          <a:stretch/>
        </p:blipFill>
        <p:spPr>
          <a:xfrm>
            <a:off x="1991035" y="4381500"/>
            <a:ext cx="14305930" cy="1524000"/>
          </a:xfrm>
          <a:prstGeom prst="rect">
            <a:avLst/>
          </a:prstGeom>
          <a:noFill/>
          <a:ln>
            <a:noFill/>
          </a:ln>
        </p:spPr>
      </p:pic>
      <p:pic>
        <p:nvPicPr>
          <p:cNvPr id="6876" name="Google Shape;6876;p578"/>
          <p:cNvPicPr preferRelativeResize="0"/>
          <p:nvPr/>
        </p:nvPicPr>
        <p:blipFill rotWithShape="1">
          <a:blip r:embed="rId6">
            <a:alphaModFix/>
          </a:blip>
          <a:srcRect b="0" l="0" r="0" t="0"/>
          <a:stretch/>
        </p:blipFill>
        <p:spPr>
          <a:xfrm>
            <a:off x="6128044" y="6665638"/>
            <a:ext cx="6031912" cy="1906862"/>
          </a:xfrm>
          <a:prstGeom prst="rect">
            <a:avLst/>
          </a:prstGeom>
          <a:noFill/>
          <a:ln>
            <a:noFill/>
          </a:ln>
        </p:spPr>
      </p:pic>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0" name="Shape 6880"/>
        <p:cNvGrpSpPr/>
        <p:nvPr/>
      </p:nvGrpSpPr>
      <p:grpSpPr>
        <a:xfrm>
          <a:off x="0" y="0"/>
          <a:ext cx="0" cy="0"/>
          <a:chOff x="0" y="0"/>
          <a:chExt cx="0" cy="0"/>
        </a:xfrm>
      </p:grpSpPr>
      <p:sp>
        <p:nvSpPr>
          <p:cNvPr id="6881" name="Google Shape;6881;p57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2" name="Google Shape;6882;p5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83" name="Google Shape;6883;p579"/>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84" name="Google Shape;6884;p579"/>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85" name="Google Shape;6885;p579"/>
          <p:cNvPicPr preferRelativeResize="0"/>
          <p:nvPr/>
        </p:nvPicPr>
        <p:blipFill rotWithShape="1">
          <a:blip r:embed="rId5">
            <a:alphaModFix/>
          </a:blip>
          <a:srcRect b="0" l="0" r="0" t="0"/>
          <a:stretch/>
        </p:blipFill>
        <p:spPr>
          <a:xfrm>
            <a:off x="1124807" y="3810864"/>
            <a:ext cx="16038385" cy="266527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9" name="Google Shape;749;p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50" name="Google Shape;750;p5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 DATABASE </a:t>
            </a:r>
            <a:endParaRPr/>
          </a:p>
        </p:txBody>
      </p:sp>
      <p:pic>
        <p:nvPicPr>
          <p:cNvPr id="751" name="Google Shape;751;p58"/>
          <p:cNvPicPr preferRelativeResize="0"/>
          <p:nvPr/>
        </p:nvPicPr>
        <p:blipFill rotWithShape="1">
          <a:blip r:embed="rId4">
            <a:alphaModFix/>
          </a:blip>
          <a:srcRect b="0" l="0" r="0" t="0"/>
          <a:stretch/>
        </p:blipFill>
        <p:spPr>
          <a:xfrm>
            <a:off x="381000" y="2886428"/>
            <a:ext cx="17166482" cy="1582827"/>
          </a:xfrm>
          <a:prstGeom prst="rect">
            <a:avLst/>
          </a:prstGeom>
          <a:noFill/>
          <a:ln>
            <a:noFill/>
          </a:ln>
        </p:spPr>
      </p:pic>
      <p:pic>
        <p:nvPicPr>
          <p:cNvPr id="752" name="Google Shape;752;p58"/>
          <p:cNvPicPr preferRelativeResize="0"/>
          <p:nvPr/>
        </p:nvPicPr>
        <p:blipFill rotWithShape="1">
          <a:blip r:embed="rId5">
            <a:alphaModFix/>
          </a:blip>
          <a:srcRect b="0" l="0" r="0" t="0"/>
          <a:stretch/>
        </p:blipFill>
        <p:spPr>
          <a:xfrm>
            <a:off x="578139" y="4864247"/>
            <a:ext cx="17131722" cy="953499"/>
          </a:xfrm>
          <a:prstGeom prst="rect">
            <a:avLst/>
          </a:prstGeom>
          <a:noFill/>
          <a:ln>
            <a:noFill/>
          </a:ln>
        </p:spPr>
      </p:pic>
      <p:pic>
        <p:nvPicPr>
          <p:cNvPr id="753" name="Google Shape;753;p58"/>
          <p:cNvPicPr preferRelativeResize="0"/>
          <p:nvPr/>
        </p:nvPicPr>
        <p:blipFill rotWithShape="1">
          <a:blip r:embed="rId6">
            <a:alphaModFix/>
          </a:blip>
          <a:srcRect b="0" l="0" r="0" t="0"/>
          <a:stretch/>
        </p:blipFill>
        <p:spPr>
          <a:xfrm>
            <a:off x="4144002" y="6209274"/>
            <a:ext cx="9640478" cy="1464377"/>
          </a:xfrm>
          <a:prstGeom prst="rect">
            <a:avLst/>
          </a:prstGeom>
          <a:noFill/>
          <a:ln>
            <a:noFill/>
          </a:ln>
        </p:spPr>
      </p:pic>
      <p:pic>
        <p:nvPicPr>
          <p:cNvPr id="754" name="Google Shape;754;p58"/>
          <p:cNvPicPr preferRelativeResize="0"/>
          <p:nvPr/>
        </p:nvPicPr>
        <p:blipFill rotWithShape="1">
          <a:blip r:embed="rId7">
            <a:alphaModFix/>
          </a:blip>
          <a:srcRect b="0" l="0" r="0" t="0"/>
          <a:stretch/>
        </p:blipFill>
        <p:spPr>
          <a:xfrm>
            <a:off x="4144002" y="7992251"/>
            <a:ext cx="5533398" cy="1667113"/>
          </a:xfrm>
          <a:prstGeom prst="rect">
            <a:avLst/>
          </a:prstGeom>
          <a:noFill/>
          <a:ln>
            <a:noFill/>
          </a:ln>
        </p:spPr>
      </p:pic>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9" name="Shape 6889"/>
        <p:cNvGrpSpPr/>
        <p:nvPr/>
      </p:nvGrpSpPr>
      <p:grpSpPr>
        <a:xfrm>
          <a:off x="0" y="0"/>
          <a:ext cx="0" cy="0"/>
          <a:chOff x="0" y="0"/>
          <a:chExt cx="0" cy="0"/>
        </a:xfrm>
      </p:grpSpPr>
      <p:sp>
        <p:nvSpPr>
          <p:cNvPr id="6890" name="Google Shape;6890;p58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1" name="Google Shape;6891;p5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892" name="Google Shape;6892;p580"/>
          <p:cNvPicPr preferRelativeResize="0"/>
          <p:nvPr/>
        </p:nvPicPr>
        <p:blipFill rotWithShape="1">
          <a:blip r:embed="rId4">
            <a:alphaModFix/>
          </a:blip>
          <a:srcRect b="0" l="0" r="0" t="0"/>
          <a:stretch/>
        </p:blipFill>
        <p:spPr>
          <a:xfrm>
            <a:off x="4114800" y="-417373"/>
            <a:ext cx="4738263" cy="2665273"/>
          </a:xfrm>
          <a:prstGeom prst="rect">
            <a:avLst/>
          </a:prstGeom>
          <a:noFill/>
          <a:ln>
            <a:noFill/>
          </a:ln>
        </p:spPr>
      </p:pic>
      <p:sp>
        <p:nvSpPr>
          <p:cNvPr id="6893" name="Google Shape;6893;p580"/>
          <p:cNvSpPr txBox="1"/>
          <p:nvPr/>
        </p:nvSpPr>
        <p:spPr>
          <a:xfrm>
            <a:off x="7624314" y="878027"/>
            <a:ext cx="47200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CAST &amp; CONVERT</a:t>
            </a:r>
            <a:endParaRPr sz="3600">
              <a:solidFill>
                <a:srgbClr val="FFFFFF"/>
              </a:solidFill>
              <a:latin typeface="Arial"/>
              <a:ea typeface="Arial"/>
              <a:cs typeface="Arial"/>
              <a:sym typeface="Arial"/>
            </a:endParaRPr>
          </a:p>
        </p:txBody>
      </p:sp>
      <p:pic>
        <p:nvPicPr>
          <p:cNvPr id="6894" name="Google Shape;6894;p580"/>
          <p:cNvPicPr preferRelativeResize="0"/>
          <p:nvPr/>
        </p:nvPicPr>
        <p:blipFill rotWithShape="1">
          <a:blip r:embed="rId5">
            <a:alphaModFix/>
          </a:blip>
          <a:srcRect b="0" l="0" r="0" t="0"/>
          <a:stretch/>
        </p:blipFill>
        <p:spPr>
          <a:xfrm>
            <a:off x="2057400" y="3505200"/>
            <a:ext cx="15118340" cy="3276600"/>
          </a:xfrm>
          <a:prstGeom prst="rect">
            <a:avLst/>
          </a:prstGeom>
          <a:noFill/>
          <a:ln>
            <a:noFill/>
          </a:ln>
        </p:spPr>
      </p:pic>
      <p:pic>
        <p:nvPicPr>
          <p:cNvPr id="6895" name="Google Shape;6895;p580"/>
          <p:cNvPicPr preferRelativeResize="0"/>
          <p:nvPr/>
        </p:nvPicPr>
        <p:blipFill rotWithShape="1">
          <a:blip r:embed="rId6">
            <a:alphaModFix/>
          </a:blip>
          <a:srcRect b="0" l="0" r="0" t="0"/>
          <a:stretch/>
        </p:blipFill>
        <p:spPr>
          <a:xfrm>
            <a:off x="6286500" y="7054417"/>
            <a:ext cx="5715000" cy="1899083"/>
          </a:xfrm>
          <a:prstGeom prst="rect">
            <a:avLst/>
          </a:prstGeom>
          <a:noFill/>
          <a:ln>
            <a:noFill/>
          </a:ln>
        </p:spPr>
      </p:pic>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9" name="Shape 6899"/>
        <p:cNvGrpSpPr/>
        <p:nvPr/>
      </p:nvGrpSpPr>
      <p:grpSpPr>
        <a:xfrm>
          <a:off x="0" y="0"/>
          <a:ext cx="0" cy="0"/>
          <a:chOff x="0" y="0"/>
          <a:chExt cx="0" cy="0"/>
        </a:xfrm>
      </p:grpSpPr>
      <p:sp>
        <p:nvSpPr>
          <p:cNvPr id="6900" name="Google Shape;6900;p58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1" name="Google Shape;6901;p5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02" name="Google Shape;6902;p581"/>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03" name="Google Shape;6903;p581"/>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04" name="Google Shape;6904;p581"/>
          <p:cNvPicPr preferRelativeResize="0"/>
          <p:nvPr/>
        </p:nvPicPr>
        <p:blipFill rotWithShape="1">
          <a:blip r:embed="rId5">
            <a:alphaModFix/>
          </a:blip>
          <a:srcRect b="0" l="0" r="0" t="0"/>
          <a:stretch/>
        </p:blipFill>
        <p:spPr>
          <a:xfrm>
            <a:off x="718317" y="3984577"/>
            <a:ext cx="16851366" cy="2317847"/>
          </a:xfrm>
          <a:prstGeom prst="rect">
            <a:avLst/>
          </a:prstGeom>
          <a:noFill/>
          <a:ln>
            <a:noFill/>
          </a:ln>
        </p:spPr>
      </p:pic>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8" name="Shape 6908"/>
        <p:cNvGrpSpPr/>
        <p:nvPr/>
      </p:nvGrpSpPr>
      <p:grpSpPr>
        <a:xfrm>
          <a:off x="0" y="0"/>
          <a:ext cx="0" cy="0"/>
          <a:chOff x="0" y="0"/>
          <a:chExt cx="0" cy="0"/>
        </a:xfrm>
      </p:grpSpPr>
      <p:sp>
        <p:nvSpPr>
          <p:cNvPr id="6909" name="Google Shape;6909;p58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0" name="Google Shape;6910;p5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11" name="Google Shape;6911;p582"/>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12" name="Google Shape;6912;p582"/>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13" name="Google Shape;6913;p582"/>
          <p:cNvPicPr preferRelativeResize="0"/>
          <p:nvPr/>
        </p:nvPicPr>
        <p:blipFill rotWithShape="1">
          <a:blip r:embed="rId5">
            <a:alphaModFix/>
          </a:blip>
          <a:srcRect b="0" l="0" r="0" t="0"/>
          <a:stretch/>
        </p:blipFill>
        <p:spPr>
          <a:xfrm>
            <a:off x="3530602" y="3695700"/>
            <a:ext cx="11226796" cy="2895600"/>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7" name="Shape 6917"/>
        <p:cNvGrpSpPr/>
        <p:nvPr/>
      </p:nvGrpSpPr>
      <p:grpSpPr>
        <a:xfrm>
          <a:off x="0" y="0"/>
          <a:ext cx="0" cy="0"/>
          <a:chOff x="0" y="0"/>
          <a:chExt cx="0" cy="0"/>
        </a:xfrm>
      </p:grpSpPr>
      <p:sp>
        <p:nvSpPr>
          <p:cNvPr id="6918" name="Google Shape;6918;p58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9" name="Google Shape;6919;p5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20" name="Google Shape;6920;p583"/>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21" name="Google Shape;6921;p583"/>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22" name="Google Shape;6922;p583"/>
          <p:cNvPicPr preferRelativeResize="0"/>
          <p:nvPr/>
        </p:nvPicPr>
        <p:blipFill rotWithShape="1">
          <a:blip r:embed="rId5">
            <a:alphaModFix/>
          </a:blip>
          <a:srcRect b="0" l="0" r="0" t="0"/>
          <a:stretch/>
        </p:blipFill>
        <p:spPr>
          <a:xfrm>
            <a:off x="964211" y="2905204"/>
            <a:ext cx="16359578" cy="4476592"/>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6" name="Shape 6926"/>
        <p:cNvGrpSpPr/>
        <p:nvPr/>
      </p:nvGrpSpPr>
      <p:grpSpPr>
        <a:xfrm>
          <a:off x="0" y="0"/>
          <a:ext cx="0" cy="0"/>
          <a:chOff x="0" y="0"/>
          <a:chExt cx="0" cy="0"/>
        </a:xfrm>
      </p:grpSpPr>
      <p:sp>
        <p:nvSpPr>
          <p:cNvPr id="6927" name="Google Shape;6927;p58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8" name="Google Shape;6928;p5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29" name="Google Shape;6929;p584"/>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30" name="Google Shape;6930;p584"/>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31" name="Google Shape;6931;p584"/>
          <p:cNvPicPr preferRelativeResize="0"/>
          <p:nvPr/>
        </p:nvPicPr>
        <p:blipFill rotWithShape="1">
          <a:blip r:embed="rId5">
            <a:alphaModFix/>
          </a:blip>
          <a:srcRect b="0" l="0" r="0" t="0"/>
          <a:stretch/>
        </p:blipFill>
        <p:spPr>
          <a:xfrm>
            <a:off x="2971800" y="2552700"/>
            <a:ext cx="5334000" cy="6617251"/>
          </a:xfrm>
          <a:prstGeom prst="rect">
            <a:avLst/>
          </a:prstGeom>
          <a:noFill/>
          <a:ln>
            <a:noFill/>
          </a:ln>
        </p:spPr>
      </p:pic>
      <p:pic>
        <p:nvPicPr>
          <p:cNvPr id="6932" name="Google Shape;6932;p584"/>
          <p:cNvPicPr preferRelativeResize="0"/>
          <p:nvPr/>
        </p:nvPicPr>
        <p:blipFill rotWithShape="1">
          <a:blip r:embed="rId6">
            <a:alphaModFix/>
          </a:blip>
          <a:srcRect b="0" l="0" r="0" t="0"/>
          <a:stretch/>
        </p:blipFill>
        <p:spPr>
          <a:xfrm>
            <a:off x="9495176" y="3559506"/>
            <a:ext cx="5455994" cy="3429000"/>
          </a:xfrm>
          <a:prstGeom prst="rect">
            <a:avLst/>
          </a:prstGeom>
          <a:noFill/>
          <a:ln>
            <a:noFill/>
          </a:ln>
        </p:spPr>
      </p:pic>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6" name="Shape 6936"/>
        <p:cNvGrpSpPr/>
        <p:nvPr/>
      </p:nvGrpSpPr>
      <p:grpSpPr>
        <a:xfrm>
          <a:off x="0" y="0"/>
          <a:ext cx="0" cy="0"/>
          <a:chOff x="0" y="0"/>
          <a:chExt cx="0" cy="0"/>
        </a:xfrm>
      </p:grpSpPr>
      <p:sp>
        <p:nvSpPr>
          <p:cNvPr id="6937" name="Google Shape;6937;p58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8" name="Google Shape;6938;p5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39" name="Google Shape;6939;p585"/>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40" name="Google Shape;6940;p585"/>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41" name="Google Shape;6941;p585"/>
          <p:cNvPicPr preferRelativeResize="0"/>
          <p:nvPr/>
        </p:nvPicPr>
        <p:blipFill rotWithShape="1">
          <a:blip r:embed="rId5">
            <a:alphaModFix/>
          </a:blip>
          <a:srcRect b="0" l="0" r="0" t="0"/>
          <a:stretch/>
        </p:blipFill>
        <p:spPr>
          <a:xfrm>
            <a:off x="1066800" y="3559506"/>
            <a:ext cx="5455994" cy="3429000"/>
          </a:xfrm>
          <a:prstGeom prst="rect">
            <a:avLst/>
          </a:prstGeom>
          <a:noFill/>
          <a:ln>
            <a:noFill/>
          </a:ln>
        </p:spPr>
      </p:pic>
      <p:pic>
        <p:nvPicPr>
          <p:cNvPr id="6942" name="Google Shape;6942;p585"/>
          <p:cNvPicPr preferRelativeResize="0"/>
          <p:nvPr/>
        </p:nvPicPr>
        <p:blipFill rotWithShape="1">
          <a:blip r:embed="rId6">
            <a:alphaModFix/>
          </a:blip>
          <a:srcRect b="0" l="0" r="0" t="0"/>
          <a:stretch/>
        </p:blipFill>
        <p:spPr>
          <a:xfrm>
            <a:off x="6858000" y="4201454"/>
            <a:ext cx="10996648" cy="2193594"/>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6" name="Shape 6946"/>
        <p:cNvGrpSpPr/>
        <p:nvPr/>
      </p:nvGrpSpPr>
      <p:grpSpPr>
        <a:xfrm>
          <a:off x="0" y="0"/>
          <a:ext cx="0" cy="0"/>
          <a:chOff x="0" y="0"/>
          <a:chExt cx="0" cy="0"/>
        </a:xfrm>
      </p:grpSpPr>
      <p:sp>
        <p:nvSpPr>
          <p:cNvPr id="6947" name="Google Shape;6947;p58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8" name="Google Shape;6948;p5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49" name="Google Shape;6949;p586"/>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50" name="Google Shape;6950;p586"/>
          <p:cNvSpPr txBox="1"/>
          <p:nvPr/>
        </p:nvSpPr>
        <p:spPr>
          <a:xfrm>
            <a:off x="64813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TRY CAST &amp; TRY CONVERT</a:t>
            </a:r>
            <a:endParaRPr sz="3600">
              <a:solidFill>
                <a:srgbClr val="FFFFFF"/>
              </a:solidFill>
              <a:latin typeface="Arial"/>
              <a:ea typeface="Arial"/>
              <a:cs typeface="Arial"/>
              <a:sym typeface="Arial"/>
            </a:endParaRPr>
          </a:p>
        </p:txBody>
      </p:sp>
      <p:pic>
        <p:nvPicPr>
          <p:cNvPr id="6951" name="Google Shape;6951;p586"/>
          <p:cNvPicPr preferRelativeResize="0"/>
          <p:nvPr/>
        </p:nvPicPr>
        <p:blipFill rotWithShape="1">
          <a:blip r:embed="rId5">
            <a:alphaModFix/>
          </a:blip>
          <a:srcRect b="0" l="0" r="0" t="0"/>
          <a:stretch/>
        </p:blipFill>
        <p:spPr>
          <a:xfrm>
            <a:off x="219708" y="4610396"/>
            <a:ext cx="4504692" cy="2831122"/>
          </a:xfrm>
          <a:prstGeom prst="rect">
            <a:avLst/>
          </a:prstGeom>
          <a:noFill/>
          <a:ln>
            <a:noFill/>
          </a:ln>
        </p:spPr>
      </p:pic>
      <p:pic>
        <p:nvPicPr>
          <p:cNvPr id="6952" name="Google Shape;6952;p586"/>
          <p:cNvPicPr preferRelativeResize="0"/>
          <p:nvPr/>
        </p:nvPicPr>
        <p:blipFill rotWithShape="1">
          <a:blip r:embed="rId6">
            <a:alphaModFix/>
          </a:blip>
          <a:srcRect b="0" l="0" r="0" t="0"/>
          <a:stretch/>
        </p:blipFill>
        <p:spPr>
          <a:xfrm>
            <a:off x="5728863" y="4577758"/>
            <a:ext cx="5257800" cy="2831122"/>
          </a:xfrm>
          <a:prstGeom prst="rect">
            <a:avLst/>
          </a:prstGeom>
          <a:noFill/>
          <a:ln>
            <a:noFill/>
          </a:ln>
        </p:spPr>
      </p:pic>
      <p:pic>
        <p:nvPicPr>
          <p:cNvPr id="6953" name="Google Shape;6953;p586"/>
          <p:cNvPicPr preferRelativeResize="0"/>
          <p:nvPr/>
        </p:nvPicPr>
        <p:blipFill rotWithShape="1">
          <a:blip r:embed="rId7">
            <a:alphaModFix/>
          </a:blip>
          <a:srcRect b="0" l="0" r="0" t="0"/>
          <a:stretch/>
        </p:blipFill>
        <p:spPr>
          <a:xfrm>
            <a:off x="11811000" y="4659819"/>
            <a:ext cx="6023223" cy="2667000"/>
          </a:xfrm>
          <a:prstGeom prst="rect">
            <a:avLst/>
          </a:prstGeom>
          <a:noFill/>
          <a:ln>
            <a:noFill/>
          </a:ln>
        </p:spPr>
      </p:pic>
      <p:pic>
        <p:nvPicPr>
          <p:cNvPr id="6954" name="Google Shape;6954;p586"/>
          <p:cNvPicPr preferRelativeResize="0"/>
          <p:nvPr/>
        </p:nvPicPr>
        <p:blipFill rotWithShape="1">
          <a:blip r:embed="rId8">
            <a:alphaModFix/>
          </a:blip>
          <a:srcRect b="0" l="0" r="0" t="0"/>
          <a:stretch/>
        </p:blipFill>
        <p:spPr>
          <a:xfrm>
            <a:off x="12573000" y="3768806"/>
            <a:ext cx="4164981" cy="784707"/>
          </a:xfrm>
          <a:prstGeom prst="rect">
            <a:avLst/>
          </a:prstGeom>
          <a:noFill/>
          <a:ln>
            <a:noFill/>
          </a:ln>
        </p:spPr>
      </p:pic>
      <p:sp>
        <p:nvSpPr>
          <p:cNvPr id="6955" name="Google Shape;6955;p586"/>
          <p:cNvSpPr/>
          <p:nvPr/>
        </p:nvSpPr>
        <p:spPr>
          <a:xfrm>
            <a:off x="4953000" y="5753100"/>
            <a:ext cx="595737" cy="533400"/>
          </a:xfrm>
          <a:prstGeom prst="rightArrow">
            <a:avLst>
              <a:gd fmla="val 50000" name="adj1"/>
              <a:gd fmla="val 50000" name="adj2"/>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56" name="Google Shape;6956;p586"/>
          <p:cNvSpPr/>
          <p:nvPr/>
        </p:nvSpPr>
        <p:spPr>
          <a:xfrm>
            <a:off x="11166789" y="5753100"/>
            <a:ext cx="595737" cy="533400"/>
          </a:xfrm>
          <a:prstGeom prst="rightArrow">
            <a:avLst>
              <a:gd fmla="val 50000" name="adj1"/>
              <a:gd fmla="val 50000" name="adj2"/>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0" name="Shape 6960"/>
        <p:cNvGrpSpPr/>
        <p:nvPr/>
      </p:nvGrpSpPr>
      <p:grpSpPr>
        <a:xfrm>
          <a:off x="0" y="0"/>
          <a:ext cx="0" cy="0"/>
          <a:chOff x="0" y="0"/>
          <a:chExt cx="0" cy="0"/>
        </a:xfrm>
      </p:grpSpPr>
      <p:sp>
        <p:nvSpPr>
          <p:cNvPr id="6961" name="Google Shape;6961;p58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2" name="Google Shape;6962;p5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63" name="Google Shape;6963;p587"/>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64" name="Google Shape;6964;p587"/>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6965" name="Google Shape;6965;p587"/>
          <p:cNvPicPr preferRelativeResize="0"/>
          <p:nvPr/>
        </p:nvPicPr>
        <p:blipFill rotWithShape="1">
          <a:blip r:embed="rId5">
            <a:alphaModFix/>
          </a:blip>
          <a:srcRect b="0" l="0" r="0" t="0"/>
          <a:stretch/>
        </p:blipFill>
        <p:spPr>
          <a:xfrm>
            <a:off x="785763" y="3367141"/>
            <a:ext cx="16716475" cy="3552719"/>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9" name="Shape 6969"/>
        <p:cNvGrpSpPr/>
        <p:nvPr/>
      </p:nvGrpSpPr>
      <p:grpSpPr>
        <a:xfrm>
          <a:off x="0" y="0"/>
          <a:ext cx="0" cy="0"/>
          <a:chOff x="0" y="0"/>
          <a:chExt cx="0" cy="0"/>
        </a:xfrm>
      </p:grpSpPr>
      <p:sp>
        <p:nvSpPr>
          <p:cNvPr id="6970" name="Google Shape;6970;p58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71" name="Google Shape;6971;p5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72" name="Google Shape;6972;p588"/>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73" name="Google Shape;6973;p588"/>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6974" name="Google Shape;6974;p588"/>
          <p:cNvPicPr preferRelativeResize="0"/>
          <p:nvPr/>
        </p:nvPicPr>
        <p:blipFill rotWithShape="1">
          <a:blip r:embed="rId5">
            <a:alphaModFix/>
          </a:blip>
          <a:srcRect b="0" l="0" r="0" t="0"/>
          <a:stretch/>
        </p:blipFill>
        <p:spPr>
          <a:xfrm>
            <a:off x="1066800" y="4229100"/>
            <a:ext cx="11641631" cy="2303425"/>
          </a:xfrm>
          <a:prstGeom prst="rect">
            <a:avLst/>
          </a:prstGeom>
          <a:noFill/>
          <a:ln>
            <a:noFill/>
          </a:ln>
        </p:spPr>
      </p:pic>
      <p:pic>
        <p:nvPicPr>
          <p:cNvPr id="6975" name="Google Shape;6975;p588"/>
          <p:cNvPicPr preferRelativeResize="0"/>
          <p:nvPr/>
        </p:nvPicPr>
        <p:blipFill rotWithShape="1">
          <a:blip r:embed="rId6">
            <a:alphaModFix/>
          </a:blip>
          <a:srcRect b="0" l="0" r="0" t="0"/>
          <a:stretch/>
        </p:blipFill>
        <p:spPr>
          <a:xfrm>
            <a:off x="13335000" y="3480309"/>
            <a:ext cx="4210638" cy="3801005"/>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9" name="Shape 6979"/>
        <p:cNvGrpSpPr/>
        <p:nvPr/>
      </p:nvGrpSpPr>
      <p:grpSpPr>
        <a:xfrm>
          <a:off x="0" y="0"/>
          <a:ext cx="0" cy="0"/>
          <a:chOff x="0" y="0"/>
          <a:chExt cx="0" cy="0"/>
        </a:xfrm>
      </p:grpSpPr>
      <p:sp>
        <p:nvSpPr>
          <p:cNvPr id="6980" name="Google Shape;6980;p58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81" name="Google Shape;6981;p5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82" name="Google Shape;6982;p589"/>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83" name="Google Shape;6983;p589"/>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6984" name="Google Shape;6984;p589"/>
          <p:cNvPicPr preferRelativeResize="0"/>
          <p:nvPr/>
        </p:nvPicPr>
        <p:blipFill rotWithShape="1">
          <a:blip r:embed="rId5">
            <a:alphaModFix/>
          </a:blip>
          <a:srcRect b="0" l="0" r="0" t="0"/>
          <a:stretch/>
        </p:blipFill>
        <p:spPr>
          <a:xfrm>
            <a:off x="1142999" y="2933699"/>
            <a:ext cx="16031421" cy="2665273"/>
          </a:xfrm>
          <a:prstGeom prst="rect">
            <a:avLst/>
          </a:prstGeom>
          <a:noFill/>
          <a:ln>
            <a:noFill/>
          </a:ln>
        </p:spPr>
      </p:pic>
      <p:pic>
        <p:nvPicPr>
          <p:cNvPr id="6985" name="Google Shape;6985;p589"/>
          <p:cNvPicPr preferRelativeResize="0"/>
          <p:nvPr/>
        </p:nvPicPr>
        <p:blipFill rotWithShape="1">
          <a:blip r:embed="rId6">
            <a:alphaModFix/>
          </a:blip>
          <a:srcRect b="0" l="0" r="0" t="0"/>
          <a:stretch/>
        </p:blipFill>
        <p:spPr>
          <a:xfrm>
            <a:off x="1142999" y="6284771"/>
            <a:ext cx="15505400" cy="23574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1" name="Google Shape;761;p5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62" name="Google Shape;762;p5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TABLE</a:t>
            </a:r>
            <a:endParaRPr/>
          </a:p>
        </p:txBody>
      </p:sp>
      <p:pic>
        <p:nvPicPr>
          <p:cNvPr id="763" name="Google Shape;763;p59"/>
          <p:cNvPicPr preferRelativeResize="0"/>
          <p:nvPr/>
        </p:nvPicPr>
        <p:blipFill rotWithShape="1">
          <a:blip r:embed="rId4">
            <a:alphaModFix/>
          </a:blip>
          <a:srcRect b="0" l="0" r="0" t="0"/>
          <a:stretch/>
        </p:blipFill>
        <p:spPr>
          <a:xfrm>
            <a:off x="4091951" y="3179673"/>
            <a:ext cx="11409587" cy="4738200"/>
          </a:xfrm>
          <a:prstGeom prst="rect">
            <a:avLst/>
          </a:prstGeom>
          <a:noFill/>
          <a:ln>
            <a:noFill/>
          </a:ln>
        </p:spPr>
      </p:pic>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9" name="Shape 6989"/>
        <p:cNvGrpSpPr/>
        <p:nvPr/>
      </p:nvGrpSpPr>
      <p:grpSpPr>
        <a:xfrm>
          <a:off x="0" y="0"/>
          <a:ext cx="0" cy="0"/>
          <a:chOff x="0" y="0"/>
          <a:chExt cx="0" cy="0"/>
        </a:xfrm>
      </p:grpSpPr>
      <p:sp>
        <p:nvSpPr>
          <p:cNvPr id="6990" name="Google Shape;6990;p59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1" name="Google Shape;6991;p5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6992" name="Google Shape;6992;p590"/>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6993" name="Google Shape;6993;p590"/>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6994" name="Google Shape;6994;p590"/>
          <p:cNvPicPr preferRelativeResize="0"/>
          <p:nvPr/>
        </p:nvPicPr>
        <p:blipFill rotWithShape="1">
          <a:blip r:embed="rId5">
            <a:alphaModFix/>
          </a:blip>
          <a:srcRect b="0" l="0" r="0" t="0"/>
          <a:stretch/>
        </p:blipFill>
        <p:spPr>
          <a:xfrm>
            <a:off x="1143000" y="2344714"/>
            <a:ext cx="4992029" cy="1312718"/>
          </a:xfrm>
          <a:prstGeom prst="rect">
            <a:avLst/>
          </a:prstGeom>
          <a:noFill/>
          <a:ln>
            <a:noFill/>
          </a:ln>
        </p:spPr>
      </p:pic>
      <p:pic>
        <p:nvPicPr>
          <p:cNvPr id="6995" name="Google Shape;6995;p590"/>
          <p:cNvPicPr preferRelativeResize="0"/>
          <p:nvPr/>
        </p:nvPicPr>
        <p:blipFill rotWithShape="1">
          <a:blip r:embed="rId6">
            <a:alphaModFix/>
          </a:blip>
          <a:srcRect b="0" l="0" r="0" t="0"/>
          <a:stretch/>
        </p:blipFill>
        <p:spPr>
          <a:xfrm>
            <a:off x="838200" y="3875506"/>
            <a:ext cx="6002753" cy="3064092"/>
          </a:xfrm>
          <a:prstGeom prst="rect">
            <a:avLst/>
          </a:prstGeom>
          <a:noFill/>
          <a:ln>
            <a:noFill/>
          </a:ln>
        </p:spPr>
      </p:pic>
      <p:pic>
        <p:nvPicPr>
          <p:cNvPr id="6996" name="Google Shape;6996;p590"/>
          <p:cNvPicPr preferRelativeResize="0"/>
          <p:nvPr/>
        </p:nvPicPr>
        <p:blipFill rotWithShape="1">
          <a:blip r:embed="rId7">
            <a:alphaModFix/>
          </a:blip>
          <a:srcRect b="0" l="0" r="0" t="0"/>
          <a:stretch/>
        </p:blipFill>
        <p:spPr>
          <a:xfrm>
            <a:off x="9178636" y="3350867"/>
            <a:ext cx="6328212" cy="3585267"/>
          </a:xfrm>
          <a:prstGeom prst="rect">
            <a:avLst/>
          </a:prstGeom>
          <a:noFill/>
          <a:ln>
            <a:noFill/>
          </a:ln>
        </p:spPr>
      </p:pic>
      <p:pic>
        <p:nvPicPr>
          <p:cNvPr id="6997" name="Google Shape;6997;p590"/>
          <p:cNvPicPr preferRelativeResize="0"/>
          <p:nvPr/>
        </p:nvPicPr>
        <p:blipFill rotWithShape="1">
          <a:blip r:embed="rId8">
            <a:alphaModFix/>
          </a:blip>
          <a:srcRect b="0" l="0" r="0" t="0"/>
          <a:stretch/>
        </p:blipFill>
        <p:spPr>
          <a:xfrm>
            <a:off x="7893010" y="7537656"/>
            <a:ext cx="9212546" cy="674408"/>
          </a:xfrm>
          <a:prstGeom prst="rect">
            <a:avLst/>
          </a:prstGeom>
          <a:noFill/>
          <a:ln>
            <a:noFill/>
          </a:ln>
        </p:spPr>
      </p:pic>
    </p:spTree>
  </p:cSld>
  <p:clrMapOvr>
    <a:masterClrMapping/>
  </p:clrMapOvr>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1" name="Shape 7001"/>
        <p:cNvGrpSpPr/>
        <p:nvPr/>
      </p:nvGrpSpPr>
      <p:grpSpPr>
        <a:xfrm>
          <a:off x="0" y="0"/>
          <a:ext cx="0" cy="0"/>
          <a:chOff x="0" y="0"/>
          <a:chExt cx="0" cy="0"/>
        </a:xfrm>
      </p:grpSpPr>
      <p:sp>
        <p:nvSpPr>
          <p:cNvPr id="7002" name="Google Shape;7002;p59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3" name="Google Shape;7003;p5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7004" name="Google Shape;7004;p591"/>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7005" name="Google Shape;7005;p591"/>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7006" name="Google Shape;7006;p591"/>
          <p:cNvPicPr preferRelativeResize="0"/>
          <p:nvPr/>
        </p:nvPicPr>
        <p:blipFill rotWithShape="1">
          <a:blip r:embed="rId5">
            <a:alphaModFix/>
          </a:blip>
          <a:srcRect b="0" l="0" r="0" t="0"/>
          <a:stretch/>
        </p:blipFill>
        <p:spPr>
          <a:xfrm>
            <a:off x="2971800" y="3048000"/>
            <a:ext cx="12039602" cy="4191000"/>
          </a:xfrm>
          <a:prstGeom prst="rect">
            <a:avLst/>
          </a:prstGeom>
          <a:noFill/>
          <a:ln>
            <a:noFill/>
          </a:ln>
        </p:spPr>
      </p:pic>
      <p:pic>
        <p:nvPicPr>
          <p:cNvPr id="7007" name="Google Shape;7007;p591"/>
          <p:cNvPicPr preferRelativeResize="0"/>
          <p:nvPr/>
        </p:nvPicPr>
        <p:blipFill rotWithShape="1">
          <a:blip r:embed="rId6">
            <a:alphaModFix/>
          </a:blip>
          <a:srcRect b="0" l="0" r="0" t="0"/>
          <a:stretch/>
        </p:blipFill>
        <p:spPr>
          <a:xfrm>
            <a:off x="6881497" y="7684174"/>
            <a:ext cx="4525006" cy="2038635"/>
          </a:xfrm>
          <a:prstGeom prst="rect">
            <a:avLst/>
          </a:prstGeom>
          <a:noFill/>
          <a:ln>
            <a:noFill/>
          </a:ln>
        </p:spPr>
      </p:pic>
    </p:spTree>
  </p:cSld>
  <p:clrMapOvr>
    <a:masterClrMapping/>
  </p:clrMapOvr>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1" name="Shape 7011"/>
        <p:cNvGrpSpPr/>
        <p:nvPr/>
      </p:nvGrpSpPr>
      <p:grpSpPr>
        <a:xfrm>
          <a:off x="0" y="0"/>
          <a:ext cx="0" cy="0"/>
          <a:chOff x="0" y="0"/>
          <a:chExt cx="0" cy="0"/>
        </a:xfrm>
      </p:grpSpPr>
      <p:sp>
        <p:nvSpPr>
          <p:cNvPr id="7012" name="Google Shape;7012;p59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3" name="Google Shape;7013;p5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7014" name="Google Shape;7014;p592"/>
          <p:cNvPicPr preferRelativeResize="0"/>
          <p:nvPr/>
        </p:nvPicPr>
        <p:blipFill rotWithShape="1">
          <a:blip r:embed="rId4">
            <a:alphaModFix/>
          </a:blip>
          <a:srcRect b="0" l="0" r="0" t="0"/>
          <a:stretch/>
        </p:blipFill>
        <p:spPr>
          <a:xfrm>
            <a:off x="2971800" y="-417373"/>
            <a:ext cx="4738263" cy="2665273"/>
          </a:xfrm>
          <a:prstGeom prst="rect">
            <a:avLst/>
          </a:prstGeom>
          <a:noFill/>
          <a:ln>
            <a:noFill/>
          </a:ln>
        </p:spPr>
      </p:pic>
      <p:sp>
        <p:nvSpPr>
          <p:cNvPr id="7015" name="Google Shape;7015;p592"/>
          <p:cNvSpPr txBox="1"/>
          <p:nvPr/>
        </p:nvSpPr>
        <p:spPr>
          <a:xfrm>
            <a:off x="7319514" y="878027"/>
            <a:ext cx="708228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PARSE &amp; TRY PARSE</a:t>
            </a:r>
            <a:endParaRPr sz="3600">
              <a:solidFill>
                <a:srgbClr val="FFFFFF"/>
              </a:solidFill>
              <a:latin typeface="Arial"/>
              <a:ea typeface="Arial"/>
              <a:cs typeface="Arial"/>
              <a:sym typeface="Arial"/>
            </a:endParaRPr>
          </a:p>
        </p:txBody>
      </p:sp>
      <p:pic>
        <p:nvPicPr>
          <p:cNvPr id="7016" name="Google Shape;7016;p592"/>
          <p:cNvPicPr preferRelativeResize="0"/>
          <p:nvPr/>
        </p:nvPicPr>
        <p:blipFill rotWithShape="1">
          <a:blip r:embed="rId5">
            <a:alphaModFix/>
          </a:blip>
          <a:srcRect b="0" l="0" r="0" t="0"/>
          <a:stretch/>
        </p:blipFill>
        <p:spPr>
          <a:xfrm>
            <a:off x="914400" y="3973420"/>
            <a:ext cx="16278481" cy="2340161"/>
          </a:xfrm>
          <a:prstGeom prst="rect">
            <a:avLst/>
          </a:prstGeom>
          <a:noFill/>
          <a:ln>
            <a:noFill/>
          </a:ln>
        </p:spPr>
      </p:pic>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0" name="Shape 7020"/>
        <p:cNvGrpSpPr/>
        <p:nvPr/>
      </p:nvGrpSpPr>
      <p:grpSpPr>
        <a:xfrm>
          <a:off x="0" y="0"/>
          <a:ext cx="0" cy="0"/>
          <a:chOff x="0" y="0"/>
          <a:chExt cx="0" cy="0"/>
        </a:xfrm>
      </p:grpSpPr>
      <p:sp>
        <p:nvSpPr>
          <p:cNvPr id="7021" name="Google Shape;7021;p593"/>
          <p:cNvSpPr txBox="1"/>
          <p:nvPr/>
        </p:nvSpPr>
        <p:spPr>
          <a:xfrm>
            <a:off x="9430703"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7022" name="Google Shape;7022;p593"/>
          <p:cNvSpPr/>
          <p:nvPr/>
        </p:nvSpPr>
        <p:spPr>
          <a:xfrm>
            <a:off x="-42863"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93"/>
          <p:cNvSpPr txBox="1"/>
          <p:nvPr/>
        </p:nvSpPr>
        <p:spPr>
          <a:xfrm>
            <a:off x="1149818" y="3534791"/>
            <a:ext cx="5582475" cy="3217419"/>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CASE WHEN</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IIF</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CHOOSE</a:t>
            </a:r>
            <a:endParaRPr/>
          </a:p>
        </p:txBody>
      </p:sp>
      <p:sp>
        <p:nvSpPr>
          <p:cNvPr id="7024" name="Google Shape;7024;p593"/>
          <p:cNvSpPr txBox="1"/>
          <p:nvPr/>
        </p:nvSpPr>
        <p:spPr>
          <a:xfrm>
            <a:off x="10713720" y="3321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CASE WHEN</a:t>
            </a:r>
            <a:endParaRPr/>
          </a:p>
        </p:txBody>
      </p:sp>
      <p:sp>
        <p:nvSpPr>
          <p:cNvPr id="7025" name="Google Shape;7025;p593"/>
          <p:cNvSpPr txBox="1"/>
          <p:nvPr/>
        </p:nvSpPr>
        <p:spPr>
          <a:xfrm>
            <a:off x="9430703" y="4905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7026" name="Google Shape;7026;p593"/>
          <p:cNvCxnSpPr/>
          <p:nvPr/>
        </p:nvCxnSpPr>
        <p:spPr>
          <a:xfrm>
            <a:off x="9430703" y="4305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027" name="Google Shape;7027;p593"/>
          <p:cNvSpPr txBox="1"/>
          <p:nvPr/>
        </p:nvSpPr>
        <p:spPr>
          <a:xfrm>
            <a:off x="10627833" y="49815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IIF</a:t>
            </a:r>
            <a:endParaRPr/>
          </a:p>
        </p:txBody>
      </p:sp>
      <p:pic>
        <p:nvPicPr>
          <p:cNvPr id="7028" name="Google Shape;7028;p5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7029" name="Google Shape;7029;p593"/>
          <p:cNvCxnSpPr/>
          <p:nvPr/>
        </p:nvCxnSpPr>
        <p:spPr>
          <a:xfrm>
            <a:off x="9448800" y="5905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030" name="Google Shape;7030;p593"/>
          <p:cNvSpPr txBox="1"/>
          <p:nvPr/>
        </p:nvSpPr>
        <p:spPr>
          <a:xfrm>
            <a:off x="9448800" y="6581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7031" name="Google Shape;7031;p593"/>
          <p:cNvSpPr txBox="1"/>
          <p:nvPr/>
        </p:nvSpPr>
        <p:spPr>
          <a:xfrm>
            <a:off x="10645930" y="66579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CHOOSE</a:t>
            </a:r>
            <a:endParaRPr/>
          </a:p>
        </p:txBody>
      </p:sp>
      <p:cxnSp>
        <p:nvCxnSpPr>
          <p:cNvPr id="7032" name="Google Shape;7032;p593"/>
          <p:cNvCxnSpPr/>
          <p:nvPr/>
        </p:nvCxnSpPr>
        <p:spPr>
          <a:xfrm>
            <a:off x="9466897" y="7734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6" name="Shape 7036"/>
        <p:cNvGrpSpPr/>
        <p:nvPr/>
      </p:nvGrpSpPr>
      <p:grpSpPr>
        <a:xfrm>
          <a:off x="0" y="0"/>
          <a:ext cx="0" cy="0"/>
          <a:chOff x="0" y="0"/>
          <a:chExt cx="0" cy="0"/>
        </a:xfrm>
      </p:grpSpPr>
      <p:sp>
        <p:nvSpPr>
          <p:cNvPr id="7037" name="Google Shape;7037;p59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8" name="Google Shape;7038;p5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39" name="Google Shape;7039;p59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40" name="Google Shape;7040;p59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41" name="Google Shape;7041;p594"/>
          <p:cNvPicPr preferRelativeResize="0"/>
          <p:nvPr/>
        </p:nvPicPr>
        <p:blipFill rotWithShape="1">
          <a:blip r:embed="rId4">
            <a:alphaModFix/>
          </a:blip>
          <a:srcRect b="0" l="0" r="0" t="0"/>
          <a:stretch/>
        </p:blipFill>
        <p:spPr>
          <a:xfrm>
            <a:off x="870854" y="4330935"/>
            <a:ext cx="16546292" cy="2286000"/>
          </a:xfrm>
          <a:prstGeom prst="rect">
            <a:avLst/>
          </a:prstGeom>
          <a:noFill/>
          <a:ln>
            <a:noFill/>
          </a:ln>
        </p:spPr>
      </p:pic>
    </p:spTree>
  </p:cSld>
  <p:clrMapOvr>
    <a:masterClrMapping/>
  </p:clrMapOvr>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5" name="Shape 7045"/>
        <p:cNvGrpSpPr/>
        <p:nvPr/>
      </p:nvGrpSpPr>
      <p:grpSpPr>
        <a:xfrm>
          <a:off x="0" y="0"/>
          <a:ext cx="0" cy="0"/>
          <a:chOff x="0" y="0"/>
          <a:chExt cx="0" cy="0"/>
        </a:xfrm>
      </p:grpSpPr>
      <p:sp>
        <p:nvSpPr>
          <p:cNvPr id="7046" name="Google Shape;7046;p59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47" name="Google Shape;7047;p5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48" name="Google Shape;7048;p59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49" name="Google Shape;7049;p59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50" name="Google Shape;7050;p595"/>
          <p:cNvPicPr preferRelativeResize="0"/>
          <p:nvPr/>
        </p:nvPicPr>
        <p:blipFill rotWithShape="1">
          <a:blip r:embed="rId4">
            <a:alphaModFix/>
          </a:blip>
          <a:srcRect b="0" l="0" r="0" t="0"/>
          <a:stretch/>
        </p:blipFill>
        <p:spPr>
          <a:xfrm>
            <a:off x="6537958" y="2608661"/>
            <a:ext cx="5212084" cy="7130894"/>
          </a:xfrm>
          <a:prstGeom prst="rect">
            <a:avLst/>
          </a:prstGeom>
          <a:noFill/>
          <a:ln>
            <a:noFill/>
          </a:ln>
        </p:spPr>
      </p:pic>
    </p:spTree>
  </p:cSld>
  <p:clrMapOvr>
    <a:masterClrMapping/>
  </p:clrMapOvr>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4" name="Shape 7054"/>
        <p:cNvGrpSpPr/>
        <p:nvPr/>
      </p:nvGrpSpPr>
      <p:grpSpPr>
        <a:xfrm>
          <a:off x="0" y="0"/>
          <a:ext cx="0" cy="0"/>
          <a:chOff x="0" y="0"/>
          <a:chExt cx="0" cy="0"/>
        </a:xfrm>
      </p:grpSpPr>
      <p:sp>
        <p:nvSpPr>
          <p:cNvPr id="7055" name="Google Shape;7055;p59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6" name="Google Shape;7056;p5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57" name="Google Shape;7057;p59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58" name="Google Shape;7058;p59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59" name="Google Shape;7059;p596"/>
          <p:cNvPicPr preferRelativeResize="0"/>
          <p:nvPr/>
        </p:nvPicPr>
        <p:blipFill rotWithShape="1">
          <a:blip r:embed="rId4">
            <a:alphaModFix/>
          </a:blip>
          <a:srcRect b="0" l="0" r="0" t="0"/>
          <a:stretch/>
        </p:blipFill>
        <p:spPr>
          <a:xfrm>
            <a:off x="4191000" y="3467099"/>
            <a:ext cx="8925398" cy="4069127"/>
          </a:xfrm>
          <a:prstGeom prst="rect">
            <a:avLst/>
          </a:prstGeom>
          <a:noFill/>
          <a:ln>
            <a:noFill/>
          </a:ln>
        </p:spPr>
      </p:pic>
    </p:spTree>
  </p:cSld>
  <p:clrMapOvr>
    <a:masterClrMapping/>
  </p:clrMapOvr>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3" name="Shape 7063"/>
        <p:cNvGrpSpPr/>
        <p:nvPr/>
      </p:nvGrpSpPr>
      <p:grpSpPr>
        <a:xfrm>
          <a:off x="0" y="0"/>
          <a:ext cx="0" cy="0"/>
          <a:chOff x="0" y="0"/>
          <a:chExt cx="0" cy="0"/>
        </a:xfrm>
      </p:grpSpPr>
      <p:sp>
        <p:nvSpPr>
          <p:cNvPr id="7064" name="Google Shape;7064;p59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5" name="Google Shape;7065;p5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66" name="Google Shape;7066;p59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67" name="Google Shape;7067;p59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68" name="Google Shape;7068;p597"/>
          <p:cNvPicPr preferRelativeResize="0"/>
          <p:nvPr/>
        </p:nvPicPr>
        <p:blipFill rotWithShape="1">
          <a:blip r:embed="rId4">
            <a:alphaModFix/>
          </a:blip>
          <a:srcRect b="0" l="0" r="0" t="0"/>
          <a:stretch/>
        </p:blipFill>
        <p:spPr>
          <a:xfrm>
            <a:off x="4449624" y="3179673"/>
            <a:ext cx="9388752" cy="5437652"/>
          </a:xfrm>
          <a:prstGeom prst="rect">
            <a:avLst/>
          </a:prstGeom>
          <a:noFill/>
          <a:ln>
            <a:noFill/>
          </a:ln>
        </p:spPr>
      </p:pic>
    </p:spTree>
  </p:cSld>
  <p:clrMapOvr>
    <a:masterClrMapping/>
  </p:clrMapOvr>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2" name="Shape 7072"/>
        <p:cNvGrpSpPr/>
        <p:nvPr/>
      </p:nvGrpSpPr>
      <p:grpSpPr>
        <a:xfrm>
          <a:off x="0" y="0"/>
          <a:ext cx="0" cy="0"/>
          <a:chOff x="0" y="0"/>
          <a:chExt cx="0" cy="0"/>
        </a:xfrm>
      </p:grpSpPr>
      <p:sp>
        <p:nvSpPr>
          <p:cNvPr id="7073" name="Google Shape;7073;p5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4" name="Google Shape;7074;p5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75" name="Google Shape;7075;p59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76" name="Google Shape;7076;p59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77" name="Google Shape;7077;p598"/>
          <p:cNvPicPr preferRelativeResize="0"/>
          <p:nvPr/>
        </p:nvPicPr>
        <p:blipFill rotWithShape="1">
          <a:blip r:embed="rId4">
            <a:alphaModFix/>
          </a:blip>
          <a:srcRect b="0" l="0" r="0" t="0"/>
          <a:stretch/>
        </p:blipFill>
        <p:spPr>
          <a:xfrm>
            <a:off x="6781470" y="2933700"/>
            <a:ext cx="4725059" cy="6077798"/>
          </a:xfrm>
          <a:prstGeom prst="rect">
            <a:avLst/>
          </a:prstGeom>
          <a:noFill/>
          <a:ln>
            <a:noFill/>
          </a:ln>
        </p:spPr>
      </p:pic>
    </p:spTree>
  </p:cSld>
  <p:clrMapOvr>
    <a:masterClrMapping/>
  </p:clrMapOvr>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1" name="Shape 7081"/>
        <p:cNvGrpSpPr/>
        <p:nvPr/>
      </p:nvGrpSpPr>
      <p:grpSpPr>
        <a:xfrm>
          <a:off x="0" y="0"/>
          <a:ext cx="0" cy="0"/>
          <a:chOff x="0" y="0"/>
          <a:chExt cx="0" cy="0"/>
        </a:xfrm>
      </p:grpSpPr>
      <p:sp>
        <p:nvSpPr>
          <p:cNvPr id="7082" name="Google Shape;7082;p5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3" name="Google Shape;7083;p5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84" name="Google Shape;7084;p59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85" name="Google Shape;7085;p59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86" name="Google Shape;7086;p599"/>
          <p:cNvPicPr preferRelativeResize="0"/>
          <p:nvPr/>
        </p:nvPicPr>
        <p:blipFill rotWithShape="1">
          <a:blip r:embed="rId4">
            <a:alphaModFix/>
          </a:blip>
          <a:srcRect b="0" l="0" r="0" t="0"/>
          <a:stretch/>
        </p:blipFill>
        <p:spPr>
          <a:xfrm>
            <a:off x="6705600" y="3009900"/>
            <a:ext cx="4496427" cy="65731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6"/>
          <p:cNvSpPr txBox="1"/>
          <p:nvPr/>
        </p:nvSpPr>
        <p:spPr>
          <a:xfrm>
            <a:off x="990600" y="3369754"/>
            <a:ext cx="9819965" cy="5203219"/>
          </a:xfrm>
          <a:prstGeom prst="rect">
            <a:avLst/>
          </a:prstGeom>
          <a:noFill/>
          <a:ln>
            <a:noFill/>
          </a:ln>
        </p:spPr>
        <p:txBody>
          <a:bodyPr anchorCtr="0" anchor="t" bIns="0" lIns="0" spcFirstLastPara="1" rIns="0" wrap="square" tIns="0">
            <a:spAutoFit/>
          </a:bodyPr>
          <a:lstStyle/>
          <a:p>
            <a:pPr indent="-457200" lvl="0" marL="457200" marR="0" rtl="0" algn="l">
              <a:lnSpc>
                <a:spcPct val="1120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Bilgisayarlardaki dosyalama sistemleri de bir standarda sahip değildi.</a:t>
            </a:r>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457200" lvl="0" marL="457200" marR="0" rtl="0" algn="l">
              <a:lnSpc>
                <a:spcPct val="1120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Bu tip geleneksel dosyalama sistemlerinde,saklanacak veri grupları bağımsız olarak oluşturulmak durumundaydı</a:t>
            </a:r>
            <a:r>
              <a:rPr b="0" i="0" lang="en-US" sz="4000" u="none" cap="none" strike="noStrike">
                <a:solidFill>
                  <a:schemeClr val="dk1"/>
                </a:solidFill>
                <a:latin typeface="Calibri"/>
                <a:ea typeface="Calibri"/>
                <a:cs typeface="Calibri"/>
                <a:sym typeface="Calibri"/>
              </a:rPr>
              <a:t>.</a:t>
            </a:r>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Calibri"/>
              <a:ea typeface="Calibri"/>
              <a:cs typeface="Calibri"/>
              <a:sym typeface="Calibri"/>
            </a:endParaRPr>
          </a:p>
          <a:p>
            <a:pPr indent="-203200" lvl="0" marL="457200" marR="0" rtl="0" algn="l">
              <a:lnSpc>
                <a:spcPct val="1120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p:txBody>
      </p:sp>
      <p:pic>
        <p:nvPicPr>
          <p:cNvPr id="168" name="Google Shape;168;p6"/>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69" name="Google Shape;169;p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txBox="1"/>
          <p:nvPr/>
        </p:nvSpPr>
        <p:spPr>
          <a:xfrm>
            <a:off x="4361417" y="600426"/>
            <a:ext cx="9565167" cy="961674"/>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GELENEKSEL DOSYALAMA SİSTMELERİ</a:t>
            </a:r>
            <a:endParaRPr/>
          </a:p>
          <a:p>
            <a:pPr indent="0" lvl="0" marL="0" marR="0" rtl="0" algn="ctr">
              <a:lnSpc>
                <a:spcPct val="90000"/>
              </a:lnSpc>
              <a:spcBef>
                <a:spcPts val="0"/>
              </a:spcBef>
              <a:spcAft>
                <a:spcPts val="0"/>
              </a:spcAft>
              <a:buNone/>
            </a:pPr>
            <a:r>
              <a:t/>
            </a:r>
            <a:endParaRPr b="0" i="0" sz="4000" u="none" cap="none" strike="noStrike">
              <a:solidFill>
                <a:schemeClr val="lt1"/>
              </a:solidFill>
              <a:latin typeface="Arial"/>
              <a:ea typeface="Arial"/>
              <a:cs typeface="Arial"/>
              <a:sym typeface="Arial"/>
            </a:endParaRPr>
          </a:p>
        </p:txBody>
      </p:sp>
      <p:pic>
        <p:nvPicPr>
          <p:cNvPr id="171" name="Google Shape;171;p6"/>
          <p:cNvPicPr preferRelativeResize="0"/>
          <p:nvPr/>
        </p:nvPicPr>
        <p:blipFill rotWithShape="1">
          <a:blip r:embed="rId4">
            <a:alphaModFix/>
          </a:blip>
          <a:srcRect b="0" l="0" r="0" t="0"/>
          <a:stretch/>
        </p:blipFill>
        <p:spPr>
          <a:xfrm>
            <a:off x="4783726" y="8906"/>
            <a:ext cx="18285714" cy="102857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0" name="Google Shape;770;p6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71" name="Google Shape;771;p6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TABLE</a:t>
            </a:r>
            <a:endParaRPr/>
          </a:p>
        </p:txBody>
      </p:sp>
      <p:pic>
        <p:nvPicPr>
          <p:cNvPr id="772" name="Google Shape;772;p60"/>
          <p:cNvPicPr preferRelativeResize="0"/>
          <p:nvPr/>
        </p:nvPicPr>
        <p:blipFill rotWithShape="1">
          <a:blip r:embed="rId4">
            <a:alphaModFix/>
          </a:blip>
          <a:srcRect b="0" l="0" r="0" t="0"/>
          <a:stretch/>
        </p:blipFill>
        <p:spPr>
          <a:xfrm>
            <a:off x="5486400" y="3169282"/>
            <a:ext cx="7315200" cy="5779199"/>
          </a:xfrm>
          <a:prstGeom prst="rect">
            <a:avLst/>
          </a:prstGeom>
          <a:noFill/>
          <a:ln>
            <a:noFill/>
          </a:ln>
        </p:spPr>
      </p:pic>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0" name="Shape 7090"/>
        <p:cNvGrpSpPr/>
        <p:nvPr/>
      </p:nvGrpSpPr>
      <p:grpSpPr>
        <a:xfrm>
          <a:off x="0" y="0"/>
          <a:ext cx="0" cy="0"/>
          <a:chOff x="0" y="0"/>
          <a:chExt cx="0" cy="0"/>
        </a:xfrm>
      </p:grpSpPr>
      <p:sp>
        <p:nvSpPr>
          <p:cNvPr id="7091" name="Google Shape;7091;p6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2" name="Google Shape;7092;p6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093" name="Google Shape;7093;p60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094" name="Google Shape;7094;p60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095" name="Google Shape;7095;p600"/>
          <p:cNvPicPr preferRelativeResize="0"/>
          <p:nvPr/>
        </p:nvPicPr>
        <p:blipFill rotWithShape="1">
          <a:blip r:embed="rId4">
            <a:alphaModFix/>
          </a:blip>
          <a:srcRect b="0" l="0" r="0" t="0"/>
          <a:stretch/>
        </p:blipFill>
        <p:spPr>
          <a:xfrm>
            <a:off x="1904051" y="2781300"/>
            <a:ext cx="4914732" cy="6135590"/>
          </a:xfrm>
          <a:prstGeom prst="rect">
            <a:avLst/>
          </a:prstGeom>
          <a:noFill/>
          <a:ln>
            <a:noFill/>
          </a:ln>
        </p:spPr>
      </p:pic>
      <p:pic>
        <p:nvPicPr>
          <p:cNvPr id="7096" name="Google Shape;7096;p600"/>
          <p:cNvPicPr preferRelativeResize="0"/>
          <p:nvPr/>
        </p:nvPicPr>
        <p:blipFill rotWithShape="1">
          <a:blip r:embed="rId5">
            <a:alphaModFix/>
          </a:blip>
          <a:srcRect b="0" l="0" r="0" t="0"/>
          <a:stretch/>
        </p:blipFill>
        <p:spPr>
          <a:xfrm>
            <a:off x="9372600" y="2646761"/>
            <a:ext cx="4934984" cy="6553384"/>
          </a:xfrm>
          <a:prstGeom prst="rect">
            <a:avLst/>
          </a:prstGeom>
          <a:noFill/>
          <a:ln>
            <a:noFill/>
          </a:ln>
        </p:spPr>
      </p:pic>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0" name="Shape 7100"/>
        <p:cNvGrpSpPr/>
        <p:nvPr/>
      </p:nvGrpSpPr>
      <p:grpSpPr>
        <a:xfrm>
          <a:off x="0" y="0"/>
          <a:ext cx="0" cy="0"/>
          <a:chOff x="0" y="0"/>
          <a:chExt cx="0" cy="0"/>
        </a:xfrm>
      </p:grpSpPr>
      <p:sp>
        <p:nvSpPr>
          <p:cNvPr id="7101" name="Google Shape;7101;p6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2" name="Google Shape;7102;p6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03" name="Google Shape;7103;p60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04" name="Google Shape;7104;p60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05" name="Google Shape;7105;p601"/>
          <p:cNvPicPr preferRelativeResize="0"/>
          <p:nvPr/>
        </p:nvPicPr>
        <p:blipFill rotWithShape="1">
          <a:blip r:embed="rId4">
            <a:alphaModFix/>
          </a:blip>
          <a:srcRect b="0" l="0" r="0" t="0"/>
          <a:stretch/>
        </p:blipFill>
        <p:spPr>
          <a:xfrm>
            <a:off x="2699438" y="2475522"/>
            <a:ext cx="12889124" cy="7011378"/>
          </a:xfrm>
          <a:prstGeom prst="rect">
            <a:avLst/>
          </a:prstGeom>
          <a:noFill/>
          <a:ln>
            <a:noFill/>
          </a:ln>
        </p:spPr>
      </p:pic>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9" name="Shape 7109"/>
        <p:cNvGrpSpPr/>
        <p:nvPr/>
      </p:nvGrpSpPr>
      <p:grpSpPr>
        <a:xfrm>
          <a:off x="0" y="0"/>
          <a:ext cx="0" cy="0"/>
          <a:chOff x="0" y="0"/>
          <a:chExt cx="0" cy="0"/>
        </a:xfrm>
      </p:grpSpPr>
      <p:sp>
        <p:nvSpPr>
          <p:cNvPr id="7110" name="Google Shape;7110;p60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1" name="Google Shape;7111;p6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12" name="Google Shape;7112;p60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13" name="Google Shape;7113;p60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14" name="Google Shape;7114;p602"/>
          <p:cNvPicPr preferRelativeResize="0"/>
          <p:nvPr/>
        </p:nvPicPr>
        <p:blipFill rotWithShape="1">
          <a:blip r:embed="rId4">
            <a:alphaModFix/>
          </a:blip>
          <a:srcRect b="0" l="0" r="0" t="0"/>
          <a:stretch/>
        </p:blipFill>
        <p:spPr>
          <a:xfrm>
            <a:off x="4747599" y="2196019"/>
            <a:ext cx="8792802" cy="7792537"/>
          </a:xfrm>
          <a:prstGeom prst="rect">
            <a:avLst/>
          </a:prstGeom>
          <a:noFill/>
          <a:ln>
            <a:noFill/>
          </a:ln>
        </p:spPr>
      </p:pic>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8" name="Shape 7118"/>
        <p:cNvGrpSpPr/>
        <p:nvPr/>
      </p:nvGrpSpPr>
      <p:grpSpPr>
        <a:xfrm>
          <a:off x="0" y="0"/>
          <a:ext cx="0" cy="0"/>
          <a:chOff x="0" y="0"/>
          <a:chExt cx="0" cy="0"/>
        </a:xfrm>
      </p:grpSpPr>
      <p:sp>
        <p:nvSpPr>
          <p:cNvPr id="7119" name="Google Shape;7119;p60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0" name="Google Shape;7120;p6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21" name="Google Shape;7121;p60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22" name="Google Shape;7122;p60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23" name="Google Shape;7123;p603"/>
          <p:cNvPicPr preferRelativeResize="0"/>
          <p:nvPr/>
        </p:nvPicPr>
        <p:blipFill rotWithShape="1">
          <a:blip r:embed="rId4">
            <a:alphaModFix/>
          </a:blip>
          <a:srcRect b="0" l="0" r="0" t="0"/>
          <a:stretch/>
        </p:blipFill>
        <p:spPr>
          <a:xfrm>
            <a:off x="2209800" y="2781300"/>
            <a:ext cx="14087022" cy="6232518"/>
          </a:xfrm>
          <a:prstGeom prst="rect">
            <a:avLst/>
          </a:prstGeom>
          <a:noFill/>
          <a:ln>
            <a:noFill/>
          </a:ln>
        </p:spPr>
      </p:pic>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7" name="Shape 7127"/>
        <p:cNvGrpSpPr/>
        <p:nvPr/>
      </p:nvGrpSpPr>
      <p:grpSpPr>
        <a:xfrm>
          <a:off x="0" y="0"/>
          <a:ext cx="0" cy="0"/>
          <a:chOff x="0" y="0"/>
          <a:chExt cx="0" cy="0"/>
        </a:xfrm>
      </p:grpSpPr>
      <p:sp>
        <p:nvSpPr>
          <p:cNvPr id="7128" name="Google Shape;7128;p6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29" name="Google Shape;7129;p6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30" name="Google Shape;7130;p60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31" name="Google Shape;7131;p60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32" name="Google Shape;7132;p604"/>
          <p:cNvPicPr preferRelativeResize="0"/>
          <p:nvPr/>
        </p:nvPicPr>
        <p:blipFill rotWithShape="1">
          <a:blip r:embed="rId4">
            <a:alphaModFix/>
          </a:blip>
          <a:srcRect b="0" l="0" r="0" t="0"/>
          <a:stretch/>
        </p:blipFill>
        <p:spPr>
          <a:xfrm>
            <a:off x="2057400" y="2202089"/>
            <a:ext cx="14518126" cy="7878274"/>
          </a:xfrm>
          <a:prstGeom prst="rect">
            <a:avLst/>
          </a:prstGeom>
          <a:noFill/>
          <a:ln>
            <a:noFill/>
          </a:ln>
        </p:spPr>
      </p:pic>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6" name="Shape 7136"/>
        <p:cNvGrpSpPr/>
        <p:nvPr/>
      </p:nvGrpSpPr>
      <p:grpSpPr>
        <a:xfrm>
          <a:off x="0" y="0"/>
          <a:ext cx="0" cy="0"/>
          <a:chOff x="0" y="0"/>
          <a:chExt cx="0" cy="0"/>
        </a:xfrm>
      </p:grpSpPr>
      <p:sp>
        <p:nvSpPr>
          <p:cNvPr id="7137" name="Google Shape;7137;p60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8" name="Google Shape;7138;p6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39" name="Google Shape;7139;p60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40" name="Google Shape;7140;p60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41" name="Google Shape;7141;p605"/>
          <p:cNvPicPr preferRelativeResize="0"/>
          <p:nvPr/>
        </p:nvPicPr>
        <p:blipFill rotWithShape="1">
          <a:blip r:embed="rId4">
            <a:alphaModFix/>
          </a:blip>
          <a:srcRect b="0" l="0" r="0" t="0"/>
          <a:stretch/>
        </p:blipFill>
        <p:spPr>
          <a:xfrm>
            <a:off x="5105400" y="2933700"/>
            <a:ext cx="7067973" cy="6209248"/>
          </a:xfrm>
          <a:prstGeom prst="rect">
            <a:avLst/>
          </a:prstGeom>
          <a:noFill/>
          <a:ln>
            <a:noFill/>
          </a:ln>
        </p:spPr>
      </p:pic>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5" name="Shape 7145"/>
        <p:cNvGrpSpPr/>
        <p:nvPr/>
      </p:nvGrpSpPr>
      <p:grpSpPr>
        <a:xfrm>
          <a:off x="0" y="0"/>
          <a:ext cx="0" cy="0"/>
          <a:chOff x="0" y="0"/>
          <a:chExt cx="0" cy="0"/>
        </a:xfrm>
      </p:grpSpPr>
      <p:sp>
        <p:nvSpPr>
          <p:cNvPr id="7146" name="Google Shape;7146;p6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47" name="Google Shape;7147;p6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48" name="Google Shape;7148;p60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49" name="Google Shape;7149;p60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50" name="Google Shape;7150;p606"/>
          <p:cNvPicPr preferRelativeResize="0"/>
          <p:nvPr/>
        </p:nvPicPr>
        <p:blipFill rotWithShape="1">
          <a:blip r:embed="rId4">
            <a:alphaModFix/>
          </a:blip>
          <a:srcRect b="0" l="0" r="0" t="0"/>
          <a:stretch/>
        </p:blipFill>
        <p:spPr>
          <a:xfrm>
            <a:off x="4361417" y="2646761"/>
            <a:ext cx="9220200" cy="5793874"/>
          </a:xfrm>
          <a:prstGeom prst="rect">
            <a:avLst/>
          </a:prstGeom>
          <a:noFill/>
          <a:ln>
            <a:noFill/>
          </a:ln>
        </p:spPr>
      </p:pic>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4" name="Shape 7154"/>
        <p:cNvGrpSpPr/>
        <p:nvPr/>
      </p:nvGrpSpPr>
      <p:grpSpPr>
        <a:xfrm>
          <a:off x="0" y="0"/>
          <a:ext cx="0" cy="0"/>
          <a:chOff x="0" y="0"/>
          <a:chExt cx="0" cy="0"/>
        </a:xfrm>
      </p:grpSpPr>
      <p:sp>
        <p:nvSpPr>
          <p:cNvPr id="7155" name="Google Shape;7155;p6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6" name="Google Shape;7156;p6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57" name="Google Shape;7157;p6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58" name="Google Shape;7158;p60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59" name="Google Shape;7159;p607"/>
          <p:cNvPicPr preferRelativeResize="0"/>
          <p:nvPr/>
        </p:nvPicPr>
        <p:blipFill rotWithShape="1">
          <a:blip r:embed="rId4">
            <a:alphaModFix/>
          </a:blip>
          <a:srcRect b="0" l="0" r="0" t="0"/>
          <a:stretch/>
        </p:blipFill>
        <p:spPr>
          <a:xfrm>
            <a:off x="5638800" y="2171609"/>
            <a:ext cx="6582694" cy="7649643"/>
          </a:xfrm>
          <a:prstGeom prst="rect">
            <a:avLst/>
          </a:prstGeom>
          <a:noFill/>
          <a:ln>
            <a:noFill/>
          </a:ln>
        </p:spPr>
      </p:pic>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3" name="Shape 7163"/>
        <p:cNvGrpSpPr/>
        <p:nvPr/>
      </p:nvGrpSpPr>
      <p:grpSpPr>
        <a:xfrm>
          <a:off x="0" y="0"/>
          <a:ext cx="0" cy="0"/>
          <a:chOff x="0" y="0"/>
          <a:chExt cx="0" cy="0"/>
        </a:xfrm>
      </p:grpSpPr>
      <p:sp>
        <p:nvSpPr>
          <p:cNvPr id="7164" name="Google Shape;7164;p6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5" name="Google Shape;7165;p6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66" name="Google Shape;7166;p6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67" name="Google Shape;7167;p60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CASE WHEN</a:t>
            </a:r>
            <a:endParaRPr/>
          </a:p>
        </p:txBody>
      </p:sp>
      <p:pic>
        <p:nvPicPr>
          <p:cNvPr id="7168" name="Google Shape;7168;p608"/>
          <p:cNvPicPr preferRelativeResize="0"/>
          <p:nvPr/>
        </p:nvPicPr>
        <p:blipFill rotWithShape="1">
          <a:blip r:embed="rId4">
            <a:alphaModFix/>
          </a:blip>
          <a:srcRect b="0" l="0" r="0" t="0"/>
          <a:stretch/>
        </p:blipFill>
        <p:spPr>
          <a:xfrm>
            <a:off x="5390626" y="2502767"/>
            <a:ext cx="7506748" cy="7478169"/>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2" name="Shape 7172"/>
        <p:cNvGrpSpPr/>
        <p:nvPr/>
      </p:nvGrpSpPr>
      <p:grpSpPr>
        <a:xfrm>
          <a:off x="0" y="0"/>
          <a:ext cx="0" cy="0"/>
          <a:chOff x="0" y="0"/>
          <a:chExt cx="0" cy="0"/>
        </a:xfrm>
      </p:grpSpPr>
      <p:sp>
        <p:nvSpPr>
          <p:cNvPr id="7173" name="Google Shape;7173;p6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4" name="Google Shape;7174;p6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75" name="Google Shape;7175;p6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76" name="Google Shape;7176;p609"/>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177" name="Google Shape;7177;p609"/>
          <p:cNvPicPr preferRelativeResize="0"/>
          <p:nvPr/>
        </p:nvPicPr>
        <p:blipFill rotWithShape="1">
          <a:blip r:embed="rId4">
            <a:alphaModFix/>
          </a:blip>
          <a:srcRect b="0" l="0" r="0" t="0"/>
          <a:stretch/>
        </p:blipFill>
        <p:spPr>
          <a:xfrm>
            <a:off x="6858000" y="2156210"/>
            <a:ext cx="3943900" cy="7602011"/>
          </a:xfrm>
          <a:prstGeom prst="rect">
            <a:avLst/>
          </a:prstGeom>
          <a:noFill/>
          <a:ln>
            <a:noFill/>
          </a:ln>
        </p:spPr>
      </p:pic>
      <p:pic>
        <p:nvPicPr>
          <p:cNvPr id="7178" name="Google Shape;7178;p609"/>
          <p:cNvPicPr preferRelativeResize="0"/>
          <p:nvPr/>
        </p:nvPicPr>
        <p:blipFill rotWithShape="1">
          <a:blip r:embed="rId5">
            <a:alphaModFix/>
          </a:blip>
          <a:srcRect b="0" l="0" r="0" t="0"/>
          <a:stretch/>
        </p:blipFill>
        <p:spPr>
          <a:xfrm>
            <a:off x="3962400" y="2245861"/>
            <a:ext cx="2554747" cy="428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9" name="Google Shape;779;p6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80" name="Google Shape;780;p6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781" name="Google Shape;781;p61"/>
          <p:cNvPicPr preferRelativeResize="0"/>
          <p:nvPr/>
        </p:nvPicPr>
        <p:blipFill rotWithShape="1">
          <a:blip r:embed="rId4">
            <a:alphaModFix/>
          </a:blip>
          <a:srcRect b="0" l="0" r="0" t="0"/>
          <a:stretch/>
        </p:blipFill>
        <p:spPr>
          <a:xfrm>
            <a:off x="6286500" y="2409368"/>
            <a:ext cx="5715000" cy="7571568"/>
          </a:xfrm>
          <a:prstGeom prst="rect">
            <a:avLst/>
          </a:prstGeom>
          <a:noFill/>
          <a:ln>
            <a:noFill/>
          </a:ln>
        </p:spPr>
      </p:pic>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2" name="Shape 7182"/>
        <p:cNvGrpSpPr/>
        <p:nvPr/>
      </p:nvGrpSpPr>
      <p:grpSpPr>
        <a:xfrm>
          <a:off x="0" y="0"/>
          <a:ext cx="0" cy="0"/>
          <a:chOff x="0" y="0"/>
          <a:chExt cx="0" cy="0"/>
        </a:xfrm>
      </p:grpSpPr>
      <p:sp>
        <p:nvSpPr>
          <p:cNvPr id="7183" name="Google Shape;7183;p6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4" name="Google Shape;7184;p6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85" name="Google Shape;7185;p6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86" name="Google Shape;7186;p610"/>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187" name="Google Shape;7187;p610"/>
          <p:cNvPicPr preferRelativeResize="0"/>
          <p:nvPr/>
        </p:nvPicPr>
        <p:blipFill rotWithShape="1">
          <a:blip r:embed="rId4">
            <a:alphaModFix/>
          </a:blip>
          <a:srcRect b="0" l="0" r="0" t="0"/>
          <a:stretch/>
        </p:blipFill>
        <p:spPr>
          <a:xfrm>
            <a:off x="1107019" y="2987700"/>
            <a:ext cx="7087589" cy="5677692"/>
          </a:xfrm>
          <a:prstGeom prst="rect">
            <a:avLst/>
          </a:prstGeom>
          <a:noFill/>
          <a:ln>
            <a:noFill/>
          </a:ln>
        </p:spPr>
      </p:pic>
      <p:pic>
        <p:nvPicPr>
          <p:cNvPr id="7188" name="Google Shape;7188;p610"/>
          <p:cNvPicPr preferRelativeResize="0"/>
          <p:nvPr/>
        </p:nvPicPr>
        <p:blipFill rotWithShape="1">
          <a:blip r:embed="rId5">
            <a:alphaModFix/>
          </a:blip>
          <a:srcRect b="0" l="0" r="0" t="0"/>
          <a:stretch/>
        </p:blipFill>
        <p:spPr>
          <a:xfrm>
            <a:off x="9144000" y="3552326"/>
            <a:ext cx="7687748" cy="3915321"/>
          </a:xfrm>
          <a:prstGeom prst="rect">
            <a:avLst/>
          </a:prstGeom>
          <a:noFill/>
          <a:ln>
            <a:noFill/>
          </a:ln>
        </p:spPr>
      </p:pic>
      <p:pic>
        <p:nvPicPr>
          <p:cNvPr id="7189" name="Google Shape;7189;p610"/>
          <p:cNvPicPr preferRelativeResize="0"/>
          <p:nvPr/>
        </p:nvPicPr>
        <p:blipFill rotWithShape="1">
          <a:blip r:embed="rId6">
            <a:alphaModFix/>
          </a:blip>
          <a:srcRect b="0" l="0" r="0" t="0"/>
          <a:stretch/>
        </p:blipFill>
        <p:spPr>
          <a:xfrm>
            <a:off x="9677400" y="4762500"/>
            <a:ext cx="6173061" cy="6258798"/>
          </a:xfrm>
          <a:prstGeom prst="rect">
            <a:avLst/>
          </a:prstGeom>
          <a:noFill/>
          <a:ln>
            <a:noFill/>
          </a:ln>
        </p:spPr>
      </p:pic>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3" name="Shape 7193"/>
        <p:cNvGrpSpPr/>
        <p:nvPr/>
      </p:nvGrpSpPr>
      <p:grpSpPr>
        <a:xfrm>
          <a:off x="0" y="0"/>
          <a:ext cx="0" cy="0"/>
          <a:chOff x="0" y="0"/>
          <a:chExt cx="0" cy="0"/>
        </a:xfrm>
      </p:grpSpPr>
      <p:sp>
        <p:nvSpPr>
          <p:cNvPr id="7194" name="Google Shape;7194;p6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5" name="Google Shape;7195;p6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196" name="Google Shape;7196;p61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197" name="Google Shape;7197;p611"/>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198" name="Google Shape;7198;p611"/>
          <p:cNvPicPr preferRelativeResize="0"/>
          <p:nvPr/>
        </p:nvPicPr>
        <p:blipFill rotWithShape="1">
          <a:blip r:embed="rId4">
            <a:alphaModFix/>
          </a:blip>
          <a:srcRect b="0" l="0" r="0" t="0"/>
          <a:stretch/>
        </p:blipFill>
        <p:spPr>
          <a:xfrm>
            <a:off x="1107019" y="2987700"/>
            <a:ext cx="7087589" cy="5677692"/>
          </a:xfrm>
          <a:prstGeom prst="rect">
            <a:avLst/>
          </a:prstGeom>
          <a:noFill/>
          <a:ln>
            <a:noFill/>
          </a:ln>
        </p:spPr>
      </p:pic>
      <p:pic>
        <p:nvPicPr>
          <p:cNvPr id="7199" name="Google Shape;7199;p611"/>
          <p:cNvPicPr preferRelativeResize="0"/>
          <p:nvPr/>
        </p:nvPicPr>
        <p:blipFill rotWithShape="1">
          <a:blip r:embed="rId5">
            <a:alphaModFix/>
          </a:blip>
          <a:srcRect b="0" l="0" r="0" t="0"/>
          <a:stretch/>
        </p:blipFill>
        <p:spPr>
          <a:xfrm>
            <a:off x="10062914" y="2857500"/>
            <a:ext cx="6173061" cy="6258798"/>
          </a:xfrm>
          <a:prstGeom prst="rect">
            <a:avLst/>
          </a:prstGeom>
          <a:noFill/>
          <a:ln>
            <a:noFill/>
          </a:ln>
        </p:spPr>
      </p:pic>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3" name="Shape 7203"/>
        <p:cNvGrpSpPr/>
        <p:nvPr/>
      </p:nvGrpSpPr>
      <p:grpSpPr>
        <a:xfrm>
          <a:off x="0" y="0"/>
          <a:ext cx="0" cy="0"/>
          <a:chOff x="0" y="0"/>
          <a:chExt cx="0" cy="0"/>
        </a:xfrm>
      </p:grpSpPr>
      <p:sp>
        <p:nvSpPr>
          <p:cNvPr id="7204" name="Google Shape;7204;p6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5" name="Google Shape;7205;p6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06" name="Google Shape;7206;p61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07" name="Google Shape;7207;p612"/>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208" name="Google Shape;7208;p612"/>
          <p:cNvPicPr preferRelativeResize="0"/>
          <p:nvPr/>
        </p:nvPicPr>
        <p:blipFill rotWithShape="1">
          <a:blip r:embed="rId4">
            <a:alphaModFix/>
          </a:blip>
          <a:srcRect b="0" l="0" r="0" t="0"/>
          <a:stretch/>
        </p:blipFill>
        <p:spPr>
          <a:xfrm>
            <a:off x="6390891" y="2797626"/>
            <a:ext cx="5506218" cy="6544588"/>
          </a:xfrm>
          <a:prstGeom prst="rect">
            <a:avLst/>
          </a:prstGeom>
          <a:noFill/>
          <a:ln>
            <a:noFill/>
          </a:ln>
        </p:spPr>
      </p:pic>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2" name="Shape 7212"/>
        <p:cNvGrpSpPr/>
        <p:nvPr/>
      </p:nvGrpSpPr>
      <p:grpSpPr>
        <a:xfrm>
          <a:off x="0" y="0"/>
          <a:ext cx="0" cy="0"/>
          <a:chOff x="0" y="0"/>
          <a:chExt cx="0" cy="0"/>
        </a:xfrm>
      </p:grpSpPr>
      <p:sp>
        <p:nvSpPr>
          <p:cNvPr id="7213" name="Google Shape;7213;p6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4" name="Google Shape;7214;p6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15" name="Google Shape;7215;p61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16" name="Google Shape;7216;p613"/>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217" name="Google Shape;7217;p613"/>
          <p:cNvPicPr preferRelativeResize="0"/>
          <p:nvPr/>
        </p:nvPicPr>
        <p:blipFill rotWithShape="1">
          <a:blip r:embed="rId4">
            <a:alphaModFix/>
          </a:blip>
          <a:srcRect b="0" l="0" r="0" t="0"/>
          <a:stretch/>
        </p:blipFill>
        <p:spPr>
          <a:xfrm>
            <a:off x="1676400" y="2639141"/>
            <a:ext cx="7306695" cy="6344535"/>
          </a:xfrm>
          <a:prstGeom prst="rect">
            <a:avLst/>
          </a:prstGeom>
          <a:noFill/>
          <a:ln>
            <a:noFill/>
          </a:ln>
        </p:spPr>
      </p:pic>
      <p:pic>
        <p:nvPicPr>
          <p:cNvPr id="7218" name="Google Shape;7218;p613"/>
          <p:cNvPicPr preferRelativeResize="0"/>
          <p:nvPr/>
        </p:nvPicPr>
        <p:blipFill rotWithShape="1">
          <a:blip r:embed="rId5">
            <a:alphaModFix/>
          </a:blip>
          <a:srcRect b="0" l="0" r="0" t="0"/>
          <a:stretch/>
        </p:blipFill>
        <p:spPr>
          <a:xfrm>
            <a:off x="11049000" y="2933700"/>
            <a:ext cx="5105400" cy="5497151"/>
          </a:xfrm>
          <a:prstGeom prst="rect">
            <a:avLst/>
          </a:prstGeom>
          <a:noFill/>
          <a:ln>
            <a:noFill/>
          </a:ln>
        </p:spPr>
      </p:pic>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2" name="Shape 7222"/>
        <p:cNvGrpSpPr/>
        <p:nvPr/>
      </p:nvGrpSpPr>
      <p:grpSpPr>
        <a:xfrm>
          <a:off x="0" y="0"/>
          <a:ext cx="0" cy="0"/>
          <a:chOff x="0" y="0"/>
          <a:chExt cx="0" cy="0"/>
        </a:xfrm>
      </p:grpSpPr>
      <p:sp>
        <p:nvSpPr>
          <p:cNvPr id="7223" name="Google Shape;7223;p6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24" name="Google Shape;7224;p6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25" name="Google Shape;7225;p61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26" name="Google Shape;7226;p614"/>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227" name="Google Shape;7227;p614"/>
          <p:cNvPicPr preferRelativeResize="0"/>
          <p:nvPr/>
        </p:nvPicPr>
        <p:blipFill rotWithShape="1">
          <a:blip r:embed="rId4">
            <a:alphaModFix/>
          </a:blip>
          <a:srcRect b="0" l="0" r="0" t="0"/>
          <a:stretch/>
        </p:blipFill>
        <p:spPr>
          <a:xfrm>
            <a:off x="1676400" y="2639141"/>
            <a:ext cx="7306695" cy="6344535"/>
          </a:xfrm>
          <a:prstGeom prst="rect">
            <a:avLst/>
          </a:prstGeom>
          <a:noFill/>
          <a:ln>
            <a:noFill/>
          </a:ln>
        </p:spPr>
      </p:pic>
      <p:pic>
        <p:nvPicPr>
          <p:cNvPr id="7228" name="Google Shape;7228;p614"/>
          <p:cNvPicPr preferRelativeResize="0"/>
          <p:nvPr/>
        </p:nvPicPr>
        <p:blipFill rotWithShape="1">
          <a:blip r:embed="rId5">
            <a:alphaModFix/>
          </a:blip>
          <a:srcRect b="0" l="0" r="0" t="0"/>
          <a:stretch/>
        </p:blipFill>
        <p:spPr>
          <a:xfrm>
            <a:off x="9884115" y="2492783"/>
            <a:ext cx="6897063" cy="6849431"/>
          </a:xfrm>
          <a:prstGeom prst="rect">
            <a:avLst/>
          </a:prstGeom>
          <a:noFill/>
          <a:ln>
            <a:noFill/>
          </a:ln>
        </p:spPr>
      </p:pic>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2" name="Shape 7232"/>
        <p:cNvGrpSpPr/>
        <p:nvPr/>
      </p:nvGrpSpPr>
      <p:grpSpPr>
        <a:xfrm>
          <a:off x="0" y="0"/>
          <a:ext cx="0" cy="0"/>
          <a:chOff x="0" y="0"/>
          <a:chExt cx="0" cy="0"/>
        </a:xfrm>
      </p:grpSpPr>
      <p:sp>
        <p:nvSpPr>
          <p:cNvPr id="7233" name="Google Shape;7233;p61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4" name="Google Shape;7234;p6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35" name="Google Shape;7235;p61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36" name="Google Shape;7236;p615"/>
          <p:cNvSpPr txBox="1"/>
          <p:nvPr/>
        </p:nvSpPr>
        <p:spPr>
          <a:xfrm>
            <a:off x="4361417" y="800100"/>
            <a:ext cx="9565167" cy="553870"/>
          </a:xfrm>
          <a:prstGeom prst="rect">
            <a:avLst/>
          </a:prstGeom>
          <a:noFill/>
          <a:ln>
            <a:noFill/>
          </a:ln>
        </p:spPr>
        <p:txBody>
          <a:bodyPr anchorCtr="0" anchor="t" bIns="0" lIns="0" spcFirstLastPara="1" rIns="0" wrap="square" tIns="0">
            <a:spAutoFit/>
          </a:bodyPr>
          <a:lstStyle/>
          <a:p>
            <a:pPr indent="0" lvl="0" marL="0" marR="0" rtl="0" algn="ctr">
              <a:lnSpc>
                <a:spcPct val="66666"/>
              </a:lnSpc>
              <a:spcBef>
                <a:spcPts val="0"/>
              </a:spcBef>
              <a:spcAft>
                <a:spcPts val="0"/>
              </a:spcAft>
              <a:buNone/>
            </a:pPr>
            <a:r>
              <a:rPr lang="en-US" sz="5400">
                <a:solidFill>
                  <a:schemeClr val="lt1"/>
                </a:solidFill>
                <a:latin typeface="Arial"/>
                <a:ea typeface="Arial"/>
                <a:cs typeface="Arial"/>
                <a:sym typeface="Arial"/>
              </a:rPr>
              <a:t>CASE WHEN – PIVOT YAPMA</a:t>
            </a:r>
            <a:endParaRPr/>
          </a:p>
        </p:txBody>
      </p:sp>
      <p:pic>
        <p:nvPicPr>
          <p:cNvPr id="7237" name="Google Shape;7237;p615"/>
          <p:cNvPicPr preferRelativeResize="0"/>
          <p:nvPr/>
        </p:nvPicPr>
        <p:blipFill rotWithShape="1">
          <a:blip r:embed="rId4">
            <a:alphaModFix/>
          </a:blip>
          <a:srcRect b="0" l="0" r="0" t="0"/>
          <a:stretch/>
        </p:blipFill>
        <p:spPr>
          <a:xfrm>
            <a:off x="9829800" y="3987116"/>
            <a:ext cx="7649643" cy="3648584"/>
          </a:xfrm>
          <a:prstGeom prst="rect">
            <a:avLst/>
          </a:prstGeom>
          <a:noFill/>
          <a:ln>
            <a:noFill/>
          </a:ln>
        </p:spPr>
      </p:pic>
      <p:pic>
        <p:nvPicPr>
          <p:cNvPr id="7238" name="Google Shape;7238;p615"/>
          <p:cNvPicPr preferRelativeResize="0"/>
          <p:nvPr/>
        </p:nvPicPr>
        <p:blipFill rotWithShape="1">
          <a:blip r:embed="rId5">
            <a:alphaModFix/>
          </a:blip>
          <a:srcRect b="0" l="0" r="0" t="0"/>
          <a:stretch/>
        </p:blipFill>
        <p:spPr>
          <a:xfrm>
            <a:off x="1905000" y="2599369"/>
            <a:ext cx="6897063" cy="6849431"/>
          </a:xfrm>
          <a:prstGeom prst="rect">
            <a:avLst/>
          </a:prstGeom>
          <a:noFill/>
          <a:ln>
            <a:noFill/>
          </a:ln>
        </p:spPr>
      </p:pic>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2" name="Shape 7242"/>
        <p:cNvGrpSpPr/>
        <p:nvPr/>
      </p:nvGrpSpPr>
      <p:grpSpPr>
        <a:xfrm>
          <a:off x="0" y="0"/>
          <a:ext cx="0" cy="0"/>
          <a:chOff x="0" y="0"/>
          <a:chExt cx="0" cy="0"/>
        </a:xfrm>
      </p:grpSpPr>
      <p:sp>
        <p:nvSpPr>
          <p:cNvPr id="7243" name="Google Shape;7243;p61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44" name="Google Shape;7244;p6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45" name="Google Shape;7245;p61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46" name="Google Shape;7246;p616"/>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CASE WHEN – SUM VE COUNT</a:t>
            </a:r>
            <a:endParaRPr/>
          </a:p>
        </p:txBody>
      </p:sp>
      <p:pic>
        <p:nvPicPr>
          <p:cNvPr id="7247" name="Google Shape;7247;p616"/>
          <p:cNvPicPr preferRelativeResize="0"/>
          <p:nvPr/>
        </p:nvPicPr>
        <p:blipFill rotWithShape="1">
          <a:blip r:embed="rId4">
            <a:alphaModFix/>
          </a:blip>
          <a:srcRect b="0" l="0" r="0" t="0"/>
          <a:stretch/>
        </p:blipFill>
        <p:spPr>
          <a:xfrm>
            <a:off x="4876800" y="2291928"/>
            <a:ext cx="8305800" cy="6696877"/>
          </a:xfrm>
          <a:prstGeom prst="rect">
            <a:avLst/>
          </a:prstGeom>
          <a:noFill/>
          <a:ln>
            <a:noFill/>
          </a:ln>
        </p:spPr>
      </p:pic>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1" name="Shape 7251"/>
        <p:cNvGrpSpPr/>
        <p:nvPr/>
      </p:nvGrpSpPr>
      <p:grpSpPr>
        <a:xfrm>
          <a:off x="0" y="0"/>
          <a:ext cx="0" cy="0"/>
          <a:chOff x="0" y="0"/>
          <a:chExt cx="0" cy="0"/>
        </a:xfrm>
      </p:grpSpPr>
      <p:sp>
        <p:nvSpPr>
          <p:cNvPr id="7252" name="Google Shape;7252;p61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3" name="Google Shape;7253;p6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54" name="Google Shape;7254;p61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55" name="Google Shape;7255;p617"/>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IIF</a:t>
            </a:r>
            <a:endParaRPr/>
          </a:p>
        </p:txBody>
      </p:sp>
      <p:pic>
        <p:nvPicPr>
          <p:cNvPr id="7256" name="Google Shape;7256;p617"/>
          <p:cNvPicPr preferRelativeResize="0"/>
          <p:nvPr/>
        </p:nvPicPr>
        <p:blipFill rotWithShape="1">
          <a:blip r:embed="rId4">
            <a:alphaModFix/>
          </a:blip>
          <a:srcRect b="0" l="0" r="0" t="0"/>
          <a:stretch/>
        </p:blipFill>
        <p:spPr>
          <a:xfrm>
            <a:off x="914400" y="4504778"/>
            <a:ext cx="16839028" cy="1277444"/>
          </a:xfrm>
          <a:prstGeom prst="rect">
            <a:avLst/>
          </a:prstGeom>
          <a:noFill/>
          <a:ln>
            <a:noFill/>
          </a:ln>
        </p:spPr>
      </p:pic>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0" name="Shape 7260"/>
        <p:cNvGrpSpPr/>
        <p:nvPr/>
      </p:nvGrpSpPr>
      <p:grpSpPr>
        <a:xfrm>
          <a:off x="0" y="0"/>
          <a:ext cx="0" cy="0"/>
          <a:chOff x="0" y="0"/>
          <a:chExt cx="0" cy="0"/>
        </a:xfrm>
      </p:grpSpPr>
      <p:sp>
        <p:nvSpPr>
          <p:cNvPr id="7261" name="Google Shape;7261;p61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2" name="Google Shape;7262;p6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63" name="Google Shape;7263;p61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64" name="Google Shape;7264;p618"/>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IIF</a:t>
            </a:r>
            <a:endParaRPr/>
          </a:p>
        </p:txBody>
      </p:sp>
      <p:pic>
        <p:nvPicPr>
          <p:cNvPr id="7265" name="Google Shape;7265;p618"/>
          <p:cNvPicPr preferRelativeResize="0"/>
          <p:nvPr/>
        </p:nvPicPr>
        <p:blipFill rotWithShape="1">
          <a:blip r:embed="rId4">
            <a:alphaModFix/>
          </a:blip>
          <a:srcRect b="0" l="0" r="0" t="0"/>
          <a:stretch/>
        </p:blipFill>
        <p:spPr>
          <a:xfrm>
            <a:off x="942947" y="3848100"/>
            <a:ext cx="7282141" cy="3106827"/>
          </a:xfrm>
          <a:prstGeom prst="rect">
            <a:avLst/>
          </a:prstGeom>
          <a:noFill/>
          <a:ln>
            <a:noFill/>
          </a:ln>
        </p:spPr>
      </p:pic>
      <p:pic>
        <p:nvPicPr>
          <p:cNvPr id="7266" name="Google Shape;7266;p618"/>
          <p:cNvPicPr preferRelativeResize="0"/>
          <p:nvPr/>
        </p:nvPicPr>
        <p:blipFill rotWithShape="1">
          <a:blip r:embed="rId5">
            <a:alphaModFix/>
          </a:blip>
          <a:srcRect b="0" l="0" r="0" t="0"/>
          <a:stretch/>
        </p:blipFill>
        <p:spPr>
          <a:xfrm>
            <a:off x="9753600" y="3871735"/>
            <a:ext cx="6240936" cy="3235592"/>
          </a:xfrm>
          <a:prstGeom prst="rect">
            <a:avLst/>
          </a:prstGeom>
          <a:noFill/>
          <a:ln>
            <a:noFill/>
          </a:ln>
        </p:spPr>
      </p:pic>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0" name="Shape 7270"/>
        <p:cNvGrpSpPr/>
        <p:nvPr/>
      </p:nvGrpSpPr>
      <p:grpSpPr>
        <a:xfrm>
          <a:off x="0" y="0"/>
          <a:ext cx="0" cy="0"/>
          <a:chOff x="0" y="0"/>
          <a:chExt cx="0" cy="0"/>
        </a:xfrm>
      </p:grpSpPr>
      <p:sp>
        <p:nvSpPr>
          <p:cNvPr id="7271" name="Google Shape;7271;p61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2" name="Google Shape;7272;p6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73" name="Google Shape;7273;p61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74" name="Google Shape;7274;p619"/>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IIF</a:t>
            </a:r>
            <a:endParaRPr/>
          </a:p>
        </p:txBody>
      </p:sp>
      <p:pic>
        <p:nvPicPr>
          <p:cNvPr id="7275" name="Google Shape;7275;p619"/>
          <p:cNvPicPr preferRelativeResize="0"/>
          <p:nvPr/>
        </p:nvPicPr>
        <p:blipFill rotWithShape="1">
          <a:blip r:embed="rId4">
            <a:alphaModFix/>
          </a:blip>
          <a:srcRect b="0" l="0" r="0" t="0"/>
          <a:stretch/>
        </p:blipFill>
        <p:spPr>
          <a:xfrm>
            <a:off x="5105400" y="3810000"/>
            <a:ext cx="9366127" cy="368812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8" name="Google Shape;788;p6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89" name="Google Shape;789;p6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DROP TABLE</a:t>
            </a:r>
            <a:endParaRPr/>
          </a:p>
        </p:txBody>
      </p:sp>
      <p:pic>
        <p:nvPicPr>
          <p:cNvPr id="790" name="Google Shape;790;p62"/>
          <p:cNvPicPr preferRelativeResize="0"/>
          <p:nvPr/>
        </p:nvPicPr>
        <p:blipFill rotWithShape="1">
          <a:blip r:embed="rId4">
            <a:alphaModFix/>
          </a:blip>
          <a:srcRect b="0" l="0" r="0" t="0"/>
          <a:stretch/>
        </p:blipFill>
        <p:spPr>
          <a:xfrm>
            <a:off x="637512" y="3419257"/>
            <a:ext cx="17012976" cy="3716427"/>
          </a:xfrm>
          <a:prstGeom prst="rect">
            <a:avLst/>
          </a:prstGeom>
          <a:noFill/>
          <a:ln>
            <a:noFill/>
          </a:ln>
        </p:spPr>
      </p:pic>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9" name="Shape 7279"/>
        <p:cNvGrpSpPr/>
        <p:nvPr/>
      </p:nvGrpSpPr>
      <p:grpSpPr>
        <a:xfrm>
          <a:off x="0" y="0"/>
          <a:ext cx="0" cy="0"/>
          <a:chOff x="0" y="0"/>
          <a:chExt cx="0" cy="0"/>
        </a:xfrm>
      </p:grpSpPr>
      <p:sp>
        <p:nvSpPr>
          <p:cNvPr id="7280" name="Google Shape;7280;p62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81" name="Google Shape;7281;p6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82" name="Google Shape;7282;p62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83" name="Google Shape;7283;p620"/>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IIF</a:t>
            </a:r>
            <a:endParaRPr/>
          </a:p>
        </p:txBody>
      </p:sp>
      <p:pic>
        <p:nvPicPr>
          <p:cNvPr id="7284" name="Google Shape;7284;p620"/>
          <p:cNvPicPr preferRelativeResize="0"/>
          <p:nvPr/>
        </p:nvPicPr>
        <p:blipFill rotWithShape="1">
          <a:blip r:embed="rId4">
            <a:alphaModFix/>
          </a:blip>
          <a:srcRect b="0" l="0" r="0" t="0"/>
          <a:stretch/>
        </p:blipFill>
        <p:spPr>
          <a:xfrm>
            <a:off x="2433884" y="3187747"/>
            <a:ext cx="4848902" cy="5515745"/>
          </a:xfrm>
          <a:prstGeom prst="rect">
            <a:avLst/>
          </a:prstGeom>
          <a:noFill/>
          <a:ln>
            <a:noFill/>
          </a:ln>
        </p:spPr>
      </p:pic>
      <p:pic>
        <p:nvPicPr>
          <p:cNvPr id="7285" name="Google Shape;7285;p620"/>
          <p:cNvPicPr preferRelativeResize="0"/>
          <p:nvPr/>
        </p:nvPicPr>
        <p:blipFill rotWithShape="1">
          <a:blip r:embed="rId5">
            <a:alphaModFix/>
          </a:blip>
          <a:srcRect b="0" l="0" r="0" t="0"/>
          <a:stretch/>
        </p:blipFill>
        <p:spPr>
          <a:xfrm>
            <a:off x="9677400" y="3621194"/>
            <a:ext cx="4667901" cy="4648849"/>
          </a:xfrm>
          <a:prstGeom prst="rect">
            <a:avLst/>
          </a:prstGeom>
          <a:noFill/>
          <a:ln>
            <a:noFill/>
          </a:ln>
        </p:spPr>
      </p:pic>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9" name="Shape 7289"/>
        <p:cNvGrpSpPr/>
        <p:nvPr/>
      </p:nvGrpSpPr>
      <p:grpSpPr>
        <a:xfrm>
          <a:off x="0" y="0"/>
          <a:ext cx="0" cy="0"/>
          <a:chOff x="0" y="0"/>
          <a:chExt cx="0" cy="0"/>
        </a:xfrm>
      </p:grpSpPr>
      <p:sp>
        <p:nvSpPr>
          <p:cNvPr id="7290" name="Google Shape;7290;p62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1" name="Google Shape;7291;p6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292" name="Google Shape;7292;p62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293" name="Google Shape;7293;p621"/>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IIF</a:t>
            </a:r>
            <a:endParaRPr/>
          </a:p>
        </p:txBody>
      </p:sp>
      <p:pic>
        <p:nvPicPr>
          <p:cNvPr id="7294" name="Google Shape;7294;p621"/>
          <p:cNvPicPr preferRelativeResize="0"/>
          <p:nvPr/>
        </p:nvPicPr>
        <p:blipFill rotWithShape="1">
          <a:blip r:embed="rId4">
            <a:alphaModFix/>
          </a:blip>
          <a:srcRect b="0" l="0" r="0" t="0"/>
          <a:stretch/>
        </p:blipFill>
        <p:spPr>
          <a:xfrm>
            <a:off x="2308831" y="2324100"/>
            <a:ext cx="13860809" cy="7325747"/>
          </a:xfrm>
          <a:prstGeom prst="rect">
            <a:avLst/>
          </a:prstGeom>
          <a:noFill/>
          <a:ln>
            <a:noFill/>
          </a:ln>
        </p:spPr>
      </p:pic>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8" name="Shape 7298"/>
        <p:cNvGrpSpPr/>
        <p:nvPr/>
      </p:nvGrpSpPr>
      <p:grpSpPr>
        <a:xfrm>
          <a:off x="0" y="0"/>
          <a:ext cx="0" cy="0"/>
          <a:chOff x="0" y="0"/>
          <a:chExt cx="0" cy="0"/>
        </a:xfrm>
      </p:grpSpPr>
      <p:sp>
        <p:nvSpPr>
          <p:cNvPr id="7299" name="Google Shape;7299;p62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0" name="Google Shape;7300;p6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01" name="Google Shape;7301;p6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302" name="Google Shape;7302;p622"/>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CHOOSE</a:t>
            </a:r>
            <a:endParaRPr/>
          </a:p>
        </p:txBody>
      </p:sp>
      <p:pic>
        <p:nvPicPr>
          <p:cNvPr id="7303" name="Google Shape;7303;p622"/>
          <p:cNvPicPr preferRelativeResize="0"/>
          <p:nvPr/>
        </p:nvPicPr>
        <p:blipFill rotWithShape="1">
          <a:blip r:embed="rId4">
            <a:alphaModFix/>
          </a:blip>
          <a:srcRect b="0" l="0" r="0" t="0"/>
          <a:stretch/>
        </p:blipFill>
        <p:spPr>
          <a:xfrm>
            <a:off x="4330937" y="3009900"/>
            <a:ext cx="10466963" cy="5953329"/>
          </a:xfrm>
          <a:prstGeom prst="rect">
            <a:avLst/>
          </a:prstGeom>
          <a:noFill/>
          <a:ln>
            <a:noFill/>
          </a:ln>
        </p:spPr>
      </p:pic>
    </p:spTree>
  </p:cSld>
  <p:clrMapOvr>
    <a:masterClrMapping/>
  </p:clrMapOvr>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7" name="Shape 7307"/>
        <p:cNvGrpSpPr/>
        <p:nvPr/>
      </p:nvGrpSpPr>
      <p:grpSpPr>
        <a:xfrm>
          <a:off x="0" y="0"/>
          <a:ext cx="0" cy="0"/>
          <a:chOff x="0" y="0"/>
          <a:chExt cx="0" cy="0"/>
        </a:xfrm>
      </p:grpSpPr>
      <p:sp>
        <p:nvSpPr>
          <p:cNvPr id="7308" name="Google Shape;7308;p6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9" name="Google Shape;7309;p6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10" name="Google Shape;7310;p6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311" name="Google Shape;7311;p623"/>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CHOOSE</a:t>
            </a:r>
            <a:endParaRPr/>
          </a:p>
        </p:txBody>
      </p:sp>
      <p:pic>
        <p:nvPicPr>
          <p:cNvPr id="7312" name="Google Shape;7312;p623"/>
          <p:cNvPicPr preferRelativeResize="0"/>
          <p:nvPr/>
        </p:nvPicPr>
        <p:blipFill rotWithShape="1">
          <a:blip r:embed="rId4">
            <a:alphaModFix/>
          </a:blip>
          <a:srcRect b="0" l="0" r="0" t="0"/>
          <a:stretch/>
        </p:blipFill>
        <p:spPr>
          <a:xfrm>
            <a:off x="3581400" y="1940714"/>
            <a:ext cx="11422069" cy="8040222"/>
          </a:xfrm>
          <a:prstGeom prst="rect">
            <a:avLst/>
          </a:prstGeom>
          <a:noFill/>
          <a:ln>
            <a:noFill/>
          </a:ln>
        </p:spPr>
      </p:pic>
    </p:spTree>
  </p:cSld>
  <p:clrMapOvr>
    <a:masterClrMapping/>
  </p:clrMapOvr>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6" name="Shape 7316"/>
        <p:cNvGrpSpPr/>
        <p:nvPr/>
      </p:nvGrpSpPr>
      <p:grpSpPr>
        <a:xfrm>
          <a:off x="0" y="0"/>
          <a:ext cx="0" cy="0"/>
          <a:chOff x="0" y="0"/>
          <a:chExt cx="0" cy="0"/>
        </a:xfrm>
      </p:grpSpPr>
      <p:pic>
        <p:nvPicPr>
          <p:cNvPr id="7317" name="Google Shape;7317;p624"/>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7318" name="Google Shape;7318;p624"/>
          <p:cNvGrpSpPr/>
          <p:nvPr/>
        </p:nvGrpSpPr>
        <p:grpSpPr>
          <a:xfrm>
            <a:off x="-4114800" y="7656384"/>
            <a:ext cx="21608346" cy="2228821"/>
            <a:chOff x="-11407176" y="3589003"/>
            <a:chExt cx="22632548" cy="2971764"/>
          </a:xfrm>
        </p:grpSpPr>
        <p:sp>
          <p:nvSpPr>
            <p:cNvPr id="7319" name="Google Shape;7319;p624"/>
            <p:cNvSpPr txBox="1"/>
            <p:nvPr/>
          </p:nvSpPr>
          <p:spPr>
            <a:xfrm>
              <a:off x="-11407176" y="3589003"/>
              <a:ext cx="14818798"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7320" name="Google Shape;7320;p624"/>
            <p:cNvSpPr txBox="1"/>
            <p:nvPr/>
          </p:nvSpPr>
          <p:spPr>
            <a:xfrm>
              <a:off x="-7097328" y="5765848"/>
              <a:ext cx="18322700" cy="794919"/>
            </a:xfrm>
            <a:prstGeom prst="rect">
              <a:avLst/>
            </a:prstGeom>
            <a:noFill/>
            <a:ln>
              <a:noFill/>
            </a:ln>
          </p:spPr>
          <p:txBody>
            <a:bodyPr anchorCtr="0" anchor="t" bIns="0" lIns="0" spcFirstLastPara="1" rIns="0" wrap="square" tIns="0">
              <a:spAutoFit/>
            </a:bodyPr>
            <a:lstStyle/>
            <a:p>
              <a:pPr indent="0" lvl="0" marL="0" marR="0" rtl="0" algn="r">
                <a:lnSpc>
                  <a:spcPct val="113750"/>
                </a:lnSpc>
                <a:spcBef>
                  <a:spcPts val="0"/>
                </a:spcBef>
                <a:spcAft>
                  <a:spcPts val="0"/>
                </a:spcAft>
                <a:buNone/>
              </a:pPr>
              <a:r>
                <a:rPr b="1" lang="en-US" sz="4000">
                  <a:solidFill>
                    <a:srgbClr val="E46232"/>
                  </a:solidFill>
                  <a:latin typeface="Arial"/>
                  <a:ea typeface="Arial"/>
                  <a:cs typeface="Arial"/>
                  <a:sym typeface="Arial"/>
                </a:rPr>
                <a:t>Window Fonksiyonları_Rank_Dense_Rank_Row_Number</a:t>
              </a:r>
              <a:endParaRPr b="1" sz="4000">
                <a:solidFill>
                  <a:srgbClr val="E46232"/>
                </a:solidFill>
                <a:latin typeface="Arial"/>
                <a:ea typeface="Arial"/>
                <a:cs typeface="Arial"/>
                <a:sym typeface="Arial"/>
              </a:endParaRPr>
            </a:p>
          </p:txBody>
        </p:sp>
      </p:grpSp>
    </p:spTree>
  </p:cSld>
  <p:clrMapOvr>
    <a:masterClrMapping/>
  </p:clrMapOvr>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4" name="Shape 7324"/>
        <p:cNvGrpSpPr/>
        <p:nvPr/>
      </p:nvGrpSpPr>
      <p:grpSpPr>
        <a:xfrm>
          <a:off x="0" y="0"/>
          <a:ext cx="0" cy="0"/>
          <a:chOff x="0" y="0"/>
          <a:chExt cx="0" cy="0"/>
        </a:xfrm>
      </p:grpSpPr>
      <p:sp>
        <p:nvSpPr>
          <p:cNvPr id="7325" name="Google Shape;7325;p625"/>
          <p:cNvSpPr txBox="1"/>
          <p:nvPr/>
        </p:nvSpPr>
        <p:spPr>
          <a:xfrm>
            <a:off x="9523116" y="6353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7326" name="Google Shape;7326;p62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25"/>
          <p:cNvSpPr txBox="1"/>
          <p:nvPr/>
        </p:nvSpPr>
        <p:spPr>
          <a:xfrm>
            <a:off x="990600" y="4660708"/>
            <a:ext cx="5582475" cy="965585"/>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SİSTEM FONKSİYONLARI</a:t>
            </a:r>
            <a:endParaRPr sz="3600">
              <a:solidFill>
                <a:srgbClr val="FFFFFF"/>
              </a:solidFill>
              <a:latin typeface="Arial"/>
              <a:ea typeface="Arial"/>
              <a:cs typeface="Arial"/>
              <a:sym typeface="Arial"/>
            </a:endParaRPr>
          </a:p>
        </p:txBody>
      </p:sp>
      <p:sp>
        <p:nvSpPr>
          <p:cNvPr id="7328" name="Google Shape;7328;p625"/>
          <p:cNvSpPr txBox="1"/>
          <p:nvPr/>
        </p:nvSpPr>
        <p:spPr>
          <a:xfrm>
            <a:off x="10713720" y="642997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SİSTEM FONKSİYON ÖRNEKLERİ</a:t>
            </a:r>
            <a:endParaRPr sz="3000">
              <a:solidFill>
                <a:srgbClr val="000000"/>
              </a:solidFill>
              <a:latin typeface="Arial"/>
              <a:ea typeface="Arial"/>
              <a:cs typeface="Arial"/>
              <a:sym typeface="Arial"/>
            </a:endParaRPr>
          </a:p>
        </p:txBody>
      </p:sp>
      <p:cxnSp>
        <p:nvCxnSpPr>
          <p:cNvPr id="7329" name="Google Shape;7329;p625"/>
          <p:cNvCxnSpPr/>
          <p:nvPr/>
        </p:nvCxnSpPr>
        <p:spPr>
          <a:xfrm>
            <a:off x="9430703" y="75819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7330" name="Google Shape;7330;p6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31" name="Google Shape;7331;p625"/>
          <p:cNvSpPr txBox="1"/>
          <p:nvPr/>
        </p:nvSpPr>
        <p:spPr>
          <a:xfrm>
            <a:off x="9541213" y="391537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7332" name="Google Shape;7332;p625"/>
          <p:cNvSpPr txBox="1"/>
          <p:nvPr/>
        </p:nvSpPr>
        <p:spPr>
          <a:xfrm>
            <a:off x="10713720" y="3999582"/>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sz="3000">
              <a:solidFill>
                <a:srgbClr val="000000"/>
              </a:solidFill>
              <a:latin typeface="Arial"/>
              <a:ea typeface="Arial"/>
              <a:cs typeface="Arial"/>
              <a:sym typeface="Arial"/>
            </a:endParaRPr>
          </a:p>
        </p:txBody>
      </p:sp>
      <p:cxnSp>
        <p:nvCxnSpPr>
          <p:cNvPr id="7333" name="Google Shape;7333;p625"/>
          <p:cNvCxnSpPr/>
          <p:nvPr/>
        </p:nvCxnSpPr>
        <p:spPr>
          <a:xfrm>
            <a:off x="9448800"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7" name="Shape 7337"/>
        <p:cNvGrpSpPr/>
        <p:nvPr/>
      </p:nvGrpSpPr>
      <p:grpSpPr>
        <a:xfrm>
          <a:off x="0" y="0"/>
          <a:ext cx="0" cy="0"/>
          <a:chOff x="0" y="0"/>
          <a:chExt cx="0" cy="0"/>
        </a:xfrm>
      </p:grpSpPr>
      <p:sp>
        <p:nvSpPr>
          <p:cNvPr id="7338" name="Google Shape;7338;p626"/>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9" name="Google Shape;7339;p626"/>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7340" name="Google Shape;7340;p626"/>
          <p:cNvSpPr txBox="1"/>
          <p:nvPr/>
        </p:nvSpPr>
        <p:spPr>
          <a:xfrm>
            <a:off x="10357520" y="452455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SİSTEM FONKSİYONLARI</a:t>
            </a:r>
            <a:endParaRPr sz="2900">
              <a:solidFill>
                <a:srgbClr val="FFFFFF"/>
              </a:solidFill>
              <a:latin typeface="Arial"/>
              <a:ea typeface="Arial"/>
              <a:cs typeface="Arial"/>
              <a:sym typeface="Arial"/>
            </a:endParaRPr>
          </a:p>
        </p:txBody>
      </p:sp>
      <p:cxnSp>
        <p:nvCxnSpPr>
          <p:cNvPr id="7341" name="Google Shape;7341;p626"/>
          <p:cNvCxnSpPr/>
          <p:nvPr/>
        </p:nvCxnSpPr>
        <p:spPr>
          <a:xfrm>
            <a:off x="9140046" y="6515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7342" name="Google Shape;7342;p6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7343" name="Google Shape;7343;p626"/>
          <p:cNvPicPr preferRelativeResize="0"/>
          <p:nvPr/>
        </p:nvPicPr>
        <p:blipFill rotWithShape="1">
          <a:blip r:embed="rId4">
            <a:alphaModFix/>
          </a:blip>
          <a:srcRect b="0" l="0" r="0" t="0"/>
          <a:stretch/>
        </p:blipFill>
        <p:spPr>
          <a:xfrm>
            <a:off x="8382000" y="4191175"/>
            <a:ext cx="3302016" cy="1857384"/>
          </a:xfrm>
          <a:prstGeom prst="rect">
            <a:avLst/>
          </a:prstGeom>
          <a:noFill/>
          <a:ln>
            <a:noFill/>
          </a:ln>
        </p:spPr>
      </p:pic>
      <p:sp>
        <p:nvSpPr>
          <p:cNvPr id="7344" name="Google Shape;7344;p626"/>
          <p:cNvSpPr txBox="1"/>
          <p:nvPr/>
        </p:nvSpPr>
        <p:spPr>
          <a:xfrm>
            <a:off x="10357520" y="502020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8" name="Shape 7348"/>
        <p:cNvGrpSpPr/>
        <p:nvPr/>
      </p:nvGrpSpPr>
      <p:grpSpPr>
        <a:xfrm>
          <a:off x="0" y="0"/>
          <a:ext cx="0" cy="0"/>
          <a:chOff x="0" y="0"/>
          <a:chExt cx="0" cy="0"/>
        </a:xfrm>
      </p:grpSpPr>
      <p:sp>
        <p:nvSpPr>
          <p:cNvPr id="7349" name="Google Shape;7349;p627"/>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7"/>
          <p:cNvSpPr txBox="1"/>
          <p:nvPr/>
        </p:nvSpPr>
        <p:spPr>
          <a:xfrm>
            <a:off x="1149818" y="3229611"/>
            <a:ext cx="5582475" cy="382777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dk1"/>
                </a:solidFill>
                <a:latin typeface="Arial"/>
                <a:ea typeface="Arial"/>
                <a:cs typeface="Arial"/>
                <a:sym typeface="Arial"/>
              </a:rPr>
              <a:t>SİSTEM FONKSİYONLARI ÖRNEKLERİ</a:t>
            </a:r>
            <a:endParaRPr sz="5400">
              <a:solidFill>
                <a:schemeClr val="dk1"/>
              </a:solidFill>
              <a:latin typeface="Arial"/>
              <a:ea typeface="Arial"/>
              <a:cs typeface="Arial"/>
              <a:sym typeface="Arial"/>
            </a:endParaRPr>
          </a:p>
        </p:txBody>
      </p:sp>
      <p:cxnSp>
        <p:nvCxnSpPr>
          <p:cNvPr id="7351" name="Google Shape;7351;p627"/>
          <p:cNvCxnSpPr/>
          <p:nvPr/>
        </p:nvCxnSpPr>
        <p:spPr>
          <a:xfrm>
            <a:off x="9140046" y="1562100"/>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7352" name="Google Shape;7352;p627"/>
          <p:cNvCxnSpPr/>
          <p:nvPr/>
        </p:nvCxnSpPr>
        <p:spPr>
          <a:xfrm>
            <a:off x="9140046" y="3238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7353" name="Google Shape;7353;p6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7354" name="Google Shape;7354;p627"/>
          <p:cNvPicPr preferRelativeResize="0"/>
          <p:nvPr/>
        </p:nvPicPr>
        <p:blipFill rotWithShape="1">
          <a:blip r:embed="rId4">
            <a:alphaModFix/>
          </a:blip>
          <a:srcRect b="0" l="0" r="0" t="0"/>
          <a:stretch/>
        </p:blipFill>
        <p:spPr>
          <a:xfrm>
            <a:off x="7543800" y="-190500"/>
            <a:ext cx="3919785" cy="2204879"/>
          </a:xfrm>
          <a:prstGeom prst="rect">
            <a:avLst/>
          </a:prstGeom>
          <a:noFill/>
          <a:ln>
            <a:noFill/>
          </a:ln>
        </p:spPr>
      </p:pic>
      <p:pic>
        <p:nvPicPr>
          <p:cNvPr descr="metin, kumarhane, oda içeren bir resim&#10;&#10;Açıklama otomatik olarak oluşturuldu" id="7355" name="Google Shape;7355;p627"/>
          <p:cNvPicPr preferRelativeResize="0"/>
          <p:nvPr/>
        </p:nvPicPr>
        <p:blipFill rotWithShape="1">
          <a:blip r:embed="rId4">
            <a:alphaModFix/>
          </a:blip>
          <a:srcRect b="0" l="0" r="0" t="0"/>
          <a:stretch/>
        </p:blipFill>
        <p:spPr>
          <a:xfrm>
            <a:off x="7543800" y="1257300"/>
            <a:ext cx="3919785" cy="2204879"/>
          </a:xfrm>
          <a:prstGeom prst="rect">
            <a:avLst/>
          </a:prstGeom>
          <a:noFill/>
          <a:ln>
            <a:noFill/>
          </a:ln>
        </p:spPr>
      </p:pic>
      <p:pic>
        <p:nvPicPr>
          <p:cNvPr descr="metin, kumarhane, oda içeren bir resim&#10;&#10;Açıklama otomatik olarak oluşturuldu" id="7356" name="Google Shape;7356;p627"/>
          <p:cNvPicPr preferRelativeResize="0"/>
          <p:nvPr/>
        </p:nvPicPr>
        <p:blipFill rotWithShape="1">
          <a:blip r:embed="rId4">
            <a:alphaModFix/>
          </a:blip>
          <a:srcRect b="0" l="0" r="0" t="0"/>
          <a:stretch/>
        </p:blipFill>
        <p:spPr>
          <a:xfrm>
            <a:off x="7543800" y="3086100"/>
            <a:ext cx="3919785" cy="2204879"/>
          </a:xfrm>
          <a:prstGeom prst="rect">
            <a:avLst/>
          </a:prstGeom>
          <a:noFill/>
          <a:ln>
            <a:noFill/>
          </a:ln>
        </p:spPr>
      </p:pic>
      <p:sp>
        <p:nvSpPr>
          <p:cNvPr id="7357" name="Google Shape;7357;p627"/>
          <p:cNvSpPr txBox="1"/>
          <p:nvPr/>
        </p:nvSpPr>
        <p:spPr>
          <a:xfrm>
            <a:off x="10357520" y="62525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@@DATEFIRST</a:t>
            </a:r>
            <a:endParaRPr sz="2900">
              <a:solidFill>
                <a:srgbClr val="FFFFFF"/>
              </a:solidFill>
              <a:latin typeface="Arial"/>
              <a:ea typeface="Arial"/>
              <a:cs typeface="Arial"/>
              <a:sym typeface="Arial"/>
            </a:endParaRPr>
          </a:p>
        </p:txBody>
      </p:sp>
      <p:sp>
        <p:nvSpPr>
          <p:cNvPr id="7358" name="Google Shape;7358;p627"/>
          <p:cNvSpPr txBox="1"/>
          <p:nvPr/>
        </p:nvSpPr>
        <p:spPr>
          <a:xfrm>
            <a:off x="10357520" y="21045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@@LANGID</a:t>
            </a:r>
            <a:endParaRPr sz="2900">
              <a:solidFill>
                <a:srgbClr val="FFFFFF"/>
              </a:solidFill>
              <a:latin typeface="Arial"/>
              <a:ea typeface="Arial"/>
              <a:cs typeface="Arial"/>
              <a:sym typeface="Arial"/>
            </a:endParaRPr>
          </a:p>
        </p:txBody>
      </p:sp>
      <p:sp>
        <p:nvSpPr>
          <p:cNvPr id="7359" name="Google Shape;7359;p627"/>
          <p:cNvSpPr txBox="1"/>
          <p:nvPr/>
        </p:nvSpPr>
        <p:spPr>
          <a:xfrm>
            <a:off x="10357520" y="3942716"/>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@@LANGUAGE</a:t>
            </a:r>
            <a:endParaRPr sz="2900">
              <a:solidFill>
                <a:srgbClr val="FFFFFF"/>
              </a:solidFill>
              <a:latin typeface="Arial"/>
              <a:ea typeface="Arial"/>
              <a:cs typeface="Arial"/>
              <a:sym typeface="Arial"/>
            </a:endParaRPr>
          </a:p>
        </p:txBody>
      </p:sp>
      <p:cxnSp>
        <p:nvCxnSpPr>
          <p:cNvPr id="7360" name="Google Shape;7360;p627"/>
          <p:cNvCxnSpPr/>
          <p:nvPr/>
        </p:nvCxnSpPr>
        <p:spPr>
          <a:xfrm>
            <a:off x="9144000"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361" name="Google Shape;7361;p627"/>
          <p:cNvPicPr preferRelativeResize="0"/>
          <p:nvPr/>
        </p:nvPicPr>
        <p:blipFill rotWithShape="1">
          <a:blip r:embed="rId4">
            <a:alphaModFix/>
          </a:blip>
          <a:srcRect b="0" l="0" r="0" t="0"/>
          <a:stretch/>
        </p:blipFill>
        <p:spPr>
          <a:xfrm>
            <a:off x="7543800" y="4762500"/>
            <a:ext cx="3919785" cy="2204879"/>
          </a:xfrm>
          <a:prstGeom prst="rect">
            <a:avLst/>
          </a:prstGeom>
          <a:noFill/>
          <a:ln>
            <a:noFill/>
          </a:ln>
        </p:spPr>
      </p:pic>
      <p:sp>
        <p:nvSpPr>
          <p:cNvPr id="7362" name="Google Shape;7362;p627"/>
          <p:cNvSpPr txBox="1"/>
          <p:nvPr/>
        </p:nvSpPr>
        <p:spPr>
          <a:xfrm>
            <a:off x="10357520" y="56953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@@servername</a:t>
            </a:r>
            <a:endParaRPr sz="2900">
              <a:solidFill>
                <a:srgbClr val="FFFFFF"/>
              </a:solidFill>
              <a:latin typeface="Arial"/>
              <a:ea typeface="Arial"/>
              <a:cs typeface="Arial"/>
              <a:sym typeface="Arial"/>
            </a:endParaRPr>
          </a:p>
        </p:txBody>
      </p:sp>
      <p:cxnSp>
        <p:nvCxnSpPr>
          <p:cNvPr id="7363" name="Google Shape;7363;p627"/>
          <p:cNvCxnSpPr/>
          <p:nvPr/>
        </p:nvCxnSpPr>
        <p:spPr>
          <a:xfrm>
            <a:off x="9144000" y="6667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364" name="Google Shape;7364;p627"/>
          <p:cNvPicPr preferRelativeResize="0"/>
          <p:nvPr/>
        </p:nvPicPr>
        <p:blipFill rotWithShape="1">
          <a:blip r:embed="rId4">
            <a:alphaModFix/>
          </a:blip>
          <a:srcRect b="0" l="0" r="0" t="0"/>
          <a:stretch/>
        </p:blipFill>
        <p:spPr>
          <a:xfrm>
            <a:off x="7543800" y="6438900"/>
            <a:ext cx="3919785" cy="2204879"/>
          </a:xfrm>
          <a:prstGeom prst="rect">
            <a:avLst/>
          </a:prstGeom>
          <a:noFill/>
          <a:ln>
            <a:noFill/>
          </a:ln>
        </p:spPr>
      </p:pic>
      <p:sp>
        <p:nvSpPr>
          <p:cNvPr id="7365" name="Google Shape;7365;p627"/>
          <p:cNvSpPr txBox="1"/>
          <p:nvPr/>
        </p:nvSpPr>
        <p:spPr>
          <a:xfrm>
            <a:off x="10357520" y="71431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@@Version</a:t>
            </a:r>
            <a:endParaRPr sz="2900">
              <a:solidFill>
                <a:srgbClr val="FFFFFF"/>
              </a:solidFill>
              <a:latin typeface="Arial"/>
              <a:ea typeface="Arial"/>
              <a:cs typeface="Arial"/>
              <a:sym typeface="Arial"/>
            </a:endParaRPr>
          </a:p>
        </p:txBody>
      </p:sp>
      <p:cxnSp>
        <p:nvCxnSpPr>
          <p:cNvPr id="7366" name="Google Shape;7366;p627"/>
          <p:cNvCxnSpPr/>
          <p:nvPr/>
        </p:nvCxnSpPr>
        <p:spPr>
          <a:xfrm>
            <a:off x="9144000" y="8191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7367" name="Google Shape;7367;p627"/>
          <p:cNvPicPr preferRelativeResize="0"/>
          <p:nvPr/>
        </p:nvPicPr>
        <p:blipFill rotWithShape="1">
          <a:blip r:embed="rId4">
            <a:alphaModFix/>
          </a:blip>
          <a:srcRect b="0" l="0" r="0" t="0"/>
          <a:stretch/>
        </p:blipFill>
        <p:spPr>
          <a:xfrm>
            <a:off x="7543800" y="8120221"/>
            <a:ext cx="3919785" cy="2204879"/>
          </a:xfrm>
          <a:prstGeom prst="rect">
            <a:avLst/>
          </a:prstGeom>
          <a:noFill/>
          <a:ln>
            <a:noFill/>
          </a:ln>
        </p:spPr>
      </p:pic>
      <p:sp>
        <p:nvSpPr>
          <p:cNvPr id="7368" name="Google Shape;7368;p627"/>
          <p:cNvSpPr txBox="1"/>
          <p:nvPr/>
        </p:nvSpPr>
        <p:spPr>
          <a:xfrm>
            <a:off x="10357520" y="890555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@@ROWCOUNT ve DB_NAME</a:t>
            </a:r>
            <a:endParaRPr sz="2900">
              <a:solidFill>
                <a:srgbClr val="FFFFFF"/>
              </a:solidFill>
              <a:latin typeface="Arial"/>
              <a:ea typeface="Arial"/>
              <a:cs typeface="Arial"/>
              <a:sym typeface="Arial"/>
            </a:endParaRPr>
          </a:p>
        </p:txBody>
      </p:sp>
    </p:spTree>
  </p:cSld>
  <p:clrMapOvr>
    <a:masterClrMapping/>
  </p:clrMapOvr>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2" name="Shape 7372"/>
        <p:cNvGrpSpPr/>
        <p:nvPr/>
      </p:nvGrpSpPr>
      <p:grpSpPr>
        <a:xfrm>
          <a:off x="0" y="0"/>
          <a:ext cx="0" cy="0"/>
          <a:chOff x="0" y="0"/>
          <a:chExt cx="0" cy="0"/>
        </a:xfrm>
      </p:grpSpPr>
      <p:sp>
        <p:nvSpPr>
          <p:cNvPr id="7373" name="Google Shape;7373;p62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28"/>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SİSTEM FONK.TANIMI VE ÖZELİKLERİ.</a:t>
            </a:r>
            <a:endParaRPr sz="4000">
              <a:solidFill>
                <a:schemeClr val="lt1"/>
              </a:solidFill>
              <a:latin typeface="Arial"/>
              <a:ea typeface="Arial"/>
              <a:cs typeface="Arial"/>
              <a:sym typeface="Arial"/>
            </a:endParaRPr>
          </a:p>
        </p:txBody>
      </p:sp>
      <p:pic>
        <p:nvPicPr>
          <p:cNvPr id="7375" name="Google Shape;7375;p6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76" name="Google Shape;7376;p62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7377" name="Google Shape;7377;p628"/>
          <p:cNvPicPr preferRelativeResize="0"/>
          <p:nvPr/>
        </p:nvPicPr>
        <p:blipFill rotWithShape="1">
          <a:blip r:embed="rId4">
            <a:alphaModFix/>
          </a:blip>
          <a:srcRect b="0" l="0" r="0" t="0"/>
          <a:stretch/>
        </p:blipFill>
        <p:spPr>
          <a:xfrm>
            <a:off x="613542" y="4136704"/>
            <a:ext cx="17060916" cy="2013593"/>
          </a:xfrm>
          <a:prstGeom prst="rect">
            <a:avLst/>
          </a:prstGeom>
          <a:noFill/>
          <a:ln>
            <a:noFill/>
          </a:ln>
        </p:spPr>
      </p:pic>
    </p:spTree>
  </p:cSld>
  <p:clrMapOvr>
    <a:masterClrMapping/>
  </p:clrMapOvr>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1" name="Shape 7381"/>
        <p:cNvGrpSpPr/>
        <p:nvPr/>
      </p:nvGrpSpPr>
      <p:grpSpPr>
        <a:xfrm>
          <a:off x="0" y="0"/>
          <a:ext cx="0" cy="0"/>
          <a:chOff x="0" y="0"/>
          <a:chExt cx="0" cy="0"/>
        </a:xfrm>
      </p:grpSpPr>
      <p:sp>
        <p:nvSpPr>
          <p:cNvPr id="7382" name="Google Shape;7382;p62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83" name="Google Shape;7383;p6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84" name="Google Shape;7384;p62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385" name="Google Shape;7385;p629"/>
          <p:cNvSpPr txBox="1"/>
          <p:nvPr/>
        </p:nvSpPr>
        <p:spPr>
          <a:xfrm>
            <a:off x="5807727" y="751521"/>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@@DATEFIRST</a:t>
            </a:r>
            <a:endParaRPr sz="4400">
              <a:solidFill>
                <a:srgbClr val="FFFFFF"/>
              </a:solidFill>
              <a:latin typeface="Arial"/>
              <a:ea typeface="Arial"/>
              <a:cs typeface="Arial"/>
              <a:sym typeface="Arial"/>
            </a:endParaRPr>
          </a:p>
        </p:txBody>
      </p:sp>
      <p:pic>
        <p:nvPicPr>
          <p:cNvPr id="7386" name="Google Shape;7386;p629"/>
          <p:cNvPicPr preferRelativeResize="0"/>
          <p:nvPr/>
        </p:nvPicPr>
        <p:blipFill rotWithShape="1">
          <a:blip r:embed="rId4">
            <a:alphaModFix/>
          </a:blip>
          <a:srcRect b="0" l="0" r="0" t="0"/>
          <a:stretch/>
        </p:blipFill>
        <p:spPr>
          <a:xfrm>
            <a:off x="737936" y="4229100"/>
            <a:ext cx="16812127" cy="2438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6" name="Google Shape;796;p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7" name="Google Shape;797;p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98" name="Google Shape;798;p6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TRUNCATE TABLE</a:t>
            </a:r>
            <a:endParaRPr/>
          </a:p>
        </p:txBody>
      </p:sp>
      <p:pic>
        <p:nvPicPr>
          <p:cNvPr id="799" name="Google Shape;799;p63"/>
          <p:cNvPicPr preferRelativeResize="0"/>
          <p:nvPr/>
        </p:nvPicPr>
        <p:blipFill rotWithShape="1">
          <a:blip r:embed="rId4">
            <a:alphaModFix/>
          </a:blip>
          <a:srcRect b="0" l="0" r="0" t="0"/>
          <a:stretch/>
        </p:blipFill>
        <p:spPr>
          <a:xfrm>
            <a:off x="1066800" y="3924300"/>
            <a:ext cx="16778183" cy="4069127"/>
          </a:xfrm>
          <a:prstGeom prst="rect">
            <a:avLst/>
          </a:prstGeom>
          <a:noFill/>
          <a:ln>
            <a:noFill/>
          </a:ln>
        </p:spPr>
      </p:pic>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0" name="Shape 7390"/>
        <p:cNvGrpSpPr/>
        <p:nvPr/>
      </p:nvGrpSpPr>
      <p:grpSpPr>
        <a:xfrm>
          <a:off x="0" y="0"/>
          <a:ext cx="0" cy="0"/>
          <a:chOff x="0" y="0"/>
          <a:chExt cx="0" cy="0"/>
        </a:xfrm>
      </p:grpSpPr>
      <p:sp>
        <p:nvSpPr>
          <p:cNvPr id="7391" name="Google Shape;7391;p6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2" name="Google Shape;7392;p6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393" name="Google Shape;7393;p63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394" name="Google Shape;7394;p630"/>
          <p:cNvSpPr txBox="1"/>
          <p:nvPr/>
        </p:nvSpPr>
        <p:spPr>
          <a:xfrm>
            <a:off x="5807727" y="800100"/>
            <a:ext cx="6672546" cy="521168"/>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@@LANGID</a:t>
            </a:r>
            <a:endParaRPr sz="4400">
              <a:solidFill>
                <a:srgbClr val="FFFFFF"/>
              </a:solidFill>
              <a:latin typeface="Arial"/>
              <a:ea typeface="Arial"/>
              <a:cs typeface="Arial"/>
              <a:sym typeface="Arial"/>
            </a:endParaRPr>
          </a:p>
        </p:txBody>
      </p:sp>
      <p:pic>
        <p:nvPicPr>
          <p:cNvPr id="7395" name="Google Shape;7395;p630"/>
          <p:cNvPicPr preferRelativeResize="0"/>
          <p:nvPr/>
        </p:nvPicPr>
        <p:blipFill rotWithShape="1">
          <a:blip r:embed="rId4">
            <a:alphaModFix/>
          </a:blip>
          <a:srcRect b="0" l="0" r="0" t="0"/>
          <a:stretch/>
        </p:blipFill>
        <p:spPr>
          <a:xfrm>
            <a:off x="2643628" y="3056686"/>
            <a:ext cx="12079148" cy="4173627"/>
          </a:xfrm>
          <a:prstGeom prst="rect">
            <a:avLst/>
          </a:prstGeom>
          <a:noFill/>
          <a:ln>
            <a:noFill/>
          </a:ln>
        </p:spPr>
      </p:pic>
    </p:spTree>
  </p:cSld>
  <p:clrMapOvr>
    <a:masterClrMapping/>
  </p:clrMapOvr>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9" name="Shape 7399"/>
        <p:cNvGrpSpPr/>
        <p:nvPr/>
      </p:nvGrpSpPr>
      <p:grpSpPr>
        <a:xfrm>
          <a:off x="0" y="0"/>
          <a:ext cx="0" cy="0"/>
          <a:chOff x="0" y="0"/>
          <a:chExt cx="0" cy="0"/>
        </a:xfrm>
      </p:grpSpPr>
      <p:sp>
        <p:nvSpPr>
          <p:cNvPr id="7400" name="Google Shape;7400;p6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1" name="Google Shape;7401;p6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02" name="Google Shape;7402;p63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403" name="Google Shape;7403;p631"/>
          <p:cNvSpPr txBox="1"/>
          <p:nvPr/>
        </p:nvSpPr>
        <p:spPr>
          <a:xfrm>
            <a:off x="5807727" y="827721"/>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@@LANGUAGE</a:t>
            </a:r>
            <a:endParaRPr sz="4400">
              <a:solidFill>
                <a:srgbClr val="FFFFFF"/>
              </a:solidFill>
              <a:latin typeface="Arial"/>
              <a:ea typeface="Arial"/>
              <a:cs typeface="Arial"/>
              <a:sym typeface="Arial"/>
            </a:endParaRPr>
          </a:p>
        </p:txBody>
      </p:sp>
      <p:pic>
        <p:nvPicPr>
          <p:cNvPr id="7404" name="Google Shape;7404;p631"/>
          <p:cNvPicPr preferRelativeResize="0"/>
          <p:nvPr/>
        </p:nvPicPr>
        <p:blipFill rotWithShape="1">
          <a:blip r:embed="rId4">
            <a:alphaModFix/>
          </a:blip>
          <a:srcRect b="0" l="0" r="0" t="0"/>
          <a:stretch/>
        </p:blipFill>
        <p:spPr>
          <a:xfrm>
            <a:off x="559574" y="3740377"/>
            <a:ext cx="17168851" cy="3581400"/>
          </a:xfrm>
          <a:prstGeom prst="rect">
            <a:avLst/>
          </a:prstGeom>
          <a:noFill/>
          <a:ln>
            <a:noFill/>
          </a:ln>
        </p:spPr>
      </p:pic>
    </p:spTree>
  </p:cSld>
  <p:clrMapOvr>
    <a:masterClrMapping/>
  </p:clrMapOvr>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8" name="Shape 7408"/>
        <p:cNvGrpSpPr/>
        <p:nvPr/>
      </p:nvGrpSpPr>
      <p:grpSpPr>
        <a:xfrm>
          <a:off x="0" y="0"/>
          <a:ext cx="0" cy="0"/>
          <a:chOff x="0" y="0"/>
          <a:chExt cx="0" cy="0"/>
        </a:xfrm>
      </p:grpSpPr>
      <p:sp>
        <p:nvSpPr>
          <p:cNvPr id="7409" name="Google Shape;7409;p6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0" name="Google Shape;7410;p6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11" name="Google Shape;7411;p6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412" name="Google Shape;7412;p632"/>
          <p:cNvSpPr txBox="1"/>
          <p:nvPr/>
        </p:nvSpPr>
        <p:spPr>
          <a:xfrm>
            <a:off x="5807727" y="800100"/>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@@servername</a:t>
            </a:r>
            <a:endParaRPr sz="4400">
              <a:solidFill>
                <a:srgbClr val="FFFFFF"/>
              </a:solidFill>
              <a:latin typeface="Arial"/>
              <a:ea typeface="Arial"/>
              <a:cs typeface="Arial"/>
              <a:sym typeface="Arial"/>
            </a:endParaRPr>
          </a:p>
        </p:txBody>
      </p:sp>
      <p:pic>
        <p:nvPicPr>
          <p:cNvPr id="7413" name="Google Shape;7413;p632"/>
          <p:cNvPicPr preferRelativeResize="0"/>
          <p:nvPr/>
        </p:nvPicPr>
        <p:blipFill rotWithShape="1">
          <a:blip r:embed="rId4">
            <a:alphaModFix/>
          </a:blip>
          <a:srcRect b="0" l="0" r="0" t="0"/>
          <a:stretch/>
        </p:blipFill>
        <p:spPr>
          <a:xfrm>
            <a:off x="1383712" y="4574565"/>
            <a:ext cx="15520577" cy="1137871"/>
          </a:xfrm>
          <a:prstGeom prst="rect">
            <a:avLst/>
          </a:prstGeom>
          <a:noFill/>
          <a:ln>
            <a:noFill/>
          </a:ln>
        </p:spPr>
      </p:pic>
    </p:spTree>
  </p:cSld>
  <p:clrMapOvr>
    <a:masterClrMapping/>
  </p:clrMapOvr>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7" name="Shape 7417"/>
        <p:cNvGrpSpPr/>
        <p:nvPr/>
      </p:nvGrpSpPr>
      <p:grpSpPr>
        <a:xfrm>
          <a:off x="0" y="0"/>
          <a:ext cx="0" cy="0"/>
          <a:chOff x="0" y="0"/>
          <a:chExt cx="0" cy="0"/>
        </a:xfrm>
      </p:grpSpPr>
      <p:sp>
        <p:nvSpPr>
          <p:cNvPr id="7418" name="Google Shape;7418;p6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19" name="Google Shape;7419;p6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20" name="Google Shape;7420;p6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421" name="Google Shape;7421;p633"/>
          <p:cNvSpPr txBox="1"/>
          <p:nvPr/>
        </p:nvSpPr>
        <p:spPr>
          <a:xfrm>
            <a:off x="5807727" y="809164"/>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@@Version</a:t>
            </a:r>
            <a:endParaRPr sz="4400">
              <a:solidFill>
                <a:srgbClr val="FFFFFF"/>
              </a:solidFill>
              <a:latin typeface="Arial"/>
              <a:ea typeface="Arial"/>
              <a:cs typeface="Arial"/>
              <a:sym typeface="Arial"/>
            </a:endParaRPr>
          </a:p>
        </p:txBody>
      </p:sp>
      <p:pic>
        <p:nvPicPr>
          <p:cNvPr id="7422" name="Google Shape;7422;p633"/>
          <p:cNvPicPr preferRelativeResize="0"/>
          <p:nvPr/>
        </p:nvPicPr>
        <p:blipFill rotWithShape="1">
          <a:blip r:embed="rId4">
            <a:alphaModFix/>
          </a:blip>
          <a:srcRect b="0" l="0" r="0" t="0"/>
          <a:stretch/>
        </p:blipFill>
        <p:spPr>
          <a:xfrm>
            <a:off x="2533295" y="3733800"/>
            <a:ext cx="13221411" cy="2819400"/>
          </a:xfrm>
          <a:prstGeom prst="rect">
            <a:avLst/>
          </a:prstGeom>
          <a:noFill/>
          <a:ln>
            <a:noFill/>
          </a:ln>
        </p:spPr>
      </p:pic>
    </p:spTree>
  </p:cSld>
  <p:clrMapOvr>
    <a:masterClrMapping/>
  </p:clrMapOvr>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6" name="Shape 7426"/>
        <p:cNvGrpSpPr/>
        <p:nvPr/>
      </p:nvGrpSpPr>
      <p:grpSpPr>
        <a:xfrm>
          <a:off x="0" y="0"/>
          <a:ext cx="0" cy="0"/>
          <a:chOff x="0" y="0"/>
          <a:chExt cx="0" cy="0"/>
        </a:xfrm>
      </p:grpSpPr>
      <p:sp>
        <p:nvSpPr>
          <p:cNvPr id="7427" name="Google Shape;7427;p6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28" name="Google Shape;7428;p6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29" name="Google Shape;7429;p6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430" name="Google Shape;7430;p634"/>
          <p:cNvSpPr txBox="1"/>
          <p:nvPr/>
        </p:nvSpPr>
        <p:spPr>
          <a:xfrm>
            <a:off x="5807727" y="800100"/>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@@ROWCOUNT</a:t>
            </a:r>
            <a:endParaRPr sz="4400">
              <a:solidFill>
                <a:srgbClr val="FFFFFF"/>
              </a:solidFill>
              <a:latin typeface="Arial"/>
              <a:ea typeface="Arial"/>
              <a:cs typeface="Arial"/>
              <a:sym typeface="Arial"/>
            </a:endParaRPr>
          </a:p>
        </p:txBody>
      </p:sp>
      <p:pic>
        <p:nvPicPr>
          <p:cNvPr id="7431" name="Google Shape;7431;p634"/>
          <p:cNvPicPr preferRelativeResize="0"/>
          <p:nvPr/>
        </p:nvPicPr>
        <p:blipFill rotWithShape="1">
          <a:blip r:embed="rId4">
            <a:alphaModFix/>
          </a:blip>
          <a:srcRect b="0" l="0" r="0" t="0"/>
          <a:stretch/>
        </p:blipFill>
        <p:spPr>
          <a:xfrm>
            <a:off x="914400" y="2476500"/>
            <a:ext cx="15835429" cy="2729291"/>
          </a:xfrm>
          <a:prstGeom prst="rect">
            <a:avLst/>
          </a:prstGeom>
          <a:noFill/>
          <a:ln>
            <a:noFill/>
          </a:ln>
        </p:spPr>
      </p:pic>
      <p:pic>
        <p:nvPicPr>
          <p:cNvPr id="7432" name="Google Shape;7432;p634"/>
          <p:cNvPicPr preferRelativeResize="0"/>
          <p:nvPr/>
        </p:nvPicPr>
        <p:blipFill rotWithShape="1">
          <a:blip r:embed="rId5">
            <a:alphaModFix/>
          </a:blip>
          <a:srcRect b="0" l="0" r="0" t="0"/>
          <a:stretch/>
        </p:blipFill>
        <p:spPr>
          <a:xfrm>
            <a:off x="3290071" y="5600700"/>
            <a:ext cx="11707859" cy="3962953"/>
          </a:xfrm>
          <a:prstGeom prst="rect">
            <a:avLst/>
          </a:prstGeom>
          <a:noFill/>
          <a:ln>
            <a:noFill/>
          </a:ln>
        </p:spPr>
      </p:pic>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6" name="Shape 7436"/>
        <p:cNvGrpSpPr/>
        <p:nvPr/>
      </p:nvGrpSpPr>
      <p:grpSpPr>
        <a:xfrm>
          <a:off x="0" y="0"/>
          <a:ext cx="0" cy="0"/>
          <a:chOff x="0" y="0"/>
          <a:chExt cx="0" cy="0"/>
        </a:xfrm>
      </p:grpSpPr>
      <p:sp>
        <p:nvSpPr>
          <p:cNvPr id="7437" name="Google Shape;7437;p6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8" name="Google Shape;7438;p6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439" name="Google Shape;7439;p6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440" name="Google Shape;7440;p635"/>
          <p:cNvSpPr txBox="1"/>
          <p:nvPr/>
        </p:nvSpPr>
        <p:spPr>
          <a:xfrm>
            <a:off x="5807727" y="800100"/>
            <a:ext cx="6672546" cy="505779"/>
          </a:xfrm>
          <a:prstGeom prst="rect">
            <a:avLst/>
          </a:prstGeom>
          <a:noFill/>
          <a:ln>
            <a:noFill/>
          </a:ln>
        </p:spPr>
        <p:txBody>
          <a:bodyPr anchorCtr="0" anchor="t" bIns="0" lIns="0" spcFirstLastPara="1" rIns="0" wrap="square" tIns="0">
            <a:spAutoFit/>
          </a:bodyPr>
          <a:lstStyle/>
          <a:p>
            <a:pPr indent="0" lvl="0" marL="0" marR="0" rtl="0" algn="ctr">
              <a:lnSpc>
                <a:spcPct val="79068"/>
              </a:lnSpc>
              <a:spcBef>
                <a:spcPts val="0"/>
              </a:spcBef>
              <a:spcAft>
                <a:spcPts val="0"/>
              </a:spcAft>
              <a:buNone/>
            </a:pPr>
            <a:r>
              <a:rPr lang="en-US" sz="4400">
                <a:solidFill>
                  <a:srgbClr val="FFFFFF"/>
                </a:solidFill>
                <a:latin typeface="Arial"/>
                <a:ea typeface="Arial"/>
                <a:cs typeface="Arial"/>
                <a:sym typeface="Arial"/>
              </a:rPr>
              <a:t>DB</a:t>
            </a:r>
            <a:r>
              <a:rPr lang="en-US" sz="2900">
                <a:solidFill>
                  <a:srgbClr val="FFFFFF"/>
                </a:solidFill>
                <a:latin typeface="Arial"/>
                <a:ea typeface="Arial"/>
                <a:cs typeface="Arial"/>
                <a:sym typeface="Arial"/>
              </a:rPr>
              <a:t>_</a:t>
            </a:r>
            <a:r>
              <a:rPr lang="en-US" sz="4400">
                <a:solidFill>
                  <a:srgbClr val="FFFFFF"/>
                </a:solidFill>
                <a:latin typeface="Arial"/>
                <a:ea typeface="Arial"/>
                <a:cs typeface="Arial"/>
                <a:sym typeface="Arial"/>
              </a:rPr>
              <a:t>NAME</a:t>
            </a:r>
            <a:endParaRPr sz="4400">
              <a:solidFill>
                <a:srgbClr val="FFFFFF"/>
              </a:solidFill>
              <a:latin typeface="Arial"/>
              <a:ea typeface="Arial"/>
              <a:cs typeface="Arial"/>
              <a:sym typeface="Arial"/>
            </a:endParaRPr>
          </a:p>
        </p:txBody>
      </p:sp>
      <p:pic>
        <p:nvPicPr>
          <p:cNvPr id="7441" name="Google Shape;7441;p635"/>
          <p:cNvPicPr preferRelativeResize="0"/>
          <p:nvPr/>
        </p:nvPicPr>
        <p:blipFill rotWithShape="1">
          <a:blip r:embed="rId4">
            <a:alphaModFix/>
          </a:blip>
          <a:srcRect b="0" l="0" r="0" t="0"/>
          <a:stretch/>
        </p:blipFill>
        <p:spPr>
          <a:xfrm>
            <a:off x="3986378" y="3010776"/>
            <a:ext cx="10315245" cy="4265448"/>
          </a:xfrm>
          <a:prstGeom prst="rect">
            <a:avLst/>
          </a:prstGeom>
          <a:noFill/>
          <a:ln>
            <a:noFill/>
          </a:ln>
        </p:spPr>
      </p:pic>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5" name="Shape 7445"/>
        <p:cNvGrpSpPr/>
        <p:nvPr/>
      </p:nvGrpSpPr>
      <p:grpSpPr>
        <a:xfrm>
          <a:off x="0" y="0"/>
          <a:ext cx="0" cy="0"/>
          <a:chOff x="0" y="0"/>
          <a:chExt cx="0" cy="0"/>
        </a:xfrm>
      </p:grpSpPr>
      <p:pic>
        <p:nvPicPr>
          <p:cNvPr id="7446" name="Google Shape;7446;p636"/>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7447" name="Google Shape;7447;p636"/>
          <p:cNvGrpSpPr/>
          <p:nvPr/>
        </p:nvGrpSpPr>
        <p:grpSpPr>
          <a:xfrm>
            <a:off x="1378168" y="7429503"/>
            <a:ext cx="15659104" cy="2011962"/>
            <a:chOff x="-8042426" y="3573433"/>
            <a:chExt cx="18371145" cy="2682619"/>
          </a:xfrm>
        </p:grpSpPr>
        <p:sp>
          <p:nvSpPr>
            <p:cNvPr id="7448" name="Google Shape;7448;p636"/>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7449" name="Google Shape;7449;p636"/>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Dinamik SQL</a:t>
              </a:r>
              <a:endParaRPr b="1" sz="4800">
                <a:solidFill>
                  <a:srgbClr val="E46232"/>
                </a:solidFill>
                <a:latin typeface="Arial"/>
                <a:ea typeface="Arial"/>
                <a:cs typeface="Arial"/>
                <a:sym typeface="Arial"/>
              </a:endParaRPr>
            </a:p>
          </p:txBody>
        </p:sp>
      </p:grpSp>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3" name="Shape 7453"/>
        <p:cNvGrpSpPr/>
        <p:nvPr/>
      </p:nvGrpSpPr>
      <p:grpSpPr>
        <a:xfrm>
          <a:off x="0" y="0"/>
          <a:ext cx="0" cy="0"/>
          <a:chOff x="0" y="0"/>
          <a:chExt cx="0" cy="0"/>
        </a:xfrm>
      </p:grpSpPr>
      <p:sp>
        <p:nvSpPr>
          <p:cNvPr id="7454" name="Google Shape;7454;p637"/>
          <p:cNvSpPr txBox="1"/>
          <p:nvPr/>
        </p:nvSpPr>
        <p:spPr>
          <a:xfrm>
            <a:off x="9430703" y="323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7455" name="Google Shape;7455;p63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7"/>
          <p:cNvSpPr txBox="1"/>
          <p:nvPr/>
        </p:nvSpPr>
        <p:spPr>
          <a:xfrm>
            <a:off x="1149818" y="2983358"/>
            <a:ext cx="5582475" cy="4320285"/>
          </a:xfrm>
          <a:prstGeom prst="rect">
            <a:avLst/>
          </a:prstGeom>
          <a:noFill/>
          <a:ln>
            <a:noFill/>
          </a:ln>
        </p:spPr>
        <p:txBody>
          <a:bodyPr anchorCtr="0" anchor="t" bIns="0" lIns="0" spcFirstLastPara="1" rIns="0" wrap="square" tIns="0">
            <a:spAutoFit/>
          </a:bodyPr>
          <a:lstStyle/>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WINDOW FONKSİYONLARI</a:t>
            </a:r>
            <a:endParaRPr/>
          </a:p>
          <a:p>
            <a:pPr indent="0" lvl="0" marL="0" marR="0" rtl="0" algn="ctr">
              <a:lnSpc>
                <a:spcPct val="178125"/>
              </a:lnSpc>
              <a:spcBef>
                <a:spcPts val="0"/>
              </a:spcBef>
              <a:spcAft>
                <a:spcPts val="0"/>
              </a:spcAft>
              <a:buNone/>
            </a:pPr>
            <a:r>
              <a:rPr lang="en-US" sz="4800">
                <a:solidFill>
                  <a:srgbClr val="FFFFFF"/>
                </a:solidFill>
                <a:latin typeface="Arial"/>
                <a:ea typeface="Arial"/>
                <a:cs typeface="Arial"/>
                <a:sym typeface="Arial"/>
              </a:rPr>
              <a:t>( SIRALAMA FONKSİYONLARI )</a:t>
            </a:r>
            <a:endParaRPr/>
          </a:p>
        </p:txBody>
      </p:sp>
      <p:sp>
        <p:nvSpPr>
          <p:cNvPr id="7457" name="Google Shape;7457;p637"/>
          <p:cNvSpPr txBox="1"/>
          <p:nvPr/>
        </p:nvSpPr>
        <p:spPr>
          <a:xfrm>
            <a:off x="10713720" y="33218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RANK</a:t>
            </a:r>
            <a:endParaRPr/>
          </a:p>
        </p:txBody>
      </p:sp>
      <p:sp>
        <p:nvSpPr>
          <p:cNvPr id="7458" name="Google Shape;7458;p637"/>
          <p:cNvSpPr txBox="1"/>
          <p:nvPr/>
        </p:nvSpPr>
        <p:spPr>
          <a:xfrm>
            <a:off x="9430703" y="4905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7459" name="Google Shape;7459;p637"/>
          <p:cNvCxnSpPr/>
          <p:nvPr/>
        </p:nvCxnSpPr>
        <p:spPr>
          <a:xfrm>
            <a:off x="9430703" y="4305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460" name="Google Shape;7460;p637"/>
          <p:cNvSpPr txBox="1"/>
          <p:nvPr/>
        </p:nvSpPr>
        <p:spPr>
          <a:xfrm>
            <a:off x="10627833" y="49815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DENSE RANK</a:t>
            </a:r>
            <a:endParaRPr/>
          </a:p>
        </p:txBody>
      </p:sp>
      <p:pic>
        <p:nvPicPr>
          <p:cNvPr id="7461" name="Google Shape;7461;p6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7462" name="Google Shape;7462;p637"/>
          <p:cNvCxnSpPr/>
          <p:nvPr/>
        </p:nvCxnSpPr>
        <p:spPr>
          <a:xfrm>
            <a:off x="9448800" y="5905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463" name="Google Shape;7463;p637"/>
          <p:cNvSpPr txBox="1"/>
          <p:nvPr/>
        </p:nvSpPr>
        <p:spPr>
          <a:xfrm>
            <a:off x="9448800" y="6581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7464" name="Google Shape;7464;p637"/>
          <p:cNvSpPr txBox="1"/>
          <p:nvPr/>
        </p:nvSpPr>
        <p:spPr>
          <a:xfrm>
            <a:off x="10645930" y="66579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ROW NUMBER</a:t>
            </a:r>
            <a:endParaRPr/>
          </a:p>
        </p:txBody>
      </p:sp>
      <p:cxnSp>
        <p:nvCxnSpPr>
          <p:cNvPr id="7465" name="Google Shape;7465;p637"/>
          <p:cNvCxnSpPr/>
          <p:nvPr/>
        </p:nvCxnSpPr>
        <p:spPr>
          <a:xfrm>
            <a:off x="9466897" y="7734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9" name="Shape 7469"/>
        <p:cNvGrpSpPr/>
        <p:nvPr/>
      </p:nvGrpSpPr>
      <p:grpSpPr>
        <a:xfrm>
          <a:off x="0" y="0"/>
          <a:ext cx="0" cy="0"/>
          <a:chOff x="0" y="0"/>
          <a:chExt cx="0" cy="0"/>
        </a:xfrm>
      </p:grpSpPr>
      <p:sp>
        <p:nvSpPr>
          <p:cNvPr id="7470" name="Google Shape;7470;p638"/>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1" name="Google Shape;7471;p638"/>
          <p:cNvSpPr txBox="1"/>
          <p:nvPr/>
        </p:nvSpPr>
        <p:spPr>
          <a:xfrm>
            <a:off x="932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RANK</a:t>
            </a:r>
            <a:endParaRPr/>
          </a:p>
        </p:txBody>
      </p:sp>
      <p:grpSp>
        <p:nvGrpSpPr>
          <p:cNvPr id="7472" name="Google Shape;7472;p638"/>
          <p:cNvGrpSpPr/>
          <p:nvPr/>
        </p:nvGrpSpPr>
        <p:grpSpPr>
          <a:xfrm>
            <a:off x="7561927" y="380392"/>
            <a:ext cx="9793545" cy="9761530"/>
            <a:chOff x="-483830" y="373063"/>
            <a:chExt cx="13058060" cy="13015373"/>
          </a:xfrm>
        </p:grpSpPr>
        <p:sp>
          <p:nvSpPr>
            <p:cNvPr id="7473" name="Google Shape;7473;p638"/>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RANK</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7474" name="Google Shape;7474;p638"/>
            <p:cNvSpPr txBox="1"/>
            <p:nvPr/>
          </p:nvSpPr>
          <p:spPr>
            <a:xfrm>
              <a:off x="-483830" y="3135287"/>
              <a:ext cx="13058060" cy="10253149"/>
            </a:xfrm>
            <a:prstGeom prst="rect">
              <a:avLst/>
            </a:prstGeom>
            <a:noFill/>
            <a:ln>
              <a:noFill/>
            </a:ln>
          </p:spPr>
          <p:txBody>
            <a:bodyPr anchorCtr="0" anchor="t" bIns="0" lIns="0" spcFirstLastPara="1" rIns="0" wrap="square" tIns="0">
              <a:spAutoFit/>
            </a:bodyPr>
            <a:lstStyle/>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ifadesinde belritilen sütunu sıralamamızı sağlar.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ifadesi zorunludur.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Parttion by ifadesi zorunlu değildir.Ama kullanabiliriz.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Rank 1'den başlar.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Parttion by ifadesini kullanırsak,Parttion değiştiğinde tekrardan 1'den başlar.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Eğer sıralamada beraberlik varsa,RANK fonk.değer atlar.Veya her bir tekrarlanan değer için 1 atlarda diyebiliriz.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SYNTAX : RANK()OVER(Order By Kolon1,kolon2...)</a:t>
              </a:r>
              <a:endParaRPr b="0" i="0" sz="2800" u="none" cap="none" strike="noStrike">
                <a:solidFill>
                  <a:srgbClr val="000000"/>
                </a:solidFill>
                <a:latin typeface="Arial"/>
                <a:ea typeface="Arial"/>
                <a:cs typeface="Arial"/>
                <a:sym typeface="Arial"/>
              </a:endParaRPr>
            </a:p>
            <a:p>
              <a:pPr indent="-245745" lvl="1" marL="669290" marR="0" rtl="0" algn="l">
                <a:lnSpc>
                  <a:spcPct val="310000"/>
                </a:lnSpc>
                <a:spcBef>
                  <a:spcPts val="0"/>
                </a:spcBef>
                <a:spcAft>
                  <a:spcPts val="0"/>
                </a:spcAft>
                <a:buClr>
                  <a:schemeClr val="dk1"/>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7475" name="Google Shape;7475;p638"/>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7476" name="Google Shape;7476;p638"/>
          <p:cNvPicPr preferRelativeResize="0"/>
          <p:nvPr/>
        </p:nvPicPr>
        <p:blipFill rotWithShape="1">
          <a:blip r:embed="rId4">
            <a:alphaModFix/>
          </a:blip>
          <a:srcRect b="0" l="0" r="0" t="0"/>
          <a:stretch/>
        </p:blipFill>
        <p:spPr>
          <a:xfrm>
            <a:off x="457200" y="4454996"/>
            <a:ext cx="3302016" cy="1857384"/>
          </a:xfrm>
          <a:prstGeom prst="rect">
            <a:avLst/>
          </a:prstGeom>
          <a:noFill/>
          <a:ln>
            <a:noFill/>
          </a:ln>
        </p:spPr>
      </p:pic>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0" name="Shape 7480"/>
        <p:cNvGrpSpPr/>
        <p:nvPr/>
      </p:nvGrpSpPr>
      <p:grpSpPr>
        <a:xfrm>
          <a:off x="0" y="0"/>
          <a:ext cx="0" cy="0"/>
          <a:chOff x="0" y="0"/>
          <a:chExt cx="0" cy="0"/>
        </a:xfrm>
      </p:grpSpPr>
      <p:sp>
        <p:nvSpPr>
          <p:cNvPr id="7481" name="Google Shape;7481;p639"/>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2" name="Google Shape;7482;p639"/>
          <p:cNvSpPr txBox="1"/>
          <p:nvPr/>
        </p:nvSpPr>
        <p:spPr>
          <a:xfrm>
            <a:off x="1694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DENSE RANK</a:t>
            </a:r>
            <a:endParaRPr/>
          </a:p>
        </p:txBody>
      </p:sp>
      <p:grpSp>
        <p:nvGrpSpPr>
          <p:cNvPr id="7483" name="Google Shape;7483;p639"/>
          <p:cNvGrpSpPr/>
          <p:nvPr/>
        </p:nvGrpSpPr>
        <p:grpSpPr>
          <a:xfrm>
            <a:off x="7561927" y="380392"/>
            <a:ext cx="9793545" cy="9761530"/>
            <a:chOff x="-483830" y="373063"/>
            <a:chExt cx="13058060" cy="13015373"/>
          </a:xfrm>
        </p:grpSpPr>
        <p:sp>
          <p:nvSpPr>
            <p:cNvPr id="7484" name="Google Shape;7484;p639"/>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DENSE RANK</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7485" name="Google Shape;7485;p639"/>
            <p:cNvSpPr txBox="1"/>
            <p:nvPr/>
          </p:nvSpPr>
          <p:spPr>
            <a:xfrm>
              <a:off x="-483830" y="3135287"/>
              <a:ext cx="13058060" cy="10253149"/>
            </a:xfrm>
            <a:prstGeom prst="rect">
              <a:avLst/>
            </a:prstGeom>
            <a:noFill/>
            <a:ln>
              <a:noFill/>
            </a:ln>
          </p:spPr>
          <p:txBody>
            <a:bodyPr anchorCtr="0" anchor="t" bIns="0" lIns="0" spcFirstLastPara="1" rIns="0" wrap="square" tIns="0">
              <a:spAutoFit/>
            </a:bodyPr>
            <a:lstStyle/>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ifadesinde belritilen sütunu sıralamamızı sağlar.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ifadesi zorunludur.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Parttion by ifadesi zorunlu değildir.Ama kullanabiliriz.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Rank 1'den başlar.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Parttion by ifadesini kullanırsak,Parttion değiştiğinde tekrardan 1'den başlar.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Eğer sıralamada beraberlik varsa,DENSE RANK fonk.değer atlamaz.</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SYNTAX : DENSE_RANK()OVER(Order By Kolon1,kolon2...)</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7486" name="Google Shape;7486;p639"/>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7487" name="Google Shape;7487;p639"/>
          <p:cNvPicPr preferRelativeResize="0"/>
          <p:nvPr/>
        </p:nvPicPr>
        <p:blipFill rotWithShape="1">
          <a:blip r:embed="rId4">
            <a:alphaModFix/>
          </a:blip>
          <a:srcRect b="0" l="0" r="0" t="0"/>
          <a:stretch/>
        </p:blipFill>
        <p:spPr>
          <a:xfrm>
            <a:off x="457200" y="4505316"/>
            <a:ext cx="3302016" cy="1857384"/>
          </a:xfrm>
          <a:prstGeom prst="rect">
            <a:avLst/>
          </a:prstGeom>
          <a:noFill/>
          <a:ln>
            <a:noFill/>
          </a:ln>
        </p:spPr>
      </p:pic>
      <p:sp>
        <p:nvSpPr>
          <p:cNvPr id="7488" name="Google Shape;7488;p639"/>
          <p:cNvSpPr/>
          <p:nvPr/>
        </p:nvSpPr>
        <p:spPr>
          <a:xfrm>
            <a:off x="8077200" y="6819900"/>
            <a:ext cx="9067800" cy="1143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5" name="Google Shape;805;p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6" name="Google Shape;806;p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07" name="Google Shape;807;p6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TRUNCATE TABLE</a:t>
            </a:r>
            <a:endParaRPr/>
          </a:p>
        </p:txBody>
      </p:sp>
      <p:pic>
        <p:nvPicPr>
          <p:cNvPr id="808" name="Google Shape;808;p64"/>
          <p:cNvPicPr preferRelativeResize="0"/>
          <p:nvPr/>
        </p:nvPicPr>
        <p:blipFill rotWithShape="1">
          <a:blip r:embed="rId4">
            <a:alphaModFix/>
          </a:blip>
          <a:srcRect b="0" l="0" r="0" t="0"/>
          <a:stretch/>
        </p:blipFill>
        <p:spPr>
          <a:xfrm>
            <a:off x="609600" y="2705100"/>
            <a:ext cx="7065748" cy="706575"/>
          </a:xfrm>
          <a:prstGeom prst="rect">
            <a:avLst/>
          </a:prstGeom>
          <a:noFill/>
          <a:ln>
            <a:noFill/>
          </a:ln>
        </p:spPr>
      </p:pic>
      <p:pic>
        <p:nvPicPr>
          <p:cNvPr id="809" name="Google Shape;809;p64"/>
          <p:cNvPicPr preferRelativeResize="0"/>
          <p:nvPr/>
        </p:nvPicPr>
        <p:blipFill rotWithShape="1">
          <a:blip r:embed="rId5">
            <a:alphaModFix/>
          </a:blip>
          <a:srcRect b="0" l="0" r="0" t="0"/>
          <a:stretch/>
        </p:blipFill>
        <p:spPr>
          <a:xfrm>
            <a:off x="1066800" y="4317389"/>
            <a:ext cx="5918524" cy="2741332"/>
          </a:xfrm>
          <a:prstGeom prst="rect">
            <a:avLst/>
          </a:prstGeom>
          <a:noFill/>
          <a:ln>
            <a:noFill/>
          </a:ln>
        </p:spPr>
      </p:pic>
      <p:pic>
        <p:nvPicPr>
          <p:cNvPr id="810" name="Google Shape;810;p64"/>
          <p:cNvPicPr preferRelativeResize="0"/>
          <p:nvPr/>
        </p:nvPicPr>
        <p:blipFill rotWithShape="1">
          <a:blip r:embed="rId6">
            <a:alphaModFix/>
          </a:blip>
          <a:srcRect b="0" l="0" r="0" t="0"/>
          <a:stretch/>
        </p:blipFill>
        <p:spPr>
          <a:xfrm>
            <a:off x="9721159" y="2790837"/>
            <a:ext cx="6467877" cy="706575"/>
          </a:xfrm>
          <a:prstGeom prst="rect">
            <a:avLst/>
          </a:prstGeom>
          <a:noFill/>
          <a:ln>
            <a:noFill/>
          </a:ln>
        </p:spPr>
      </p:pic>
      <p:pic>
        <p:nvPicPr>
          <p:cNvPr id="811" name="Google Shape;811;p64"/>
          <p:cNvPicPr preferRelativeResize="0"/>
          <p:nvPr/>
        </p:nvPicPr>
        <p:blipFill rotWithShape="1">
          <a:blip r:embed="rId7">
            <a:alphaModFix/>
          </a:blip>
          <a:srcRect b="0" l="0" r="0" t="0"/>
          <a:stretch/>
        </p:blipFill>
        <p:spPr>
          <a:xfrm>
            <a:off x="10114176" y="4130625"/>
            <a:ext cx="5486400" cy="3114860"/>
          </a:xfrm>
          <a:prstGeom prst="rect">
            <a:avLst/>
          </a:prstGeom>
          <a:noFill/>
          <a:ln>
            <a:noFill/>
          </a:ln>
        </p:spPr>
      </p:pic>
      <p:pic>
        <p:nvPicPr>
          <p:cNvPr id="812" name="Google Shape;812;p64"/>
          <p:cNvPicPr preferRelativeResize="0"/>
          <p:nvPr/>
        </p:nvPicPr>
        <p:blipFill rotWithShape="1">
          <a:blip r:embed="rId8">
            <a:alphaModFix/>
          </a:blip>
          <a:srcRect b="0" l="0" r="0" t="0"/>
          <a:stretch/>
        </p:blipFill>
        <p:spPr>
          <a:xfrm>
            <a:off x="9968345" y="7604741"/>
            <a:ext cx="5618376" cy="2309308"/>
          </a:xfrm>
          <a:prstGeom prst="rect">
            <a:avLst/>
          </a:prstGeom>
          <a:noFill/>
          <a:ln>
            <a:noFill/>
          </a:ln>
        </p:spPr>
      </p:pic>
      <p:pic>
        <p:nvPicPr>
          <p:cNvPr id="813" name="Google Shape;813;p64"/>
          <p:cNvPicPr preferRelativeResize="0"/>
          <p:nvPr/>
        </p:nvPicPr>
        <p:blipFill rotWithShape="1">
          <a:blip r:embed="rId9">
            <a:alphaModFix/>
          </a:blip>
          <a:srcRect b="0" l="0" r="0" t="0"/>
          <a:stretch/>
        </p:blipFill>
        <p:spPr>
          <a:xfrm>
            <a:off x="9982200" y="6318437"/>
            <a:ext cx="6930412" cy="798832"/>
          </a:xfrm>
          <a:prstGeom prst="rect">
            <a:avLst/>
          </a:prstGeom>
          <a:noFill/>
          <a:ln>
            <a:noFill/>
          </a:ln>
        </p:spPr>
      </p:pic>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2" name="Shape 7492"/>
        <p:cNvGrpSpPr/>
        <p:nvPr/>
      </p:nvGrpSpPr>
      <p:grpSpPr>
        <a:xfrm>
          <a:off x="0" y="0"/>
          <a:ext cx="0" cy="0"/>
          <a:chOff x="0" y="0"/>
          <a:chExt cx="0" cy="0"/>
        </a:xfrm>
      </p:grpSpPr>
      <p:sp>
        <p:nvSpPr>
          <p:cNvPr id="7493" name="Google Shape;7493;p640"/>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4" name="Google Shape;7494;p640"/>
          <p:cNvSpPr txBox="1"/>
          <p:nvPr/>
        </p:nvSpPr>
        <p:spPr>
          <a:xfrm>
            <a:off x="1600200" y="4549171"/>
            <a:ext cx="4630073" cy="1165575"/>
          </a:xfrm>
          <a:prstGeom prst="rect">
            <a:avLst/>
          </a:prstGeom>
          <a:noFill/>
          <a:ln>
            <a:noFill/>
          </a:ln>
        </p:spPr>
        <p:txBody>
          <a:bodyPr anchorCtr="0" anchor="t" bIns="0" lIns="0" spcFirstLastPara="1" rIns="0" wrap="square" tIns="0">
            <a:spAutoFit/>
          </a:bodyPr>
          <a:lstStyle/>
          <a:p>
            <a:pPr indent="0" lvl="0" marL="0" marR="0" rtl="0" algn="ctr">
              <a:lnSpc>
                <a:spcPct val="211875"/>
              </a:lnSpc>
              <a:spcBef>
                <a:spcPts val="0"/>
              </a:spcBef>
              <a:spcAft>
                <a:spcPts val="0"/>
              </a:spcAft>
              <a:buNone/>
            </a:pPr>
            <a:r>
              <a:rPr lang="en-US" sz="4800">
                <a:solidFill>
                  <a:schemeClr val="lt1"/>
                </a:solidFill>
                <a:latin typeface="Arial"/>
                <a:ea typeface="Arial"/>
                <a:cs typeface="Arial"/>
                <a:sym typeface="Arial"/>
              </a:rPr>
              <a:t>ROW_NUMBER</a:t>
            </a:r>
            <a:endParaRPr/>
          </a:p>
        </p:txBody>
      </p:sp>
      <p:grpSp>
        <p:nvGrpSpPr>
          <p:cNvPr id="7495" name="Google Shape;7495;p640"/>
          <p:cNvGrpSpPr/>
          <p:nvPr/>
        </p:nvGrpSpPr>
        <p:grpSpPr>
          <a:xfrm>
            <a:off x="7561927" y="380392"/>
            <a:ext cx="9793545" cy="8122620"/>
            <a:chOff x="-483830" y="373063"/>
            <a:chExt cx="13058060" cy="10830160"/>
          </a:xfrm>
        </p:grpSpPr>
        <p:sp>
          <p:nvSpPr>
            <p:cNvPr id="7496" name="Google Shape;7496;p640"/>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ROW NUMBER</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7497" name="Google Shape;7497;p640"/>
            <p:cNvSpPr txBox="1"/>
            <p:nvPr/>
          </p:nvSpPr>
          <p:spPr>
            <a:xfrm>
              <a:off x="-483830" y="3135287"/>
              <a:ext cx="13058060" cy="8067936"/>
            </a:xfrm>
            <a:prstGeom prst="rect">
              <a:avLst/>
            </a:prstGeom>
            <a:noFill/>
            <a:ln>
              <a:noFill/>
            </a:ln>
          </p:spPr>
          <p:txBody>
            <a:bodyPr anchorCtr="0" anchor="t" bIns="0" lIns="0" spcFirstLastPara="1" rIns="0" wrap="square" tIns="0">
              <a:spAutoFit/>
            </a:bodyPr>
            <a:lstStyle/>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1'den başlayarak bize tekil veya benzersiz ardışık sıra numarası getirir.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Order by zorunlu.</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Partition by opsiyonel.</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Partition değiştiğinde rownumber gene 1'den başlar.</a:t>
              </a:r>
              <a:endParaRPr b="0" i="0" sz="2800" u="none" cap="none" strike="noStrike">
                <a:solidFill>
                  <a:srgbClr val="000000"/>
                </a:solidFill>
                <a:latin typeface="Arial"/>
                <a:ea typeface="Arial"/>
                <a:cs typeface="Arial"/>
                <a:sym typeface="Arial"/>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SYNTAX : ROW_NUMBER()OVER(ORDER BY kolon1,kolon2...)</a:t>
              </a:r>
              <a:endParaRPr/>
            </a:p>
            <a:p>
              <a:pPr indent="-245745" lvl="1" marL="669290" marR="0" rtl="0" algn="l">
                <a:lnSpc>
                  <a:spcPct val="310000"/>
                </a:lnSpc>
                <a:spcBef>
                  <a:spcPts val="0"/>
                </a:spcBef>
                <a:spcAft>
                  <a:spcPts val="0"/>
                </a:spcAft>
                <a:buClr>
                  <a:schemeClr val="dk1"/>
                </a:buClr>
                <a:buSzPts val="1400"/>
                <a:buFont typeface="Arial"/>
                <a:buNone/>
              </a:pPr>
              <a:r>
                <a:t/>
              </a:r>
              <a:endParaRPr b="0" i="0" sz="1400" u="none" cap="none" strike="noStrike">
                <a:solidFill>
                  <a:srgbClr val="008000"/>
                </a:solidFill>
                <a:latin typeface="Consolas"/>
                <a:ea typeface="Consolas"/>
                <a:cs typeface="Consolas"/>
                <a:sym typeface="Consolas"/>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7498" name="Google Shape;7498;p640"/>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7499" name="Google Shape;7499;p640"/>
          <p:cNvPicPr preferRelativeResize="0"/>
          <p:nvPr/>
        </p:nvPicPr>
        <p:blipFill rotWithShape="1">
          <a:blip r:embed="rId4">
            <a:alphaModFix/>
          </a:blip>
          <a:srcRect b="0" l="0" r="0" t="0"/>
          <a:stretch/>
        </p:blipFill>
        <p:spPr>
          <a:xfrm>
            <a:off x="0" y="4454996"/>
            <a:ext cx="3302016" cy="1857384"/>
          </a:xfrm>
          <a:prstGeom prst="rect">
            <a:avLst/>
          </a:prstGeom>
          <a:noFill/>
          <a:ln>
            <a:noFill/>
          </a:ln>
        </p:spPr>
      </p:pic>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3" name="Shape 7503"/>
        <p:cNvGrpSpPr/>
        <p:nvPr/>
      </p:nvGrpSpPr>
      <p:grpSpPr>
        <a:xfrm>
          <a:off x="0" y="0"/>
          <a:ext cx="0" cy="0"/>
          <a:chOff x="0" y="0"/>
          <a:chExt cx="0" cy="0"/>
        </a:xfrm>
      </p:grpSpPr>
      <p:sp>
        <p:nvSpPr>
          <p:cNvPr id="7504" name="Google Shape;7504;p6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5" name="Google Shape;7505;p6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06" name="Google Shape;7506;p6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507" name="Google Shape;7507;p64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RANK</a:t>
            </a:r>
            <a:endParaRPr/>
          </a:p>
        </p:txBody>
      </p:sp>
      <p:pic>
        <p:nvPicPr>
          <p:cNvPr id="7508" name="Google Shape;7508;p641"/>
          <p:cNvPicPr preferRelativeResize="0"/>
          <p:nvPr/>
        </p:nvPicPr>
        <p:blipFill rotWithShape="1">
          <a:blip r:embed="rId4">
            <a:alphaModFix/>
          </a:blip>
          <a:srcRect b="0" l="0" r="0" t="0"/>
          <a:stretch/>
        </p:blipFill>
        <p:spPr>
          <a:xfrm>
            <a:off x="6033653" y="2083609"/>
            <a:ext cx="6220693" cy="7897327"/>
          </a:xfrm>
          <a:prstGeom prst="rect">
            <a:avLst/>
          </a:prstGeom>
          <a:noFill/>
          <a:ln>
            <a:noFill/>
          </a:ln>
        </p:spPr>
      </p:pic>
      <p:sp>
        <p:nvSpPr>
          <p:cNvPr id="7509" name="Google Shape;7509;p641"/>
          <p:cNvSpPr/>
          <p:nvPr/>
        </p:nvSpPr>
        <p:spPr>
          <a:xfrm>
            <a:off x="6096000" y="7236085"/>
            <a:ext cx="5638800" cy="42201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3" name="Shape 7513"/>
        <p:cNvGrpSpPr/>
        <p:nvPr/>
      </p:nvGrpSpPr>
      <p:grpSpPr>
        <a:xfrm>
          <a:off x="0" y="0"/>
          <a:ext cx="0" cy="0"/>
          <a:chOff x="0" y="0"/>
          <a:chExt cx="0" cy="0"/>
        </a:xfrm>
      </p:grpSpPr>
      <p:pic>
        <p:nvPicPr>
          <p:cNvPr id="7514" name="Google Shape;7514;p642"/>
          <p:cNvPicPr preferRelativeResize="0"/>
          <p:nvPr/>
        </p:nvPicPr>
        <p:blipFill rotWithShape="1">
          <a:blip r:embed="rId3">
            <a:alphaModFix/>
          </a:blip>
          <a:srcRect b="0" l="0" r="0" t="0"/>
          <a:stretch/>
        </p:blipFill>
        <p:spPr>
          <a:xfrm>
            <a:off x="6324600" y="2179229"/>
            <a:ext cx="5638800" cy="7718184"/>
          </a:xfrm>
          <a:prstGeom prst="rect">
            <a:avLst/>
          </a:prstGeom>
          <a:noFill/>
          <a:ln>
            <a:noFill/>
          </a:ln>
        </p:spPr>
      </p:pic>
      <p:sp>
        <p:nvSpPr>
          <p:cNvPr id="7515" name="Google Shape;7515;p6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6" name="Google Shape;7516;p642"/>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7517" name="Google Shape;7517;p6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518" name="Google Shape;7518;p64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RANK</a:t>
            </a:r>
            <a:endParaRPr/>
          </a:p>
        </p:txBody>
      </p:sp>
      <p:sp>
        <p:nvSpPr>
          <p:cNvPr id="7519" name="Google Shape;7519;p642"/>
          <p:cNvSpPr/>
          <p:nvPr/>
        </p:nvSpPr>
        <p:spPr>
          <a:xfrm>
            <a:off x="6309360" y="6428787"/>
            <a:ext cx="5638800" cy="42201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20" name="Google Shape;7520;p642"/>
          <p:cNvSpPr/>
          <p:nvPr/>
        </p:nvSpPr>
        <p:spPr>
          <a:xfrm>
            <a:off x="6274368" y="8091839"/>
            <a:ext cx="5638800" cy="42201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4" name="Shape 7524"/>
        <p:cNvGrpSpPr/>
        <p:nvPr/>
      </p:nvGrpSpPr>
      <p:grpSpPr>
        <a:xfrm>
          <a:off x="0" y="0"/>
          <a:ext cx="0" cy="0"/>
          <a:chOff x="0" y="0"/>
          <a:chExt cx="0" cy="0"/>
        </a:xfrm>
      </p:grpSpPr>
      <p:pic>
        <p:nvPicPr>
          <p:cNvPr id="7525" name="Google Shape;7525;p643"/>
          <p:cNvPicPr preferRelativeResize="0"/>
          <p:nvPr/>
        </p:nvPicPr>
        <p:blipFill rotWithShape="1">
          <a:blip r:embed="rId3">
            <a:alphaModFix/>
          </a:blip>
          <a:srcRect b="0" l="0" r="0" t="0"/>
          <a:stretch/>
        </p:blipFill>
        <p:spPr>
          <a:xfrm>
            <a:off x="4838461" y="2089241"/>
            <a:ext cx="8611078" cy="7726051"/>
          </a:xfrm>
          <a:prstGeom prst="rect">
            <a:avLst/>
          </a:prstGeom>
          <a:noFill/>
          <a:ln>
            <a:noFill/>
          </a:ln>
        </p:spPr>
      </p:pic>
      <p:sp>
        <p:nvSpPr>
          <p:cNvPr id="7526" name="Google Shape;7526;p6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7" name="Google Shape;7527;p64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7528" name="Google Shape;7528;p64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RANK</a:t>
            </a:r>
            <a:endParaRPr/>
          </a:p>
        </p:txBody>
      </p:sp>
      <p:sp>
        <p:nvSpPr>
          <p:cNvPr id="7529" name="Google Shape;7529;p643"/>
          <p:cNvSpPr/>
          <p:nvPr/>
        </p:nvSpPr>
        <p:spPr>
          <a:xfrm>
            <a:off x="4572000" y="5530251"/>
            <a:ext cx="5638800" cy="42201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30" name="Google Shape;7530;p643"/>
          <p:cNvSpPr/>
          <p:nvPr/>
        </p:nvSpPr>
        <p:spPr>
          <a:xfrm>
            <a:off x="4724400" y="7638739"/>
            <a:ext cx="5638800" cy="422015"/>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4" name="Shape 7534"/>
        <p:cNvGrpSpPr/>
        <p:nvPr/>
      </p:nvGrpSpPr>
      <p:grpSpPr>
        <a:xfrm>
          <a:off x="0" y="0"/>
          <a:ext cx="0" cy="0"/>
          <a:chOff x="0" y="0"/>
          <a:chExt cx="0" cy="0"/>
        </a:xfrm>
      </p:grpSpPr>
      <p:pic>
        <p:nvPicPr>
          <p:cNvPr id="7535" name="Google Shape;7535;p644"/>
          <p:cNvPicPr preferRelativeResize="0"/>
          <p:nvPr/>
        </p:nvPicPr>
        <p:blipFill rotWithShape="1">
          <a:blip r:embed="rId3">
            <a:alphaModFix/>
          </a:blip>
          <a:srcRect b="0" l="0" r="0" t="0"/>
          <a:stretch/>
        </p:blipFill>
        <p:spPr>
          <a:xfrm>
            <a:off x="4666625" y="1844521"/>
            <a:ext cx="8954750" cy="8287907"/>
          </a:xfrm>
          <a:prstGeom prst="rect">
            <a:avLst/>
          </a:prstGeom>
          <a:noFill/>
          <a:ln>
            <a:noFill/>
          </a:ln>
        </p:spPr>
      </p:pic>
      <p:sp>
        <p:nvSpPr>
          <p:cNvPr id="7536" name="Google Shape;7536;p6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7" name="Google Shape;7537;p64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7538" name="Google Shape;7538;p64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RANK</a:t>
            </a:r>
            <a:endParaRPr/>
          </a:p>
        </p:txBody>
      </p:sp>
    </p:spTree>
  </p:cSld>
  <p:clrMapOvr>
    <a:masterClrMapping/>
  </p:clrMapOvr>
</p:sld>
</file>

<file path=ppt/slides/slide6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2" name="Shape 7542"/>
        <p:cNvGrpSpPr/>
        <p:nvPr/>
      </p:nvGrpSpPr>
      <p:grpSpPr>
        <a:xfrm>
          <a:off x="0" y="0"/>
          <a:ext cx="0" cy="0"/>
          <a:chOff x="0" y="0"/>
          <a:chExt cx="0" cy="0"/>
        </a:xfrm>
      </p:grpSpPr>
      <p:sp>
        <p:nvSpPr>
          <p:cNvPr id="7543" name="Google Shape;7543;p64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4" name="Google Shape;7544;p6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45" name="Google Shape;7545;p64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RANK</a:t>
            </a:r>
            <a:endParaRPr/>
          </a:p>
        </p:txBody>
      </p:sp>
      <p:pic>
        <p:nvPicPr>
          <p:cNvPr id="7546" name="Google Shape;7546;p645"/>
          <p:cNvPicPr preferRelativeResize="0"/>
          <p:nvPr/>
        </p:nvPicPr>
        <p:blipFill rotWithShape="1">
          <a:blip r:embed="rId4">
            <a:alphaModFix/>
          </a:blip>
          <a:srcRect b="0" l="0" r="0" t="0"/>
          <a:stretch/>
        </p:blipFill>
        <p:spPr>
          <a:xfrm>
            <a:off x="4900020" y="2179229"/>
            <a:ext cx="8487960" cy="7421011"/>
          </a:xfrm>
          <a:prstGeom prst="rect">
            <a:avLst/>
          </a:prstGeom>
          <a:noFill/>
          <a:ln>
            <a:noFill/>
          </a:ln>
        </p:spPr>
      </p:pic>
    </p:spTree>
  </p:cSld>
  <p:clrMapOvr>
    <a:masterClrMapping/>
  </p:clrMapOvr>
</p:sld>
</file>

<file path=ppt/slides/slide6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0" name="Shape 7550"/>
        <p:cNvGrpSpPr/>
        <p:nvPr/>
      </p:nvGrpSpPr>
      <p:grpSpPr>
        <a:xfrm>
          <a:off x="0" y="0"/>
          <a:ext cx="0" cy="0"/>
          <a:chOff x="0" y="0"/>
          <a:chExt cx="0" cy="0"/>
        </a:xfrm>
      </p:grpSpPr>
      <p:sp>
        <p:nvSpPr>
          <p:cNvPr id="7551" name="Google Shape;7551;p64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2" name="Google Shape;7552;p6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53" name="Google Shape;7553;p64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DENSE RANK</a:t>
            </a:r>
            <a:endParaRPr/>
          </a:p>
        </p:txBody>
      </p:sp>
      <p:pic>
        <p:nvPicPr>
          <p:cNvPr id="7554" name="Google Shape;7554;p646"/>
          <p:cNvPicPr preferRelativeResize="0"/>
          <p:nvPr/>
        </p:nvPicPr>
        <p:blipFill rotWithShape="1">
          <a:blip r:embed="rId4">
            <a:alphaModFix/>
          </a:blip>
          <a:srcRect b="0" l="0" r="0" t="0"/>
          <a:stretch/>
        </p:blipFill>
        <p:spPr>
          <a:xfrm>
            <a:off x="5639030" y="2445928"/>
            <a:ext cx="7463160" cy="7535007"/>
          </a:xfrm>
          <a:prstGeom prst="rect">
            <a:avLst/>
          </a:prstGeom>
          <a:noFill/>
          <a:ln>
            <a:noFill/>
          </a:ln>
        </p:spPr>
      </p:pic>
      <p:sp>
        <p:nvSpPr>
          <p:cNvPr id="7555" name="Google Shape;7555;p646"/>
          <p:cNvSpPr/>
          <p:nvPr/>
        </p:nvSpPr>
        <p:spPr>
          <a:xfrm>
            <a:off x="5867400" y="7048500"/>
            <a:ext cx="6553200"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56" name="Google Shape;7556;p646"/>
          <p:cNvPicPr preferRelativeResize="0"/>
          <p:nvPr/>
        </p:nvPicPr>
        <p:blipFill rotWithShape="1">
          <a:blip r:embed="rId5">
            <a:alphaModFix/>
          </a:blip>
          <a:srcRect b="0" l="0" r="0" t="0"/>
          <a:stretch/>
        </p:blipFill>
        <p:spPr>
          <a:xfrm>
            <a:off x="5410200" y="1993545"/>
            <a:ext cx="2115819" cy="533400"/>
          </a:xfrm>
          <a:prstGeom prst="rect">
            <a:avLst/>
          </a:prstGeom>
          <a:noFill/>
          <a:ln>
            <a:noFill/>
          </a:ln>
        </p:spPr>
      </p:pic>
    </p:spTree>
  </p:cSld>
  <p:clrMapOvr>
    <a:masterClrMapping/>
  </p:clrMapOvr>
</p:sld>
</file>

<file path=ppt/slides/slide6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0" name="Shape 7560"/>
        <p:cNvGrpSpPr/>
        <p:nvPr/>
      </p:nvGrpSpPr>
      <p:grpSpPr>
        <a:xfrm>
          <a:off x="0" y="0"/>
          <a:ext cx="0" cy="0"/>
          <a:chOff x="0" y="0"/>
          <a:chExt cx="0" cy="0"/>
        </a:xfrm>
      </p:grpSpPr>
      <p:sp>
        <p:nvSpPr>
          <p:cNvPr id="7561" name="Google Shape;7561;p6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2" name="Google Shape;7562;p6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63" name="Google Shape;7563;p64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DENSE RANK</a:t>
            </a:r>
            <a:endParaRPr/>
          </a:p>
        </p:txBody>
      </p:sp>
      <p:pic>
        <p:nvPicPr>
          <p:cNvPr id="7564" name="Google Shape;7564;p647"/>
          <p:cNvPicPr preferRelativeResize="0"/>
          <p:nvPr/>
        </p:nvPicPr>
        <p:blipFill rotWithShape="1">
          <a:blip r:embed="rId4">
            <a:alphaModFix/>
          </a:blip>
          <a:srcRect b="0" l="0" r="0" t="0"/>
          <a:stretch/>
        </p:blipFill>
        <p:spPr>
          <a:xfrm>
            <a:off x="5257800" y="2451004"/>
            <a:ext cx="6948893" cy="7073996"/>
          </a:xfrm>
          <a:prstGeom prst="rect">
            <a:avLst/>
          </a:prstGeom>
          <a:noFill/>
          <a:ln>
            <a:noFill/>
          </a:ln>
        </p:spPr>
      </p:pic>
      <p:sp>
        <p:nvSpPr>
          <p:cNvPr id="7565" name="Google Shape;7565;p647"/>
          <p:cNvSpPr/>
          <p:nvPr/>
        </p:nvSpPr>
        <p:spPr>
          <a:xfrm>
            <a:off x="5562600" y="6286500"/>
            <a:ext cx="6553200"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566" name="Google Shape;7566;p647"/>
          <p:cNvPicPr preferRelativeResize="0"/>
          <p:nvPr/>
        </p:nvPicPr>
        <p:blipFill rotWithShape="1">
          <a:blip r:embed="rId5">
            <a:alphaModFix/>
          </a:blip>
          <a:srcRect b="0" l="0" r="0" t="0"/>
          <a:stretch/>
        </p:blipFill>
        <p:spPr>
          <a:xfrm>
            <a:off x="5169137" y="1940464"/>
            <a:ext cx="2115819" cy="533400"/>
          </a:xfrm>
          <a:prstGeom prst="rect">
            <a:avLst/>
          </a:prstGeom>
          <a:noFill/>
          <a:ln>
            <a:noFill/>
          </a:ln>
        </p:spPr>
      </p:pic>
    </p:spTree>
  </p:cSld>
  <p:clrMapOvr>
    <a:masterClrMapping/>
  </p:clrMapOvr>
</p:sld>
</file>

<file path=ppt/slides/slide6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0" name="Shape 7570"/>
        <p:cNvGrpSpPr/>
        <p:nvPr/>
      </p:nvGrpSpPr>
      <p:grpSpPr>
        <a:xfrm>
          <a:off x="0" y="0"/>
          <a:ext cx="0" cy="0"/>
          <a:chOff x="0" y="0"/>
          <a:chExt cx="0" cy="0"/>
        </a:xfrm>
      </p:grpSpPr>
      <p:sp>
        <p:nvSpPr>
          <p:cNvPr id="7571" name="Google Shape;7571;p6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72" name="Google Shape;7572;p6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73" name="Google Shape;7573;p64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DENSE RANK</a:t>
            </a:r>
            <a:endParaRPr/>
          </a:p>
        </p:txBody>
      </p:sp>
      <p:pic>
        <p:nvPicPr>
          <p:cNvPr id="7574" name="Google Shape;7574;p648"/>
          <p:cNvPicPr preferRelativeResize="0"/>
          <p:nvPr/>
        </p:nvPicPr>
        <p:blipFill rotWithShape="1">
          <a:blip r:embed="rId4">
            <a:alphaModFix/>
          </a:blip>
          <a:srcRect b="0" l="0" r="0" t="0"/>
          <a:stretch/>
        </p:blipFill>
        <p:spPr>
          <a:xfrm>
            <a:off x="4191000" y="2313634"/>
            <a:ext cx="9383296" cy="7317054"/>
          </a:xfrm>
          <a:prstGeom prst="rect">
            <a:avLst/>
          </a:prstGeom>
          <a:noFill/>
          <a:ln>
            <a:noFill/>
          </a:ln>
        </p:spPr>
      </p:pic>
    </p:spTree>
  </p:cSld>
  <p:clrMapOvr>
    <a:masterClrMapping/>
  </p:clrMapOvr>
</p:sld>
</file>

<file path=ppt/slides/slide6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8" name="Shape 7578"/>
        <p:cNvGrpSpPr/>
        <p:nvPr/>
      </p:nvGrpSpPr>
      <p:grpSpPr>
        <a:xfrm>
          <a:off x="0" y="0"/>
          <a:ext cx="0" cy="0"/>
          <a:chOff x="0" y="0"/>
          <a:chExt cx="0" cy="0"/>
        </a:xfrm>
      </p:grpSpPr>
      <p:sp>
        <p:nvSpPr>
          <p:cNvPr id="7579" name="Google Shape;7579;p6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0" name="Google Shape;7580;p6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81" name="Google Shape;7581;p64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DENSE RANK</a:t>
            </a:r>
            <a:endParaRPr/>
          </a:p>
        </p:txBody>
      </p:sp>
      <p:pic>
        <p:nvPicPr>
          <p:cNvPr id="7582" name="Google Shape;7582;p649"/>
          <p:cNvPicPr preferRelativeResize="0"/>
          <p:nvPr/>
        </p:nvPicPr>
        <p:blipFill rotWithShape="1">
          <a:blip r:embed="rId4">
            <a:alphaModFix/>
          </a:blip>
          <a:srcRect b="0" l="0" r="0" t="0"/>
          <a:stretch/>
        </p:blipFill>
        <p:spPr>
          <a:xfrm>
            <a:off x="5028625" y="2857500"/>
            <a:ext cx="8230749" cy="687801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5"/>
          <p:cNvSpPr txBox="1"/>
          <p:nvPr/>
        </p:nvSpPr>
        <p:spPr>
          <a:xfrm>
            <a:off x="9430703" y="396981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819" name="Google Shape;819;p65"/>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txBox="1"/>
          <p:nvPr/>
        </p:nvSpPr>
        <p:spPr>
          <a:xfrm>
            <a:off x="1149818" y="4592997"/>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DML</a:t>
            </a:r>
            <a:endParaRPr/>
          </a:p>
        </p:txBody>
      </p:sp>
      <p:sp>
        <p:nvSpPr>
          <p:cNvPr id="821" name="Google Shape;821;p65"/>
          <p:cNvSpPr txBox="1"/>
          <p:nvPr/>
        </p:nvSpPr>
        <p:spPr>
          <a:xfrm>
            <a:off x="10713720" y="405318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DML TANIMI</a:t>
            </a:r>
            <a:endParaRPr/>
          </a:p>
        </p:txBody>
      </p:sp>
      <p:sp>
        <p:nvSpPr>
          <p:cNvPr id="822" name="Google Shape;822;p65"/>
          <p:cNvSpPr txBox="1"/>
          <p:nvPr/>
        </p:nvSpPr>
        <p:spPr>
          <a:xfrm>
            <a:off x="9430703" y="6200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823" name="Google Shape;823;p65"/>
          <p:cNvCxnSpPr/>
          <p:nvPr/>
        </p:nvCxnSpPr>
        <p:spPr>
          <a:xfrm>
            <a:off x="9430703" y="535305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24" name="Google Shape;824;p65"/>
          <p:cNvSpPr txBox="1"/>
          <p:nvPr/>
        </p:nvSpPr>
        <p:spPr>
          <a:xfrm>
            <a:off x="10627833" y="62769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DML KOMUTLARI</a:t>
            </a:r>
            <a:endParaRPr/>
          </a:p>
        </p:txBody>
      </p:sp>
      <p:pic>
        <p:nvPicPr>
          <p:cNvPr id="825" name="Google Shape;825;p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6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6" name="Shape 7586"/>
        <p:cNvGrpSpPr/>
        <p:nvPr/>
      </p:nvGrpSpPr>
      <p:grpSpPr>
        <a:xfrm>
          <a:off x="0" y="0"/>
          <a:ext cx="0" cy="0"/>
          <a:chOff x="0" y="0"/>
          <a:chExt cx="0" cy="0"/>
        </a:xfrm>
      </p:grpSpPr>
      <p:sp>
        <p:nvSpPr>
          <p:cNvPr id="7587" name="Google Shape;7587;p65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88" name="Google Shape;7588;p6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89" name="Google Shape;7589;p65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DENSE RANK</a:t>
            </a:r>
            <a:endParaRPr/>
          </a:p>
        </p:txBody>
      </p:sp>
      <p:pic>
        <p:nvPicPr>
          <p:cNvPr id="7590" name="Google Shape;7590;p650"/>
          <p:cNvPicPr preferRelativeResize="0"/>
          <p:nvPr/>
        </p:nvPicPr>
        <p:blipFill rotWithShape="1">
          <a:blip r:embed="rId4">
            <a:alphaModFix/>
          </a:blip>
          <a:srcRect b="0" l="0" r="0" t="0"/>
          <a:stretch/>
        </p:blipFill>
        <p:spPr>
          <a:xfrm>
            <a:off x="4137914" y="2217329"/>
            <a:ext cx="10012172" cy="7592485"/>
          </a:xfrm>
          <a:prstGeom prst="rect">
            <a:avLst/>
          </a:prstGeom>
          <a:noFill/>
          <a:ln>
            <a:noFill/>
          </a:ln>
        </p:spPr>
      </p:pic>
    </p:spTree>
  </p:cSld>
  <p:clrMapOvr>
    <a:masterClrMapping/>
  </p:clrMapOvr>
</p:sld>
</file>

<file path=ppt/slides/slide6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4" name="Shape 7594"/>
        <p:cNvGrpSpPr/>
        <p:nvPr/>
      </p:nvGrpSpPr>
      <p:grpSpPr>
        <a:xfrm>
          <a:off x="0" y="0"/>
          <a:ext cx="0" cy="0"/>
          <a:chOff x="0" y="0"/>
          <a:chExt cx="0" cy="0"/>
        </a:xfrm>
      </p:grpSpPr>
      <p:sp>
        <p:nvSpPr>
          <p:cNvPr id="7595" name="Google Shape;7595;p6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6" name="Google Shape;7596;p6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597" name="Google Shape;7597;p65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N’inci MAAŞI BULMAK</a:t>
            </a:r>
            <a:endParaRPr/>
          </a:p>
        </p:txBody>
      </p:sp>
      <p:pic>
        <p:nvPicPr>
          <p:cNvPr id="7598" name="Google Shape;7598;p651"/>
          <p:cNvPicPr preferRelativeResize="0"/>
          <p:nvPr/>
        </p:nvPicPr>
        <p:blipFill rotWithShape="1">
          <a:blip r:embed="rId4">
            <a:alphaModFix/>
          </a:blip>
          <a:srcRect b="0" l="0" r="0" t="0"/>
          <a:stretch/>
        </p:blipFill>
        <p:spPr>
          <a:xfrm>
            <a:off x="5255319" y="2324100"/>
            <a:ext cx="6432211" cy="7287429"/>
          </a:xfrm>
          <a:prstGeom prst="rect">
            <a:avLst/>
          </a:prstGeom>
          <a:noFill/>
          <a:ln>
            <a:noFill/>
          </a:ln>
        </p:spPr>
      </p:pic>
    </p:spTree>
  </p:cSld>
  <p:clrMapOvr>
    <a:masterClrMapping/>
  </p:clrMapOvr>
</p:sld>
</file>

<file path=ppt/slides/slide6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2" name="Shape 7602"/>
        <p:cNvGrpSpPr/>
        <p:nvPr/>
      </p:nvGrpSpPr>
      <p:grpSpPr>
        <a:xfrm>
          <a:off x="0" y="0"/>
          <a:ext cx="0" cy="0"/>
          <a:chOff x="0" y="0"/>
          <a:chExt cx="0" cy="0"/>
        </a:xfrm>
      </p:grpSpPr>
      <p:sp>
        <p:nvSpPr>
          <p:cNvPr id="7603" name="Google Shape;7603;p6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4" name="Google Shape;7604;p6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05" name="Google Shape;7605;p65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N’inci MAAŞI BULMAK</a:t>
            </a:r>
            <a:endParaRPr/>
          </a:p>
        </p:txBody>
      </p:sp>
      <p:pic>
        <p:nvPicPr>
          <p:cNvPr id="7606" name="Google Shape;7606;p652"/>
          <p:cNvPicPr preferRelativeResize="0"/>
          <p:nvPr/>
        </p:nvPicPr>
        <p:blipFill rotWithShape="1">
          <a:blip r:embed="rId4">
            <a:alphaModFix/>
          </a:blip>
          <a:srcRect b="0" l="0" r="0" t="0"/>
          <a:stretch/>
        </p:blipFill>
        <p:spPr>
          <a:xfrm>
            <a:off x="3887068" y="3314700"/>
            <a:ext cx="10513864" cy="5291291"/>
          </a:xfrm>
          <a:prstGeom prst="rect">
            <a:avLst/>
          </a:prstGeom>
          <a:noFill/>
          <a:ln>
            <a:noFill/>
          </a:ln>
        </p:spPr>
      </p:pic>
    </p:spTree>
  </p:cSld>
  <p:clrMapOvr>
    <a:masterClrMapping/>
  </p:clrMapOvr>
</p:sld>
</file>

<file path=ppt/slides/slide6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0" name="Shape 7610"/>
        <p:cNvGrpSpPr/>
        <p:nvPr/>
      </p:nvGrpSpPr>
      <p:grpSpPr>
        <a:xfrm>
          <a:off x="0" y="0"/>
          <a:ext cx="0" cy="0"/>
          <a:chOff x="0" y="0"/>
          <a:chExt cx="0" cy="0"/>
        </a:xfrm>
      </p:grpSpPr>
      <p:sp>
        <p:nvSpPr>
          <p:cNvPr id="7611" name="Google Shape;7611;p6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2" name="Google Shape;7612;p6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13" name="Google Shape;7613;p65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N’inci MAAŞI BULMAK</a:t>
            </a:r>
            <a:endParaRPr/>
          </a:p>
        </p:txBody>
      </p:sp>
      <p:pic>
        <p:nvPicPr>
          <p:cNvPr id="7614" name="Google Shape;7614;p653"/>
          <p:cNvPicPr preferRelativeResize="0"/>
          <p:nvPr/>
        </p:nvPicPr>
        <p:blipFill rotWithShape="1">
          <a:blip r:embed="rId4">
            <a:alphaModFix/>
          </a:blip>
          <a:srcRect b="0" l="0" r="0" t="0"/>
          <a:stretch/>
        </p:blipFill>
        <p:spPr>
          <a:xfrm>
            <a:off x="1981200" y="2933700"/>
            <a:ext cx="6705600" cy="6056672"/>
          </a:xfrm>
          <a:prstGeom prst="rect">
            <a:avLst/>
          </a:prstGeom>
          <a:noFill/>
          <a:ln>
            <a:noFill/>
          </a:ln>
        </p:spPr>
      </p:pic>
      <p:pic>
        <p:nvPicPr>
          <p:cNvPr id="7615" name="Google Shape;7615;p653"/>
          <p:cNvPicPr preferRelativeResize="0"/>
          <p:nvPr/>
        </p:nvPicPr>
        <p:blipFill rotWithShape="1">
          <a:blip r:embed="rId5">
            <a:alphaModFix/>
          </a:blip>
          <a:srcRect b="0" l="0" r="0" t="0"/>
          <a:stretch/>
        </p:blipFill>
        <p:spPr>
          <a:xfrm>
            <a:off x="10515600" y="3238500"/>
            <a:ext cx="5001323" cy="4906060"/>
          </a:xfrm>
          <a:prstGeom prst="rect">
            <a:avLst/>
          </a:prstGeom>
          <a:noFill/>
          <a:ln>
            <a:noFill/>
          </a:ln>
        </p:spPr>
      </p:pic>
    </p:spTree>
  </p:cSld>
  <p:clrMapOvr>
    <a:masterClrMapping/>
  </p:clrMapOvr>
</p:sld>
</file>

<file path=ppt/slides/slide6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9" name="Shape 7619"/>
        <p:cNvGrpSpPr/>
        <p:nvPr/>
      </p:nvGrpSpPr>
      <p:grpSpPr>
        <a:xfrm>
          <a:off x="0" y="0"/>
          <a:ext cx="0" cy="0"/>
          <a:chOff x="0" y="0"/>
          <a:chExt cx="0" cy="0"/>
        </a:xfrm>
      </p:grpSpPr>
      <p:sp>
        <p:nvSpPr>
          <p:cNvPr id="7620" name="Google Shape;7620;p6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1" name="Google Shape;7621;p6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22" name="Google Shape;7622;p65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N’inci MAAŞI BULMAK</a:t>
            </a:r>
            <a:endParaRPr/>
          </a:p>
        </p:txBody>
      </p:sp>
      <p:pic>
        <p:nvPicPr>
          <p:cNvPr id="7623" name="Google Shape;7623;p654"/>
          <p:cNvPicPr preferRelativeResize="0"/>
          <p:nvPr/>
        </p:nvPicPr>
        <p:blipFill rotWithShape="1">
          <a:blip r:embed="rId4">
            <a:alphaModFix/>
          </a:blip>
          <a:srcRect b="0" l="0" r="0" t="0"/>
          <a:stretch/>
        </p:blipFill>
        <p:spPr>
          <a:xfrm>
            <a:off x="304800" y="2933700"/>
            <a:ext cx="9258300" cy="6172200"/>
          </a:xfrm>
          <a:prstGeom prst="rect">
            <a:avLst/>
          </a:prstGeom>
          <a:noFill/>
          <a:ln>
            <a:noFill/>
          </a:ln>
        </p:spPr>
      </p:pic>
      <p:pic>
        <p:nvPicPr>
          <p:cNvPr id="7624" name="Google Shape;7624;p654"/>
          <p:cNvPicPr preferRelativeResize="0"/>
          <p:nvPr/>
        </p:nvPicPr>
        <p:blipFill rotWithShape="1">
          <a:blip r:embed="rId5">
            <a:alphaModFix/>
          </a:blip>
          <a:srcRect b="0" l="0" r="0" t="0"/>
          <a:stretch/>
        </p:blipFill>
        <p:spPr>
          <a:xfrm>
            <a:off x="10058400" y="3108243"/>
            <a:ext cx="7391400" cy="5823114"/>
          </a:xfrm>
          <a:prstGeom prst="rect">
            <a:avLst/>
          </a:prstGeom>
          <a:noFill/>
          <a:ln>
            <a:noFill/>
          </a:ln>
        </p:spPr>
      </p:pic>
    </p:spTree>
  </p:cSld>
  <p:clrMapOvr>
    <a:masterClrMapping/>
  </p:clrMapOvr>
</p:sld>
</file>

<file path=ppt/slides/slide6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8" name="Shape 7628"/>
        <p:cNvGrpSpPr/>
        <p:nvPr/>
      </p:nvGrpSpPr>
      <p:grpSpPr>
        <a:xfrm>
          <a:off x="0" y="0"/>
          <a:ext cx="0" cy="0"/>
          <a:chOff x="0" y="0"/>
          <a:chExt cx="0" cy="0"/>
        </a:xfrm>
      </p:grpSpPr>
      <p:sp>
        <p:nvSpPr>
          <p:cNvPr id="7629" name="Google Shape;7629;p6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0" name="Google Shape;7630;p6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31" name="Google Shape;7631;p655"/>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N’inci MAAŞI BULMAK</a:t>
            </a:r>
            <a:endParaRPr/>
          </a:p>
        </p:txBody>
      </p:sp>
      <p:pic>
        <p:nvPicPr>
          <p:cNvPr id="7632" name="Google Shape;7632;p655"/>
          <p:cNvPicPr preferRelativeResize="0"/>
          <p:nvPr/>
        </p:nvPicPr>
        <p:blipFill rotWithShape="1">
          <a:blip r:embed="rId4">
            <a:alphaModFix/>
          </a:blip>
          <a:srcRect b="0" l="0" r="0" t="0"/>
          <a:stretch/>
        </p:blipFill>
        <p:spPr>
          <a:xfrm>
            <a:off x="4114800" y="2476500"/>
            <a:ext cx="9234089" cy="6448942"/>
          </a:xfrm>
          <a:prstGeom prst="rect">
            <a:avLst/>
          </a:prstGeom>
          <a:noFill/>
          <a:ln>
            <a:noFill/>
          </a:ln>
        </p:spPr>
      </p:pic>
    </p:spTree>
  </p:cSld>
  <p:clrMapOvr>
    <a:masterClrMapping/>
  </p:clrMapOvr>
</p:sld>
</file>

<file path=ppt/slides/slide6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6" name="Shape 7636"/>
        <p:cNvGrpSpPr/>
        <p:nvPr/>
      </p:nvGrpSpPr>
      <p:grpSpPr>
        <a:xfrm>
          <a:off x="0" y="0"/>
          <a:ext cx="0" cy="0"/>
          <a:chOff x="0" y="0"/>
          <a:chExt cx="0" cy="0"/>
        </a:xfrm>
      </p:grpSpPr>
      <p:sp>
        <p:nvSpPr>
          <p:cNvPr id="7637" name="Google Shape;7637;p6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8" name="Google Shape;7638;p6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39" name="Google Shape;7639;p656"/>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ROW NUMBER</a:t>
            </a:r>
            <a:endParaRPr/>
          </a:p>
        </p:txBody>
      </p:sp>
      <p:pic>
        <p:nvPicPr>
          <p:cNvPr id="7640" name="Google Shape;7640;p656"/>
          <p:cNvPicPr preferRelativeResize="0"/>
          <p:nvPr/>
        </p:nvPicPr>
        <p:blipFill rotWithShape="1">
          <a:blip r:embed="rId4">
            <a:alphaModFix/>
          </a:blip>
          <a:srcRect b="0" l="0" r="0" t="0"/>
          <a:stretch/>
        </p:blipFill>
        <p:spPr>
          <a:xfrm>
            <a:off x="4495800" y="2217329"/>
            <a:ext cx="9906379" cy="7170605"/>
          </a:xfrm>
          <a:prstGeom prst="rect">
            <a:avLst/>
          </a:prstGeom>
          <a:noFill/>
          <a:ln>
            <a:noFill/>
          </a:ln>
        </p:spPr>
      </p:pic>
    </p:spTree>
  </p:cSld>
  <p:clrMapOvr>
    <a:masterClrMapping/>
  </p:clrMapOvr>
</p:sld>
</file>

<file path=ppt/slides/slide6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4" name="Shape 7644"/>
        <p:cNvGrpSpPr/>
        <p:nvPr/>
      </p:nvGrpSpPr>
      <p:grpSpPr>
        <a:xfrm>
          <a:off x="0" y="0"/>
          <a:ext cx="0" cy="0"/>
          <a:chOff x="0" y="0"/>
          <a:chExt cx="0" cy="0"/>
        </a:xfrm>
      </p:grpSpPr>
      <p:sp>
        <p:nvSpPr>
          <p:cNvPr id="7645" name="Google Shape;7645;p6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6" name="Google Shape;7646;p6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47" name="Google Shape;7647;p657"/>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ROW NUMBER</a:t>
            </a:r>
            <a:endParaRPr/>
          </a:p>
        </p:txBody>
      </p:sp>
      <p:pic>
        <p:nvPicPr>
          <p:cNvPr id="7648" name="Google Shape;7648;p657"/>
          <p:cNvPicPr preferRelativeResize="0"/>
          <p:nvPr/>
        </p:nvPicPr>
        <p:blipFill rotWithShape="1">
          <a:blip r:embed="rId4">
            <a:alphaModFix/>
          </a:blip>
          <a:srcRect b="0" l="0" r="0" t="0"/>
          <a:stretch/>
        </p:blipFill>
        <p:spPr>
          <a:xfrm>
            <a:off x="2514600" y="2472031"/>
            <a:ext cx="13519638" cy="6870183"/>
          </a:xfrm>
          <a:prstGeom prst="rect">
            <a:avLst/>
          </a:prstGeom>
          <a:noFill/>
          <a:ln>
            <a:noFill/>
          </a:ln>
        </p:spPr>
      </p:pic>
      <p:sp>
        <p:nvSpPr>
          <p:cNvPr id="7649" name="Google Shape;7649;p657"/>
          <p:cNvSpPr/>
          <p:nvPr/>
        </p:nvSpPr>
        <p:spPr>
          <a:xfrm>
            <a:off x="2514600" y="4610100"/>
            <a:ext cx="5029200" cy="2438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0" name="Google Shape;7650;p657"/>
          <p:cNvSpPr/>
          <p:nvPr/>
        </p:nvSpPr>
        <p:spPr>
          <a:xfrm>
            <a:off x="2514600" y="7048500"/>
            <a:ext cx="5029200" cy="2438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4" name="Shape 7654"/>
        <p:cNvGrpSpPr/>
        <p:nvPr/>
      </p:nvGrpSpPr>
      <p:grpSpPr>
        <a:xfrm>
          <a:off x="0" y="0"/>
          <a:ext cx="0" cy="0"/>
          <a:chOff x="0" y="0"/>
          <a:chExt cx="0" cy="0"/>
        </a:xfrm>
      </p:grpSpPr>
      <p:sp>
        <p:nvSpPr>
          <p:cNvPr id="7655" name="Google Shape;7655;p6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6" name="Google Shape;7656;p6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57" name="Google Shape;7657;p65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ROW NUMBER</a:t>
            </a:r>
            <a:endParaRPr/>
          </a:p>
        </p:txBody>
      </p:sp>
      <p:pic>
        <p:nvPicPr>
          <p:cNvPr id="7658" name="Google Shape;7658;p658"/>
          <p:cNvPicPr preferRelativeResize="0"/>
          <p:nvPr/>
        </p:nvPicPr>
        <p:blipFill rotWithShape="1">
          <a:blip r:embed="rId4">
            <a:alphaModFix/>
          </a:blip>
          <a:srcRect b="0" l="0" r="0" t="0"/>
          <a:stretch/>
        </p:blipFill>
        <p:spPr>
          <a:xfrm>
            <a:off x="4648200" y="3122685"/>
            <a:ext cx="7115817" cy="6850631"/>
          </a:xfrm>
          <a:prstGeom prst="rect">
            <a:avLst/>
          </a:prstGeom>
          <a:noFill/>
          <a:ln>
            <a:noFill/>
          </a:ln>
        </p:spPr>
      </p:pic>
      <p:pic>
        <p:nvPicPr>
          <p:cNvPr id="7659" name="Google Shape;7659;p658"/>
          <p:cNvPicPr preferRelativeResize="0"/>
          <p:nvPr/>
        </p:nvPicPr>
        <p:blipFill rotWithShape="1">
          <a:blip r:embed="rId5">
            <a:alphaModFix/>
          </a:blip>
          <a:srcRect b="0" l="0" r="0" t="0"/>
          <a:stretch/>
        </p:blipFill>
        <p:spPr>
          <a:xfrm>
            <a:off x="2385729" y="1913857"/>
            <a:ext cx="13516541" cy="820494"/>
          </a:xfrm>
          <a:prstGeom prst="rect">
            <a:avLst/>
          </a:prstGeom>
          <a:noFill/>
          <a:ln>
            <a:noFill/>
          </a:ln>
        </p:spPr>
      </p:pic>
    </p:spTree>
  </p:cSld>
  <p:clrMapOvr>
    <a:masterClrMapping/>
  </p:clrMapOvr>
</p:sld>
</file>

<file path=ppt/slides/slide6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3" name="Shape 7663"/>
        <p:cNvGrpSpPr/>
        <p:nvPr/>
      </p:nvGrpSpPr>
      <p:grpSpPr>
        <a:xfrm>
          <a:off x="0" y="0"/>
          <a:ext cx="0" cy="0"/>
          <a:chOff x="0" y="0"/>
          <a:chExt cx="0" cy="0"/>
        </a:xfrm>
      </p:grpSpPr>
      <p:sp>
        <p:nvSpPr>
          <p:cNvPr id="7664" name="Google Shape;7664;p6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5" name="Google Shape;7665;p6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66" name="Google Shape;7666;p65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ROW NUMBER</a:t>
            </a:r>
            <a:endParaRPr/>
          </a:p>
        </p:txBody>
      </p:sp>
      <p:pic>
        <p:nvPicPr>
          <p:cNvPr id="7667" name="Google Shape;7667;p659"/>
          <p:cNvPicPr preferRelativeResize="0"/>
          <p:nvPr/>
        </p:nvPicPr>
        <p:blipFill rotWithShape="1">
          <a:blip r:embed="rId4">
            <a:alphaModFix/>
          </a:blip>
          <a:srcRect b="0" l="0" r="0" t="0"/>
          <a:stretch/>
        </p:blipFill>
        <p:spPr>
          <a:xfrm>
            <a:off x="2385729" y="1913857"/>
            <a:ext cx="13516541" cy="820494"/>
          </a:xfrm>
          <a:prstGeom prst="rect">
            <a:avLst/>
          </a:prstGeom>
          <a:noFill/>
          <a:ln>
            <a:noFill/>
          </a:ln>
        </p:spPr>
      </p:pic>
      <p:pic>
        <p:nvPicPr>
          <p:cNvPr id="7668" name="Google Shape;7668;p659"/>
          <p:cNvPicPr preferRelativeResize="0"/>
          <p:nvPr/>
        </p:nvPicPr>
        <p:blipFill rotWithShape="1">
          <a:blip r:embed="rId5">
            <a:alphaModFix/>
          </a:blip>
          <a:srcRect b="0" l="0" r="0" t="0"/>
          <a:stretch/>
        </p:blipFill>
        <p:spPr>
          <a:xfrm>
            <a:off x="9296400" y="3133285"/>
            <a:ext cx="8202170" cy="1543265"/>
          </a:xfrm>
          <a:prstGeom prst="rect">
            <a:avLst/>
          </a:prstGeom>
          <a:noFill/>
          <a:ln>
            <a:noFill/>
          </a:ln>
        </p:spPr>
      </p:pic>
      <p:pic>
        <p:nvPicPr>
          <p:cNvPr id="7669" name="Google Shape;7669;p659"/>
          <p:cNvPicPr preferRelativeResize="0"/>
          <p:nvPr/>
        </p:nvPicPr>
        <p:blipFill rotWithShape="1">
          <a:blip r:embed="rId6">
            <a:alphaModFix/>
          </a:blip>
          <a:srcRect b="0" l="0" r="0" t="0"/>
          <a:stretch/>
        </p:blipFill>
        <p:spPr>
          <a:xfrm>
            <a:off x="819910" y="3537883"/>
            <a:ext cx="6400800" cy="417689"/>
          </a:xfrm>
          <a:prstGeom prst="rect">
            <a:avLst/>
          </a:prstGeom>
          <a:noFill/>
          <a:ln>
            <a:noFill/>
          </a:ln>
        </p:spPr>
      </p:pic>
      <p:pic>
        <p:nvPicPr>
          <p:cNvPr id="7670" name="Google Shape;7670;p659"/>
          <p:cNvPicPr preferRelativeResize="0"/>
          <p:nvPr/>
        </p:nvPicPr>
        <p:blipFill rotWithShape="1">
          <a:blip r:embed="rId7">
            <a:alphaModFix/>
          </a:blip>
          <a:srcRect b="0" l="0" r="0" t="0"/>
          <a:stretch/>
        </p:blipFill>
        <p:spPr>
          <a:xfrm>
            <a:off x="533400" y="4515971"/>
            <a:ext cx="7797986" cy="3864792"/>
          </a:xfrm>
          <a:prstGeom prst="rect">
            <a:avLst/>
          </a:prstGeom>
          <a:noFill/>
          <a:ln>
            <a:noFill/>
          </a:ln>
        </p:spPr>
      </p:pic>
      <p:pic>
        <p:nvPicPr>
          <p:cNvPr id="7671" name="Google Shape;7671;p659"/>
          <p:cNvPicPr preferRelativeResize="0"/>
          <p:nvPr/>
        </p:nvPicPr>
        <p:blipFill rotWithShape="1">
          <a:blip r:embed="rId8">
            <a:alphaModFix/>
          </a:blip>
          <a:srcRect b="0" l="0" r="0" t="0"/>
          <a:stretch/>
        </p:blipFill>
        <p:spPr>
          <a:xfrm>
            <a:off x="9296400" y="5403931"/>
            <a:ext cx="8259328" cy="351521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6"/>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DML</a:t>
            </a:r>
            <a:endParaRPr/>
          </a:p>
        </p:txBody>
      </p:sp>
      <p:grpSp>
        <p:nvGrpSpPr>
          <p:cNvPr id="832" name="Google Shape;832;p66"/>
          <p:cNvGrpSpPr/>
          <p:nvPr/>
        </p:nvGrpSpPr>
        <p:grpSpPr>
          <a:xfrm>
            <a:off x="7924800" y="2009551"/>
            <a:ext cx="8169664" cy="6199725"/>
            <a:chOff x="0" y="-9525"/>
            <a:chExt cx="10892885" cy="8266297"/>
          </a:xfrm>
        </p:grpSpPr>
        <p:sp>
          <p:nvSpPr>
            <p:cNvPr id="833" name="Google Shape;833;p6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834" name="Google Shape;834;p66"/>
            <p:cNvSpPr txBox="1"/>
            <p:nvPr/>
          </p:nvSpPr>
          <p:spPr>
            <a:xfrm>
              <a:off x="0" y="3135286"/>
              <a:ext cx="10892885" cy="512148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“Data Manipulation Language” kelimelerinden baş harflerinden oluşmaktadır.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Türkçesi “Veri İşleme Dili” anlamına gelmektedir.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Tablo ya da şema nesneleri içindeki verileri yönetmek için kullanılır.</a:t>
              </a:r>
              <a:endParaRPr b="0" i="0" sz="3100" u="none" cap="none" strike="noStrike">
                <a:solidFill>
                  <a:srgbClr val="000000"/>
                </a:solidFill>
                <a:latin typeface="Arial"/>
                <a:ea typeface="Arial"/>
                <a:cs typeface="Arial"/>
                <a:sym typeface="Arial"/>
              </a:endParaRPr>
            </a:p>
          </p:txBody>
        </p:sp>
      </p:grpSp>
      <p:pic>
        <p:nvPicPr>
          <p:cNvPr id="835" name="Google Shape;835;p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36" name="Google Shape;836;p6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837" name="Google Shape;837;p66"/>
          <p:cNvSpPr txBox="1"/>
          <p:nvPr/>
        </p:nvSpPr>
        <p:spPr>
          <a:xfrm>
            <a:off x="1524000" y="5600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TANIMI</a:t>
            </a:r>
            <a:endParaRPr/>
          </a:p>
        </p:txBody>
      </p:sp>
    </p:spTree>
  </p:cSld>
  <p:clrMapOvr>
    <a:masterClrMapping/>
  </p:clrMapOvr>
</p:sld>
</file>

<file path=ppt/slides/slide6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5" name="Shape 7675"/>
        <p:cNvGrpSpPr/>
        <p:nvPr/>
      </p:nvGrpSpPr>
      <p:grpSpPr>
        <a:xfrm>
          <a:off x="0" y="0"/>
          <a:ext cx="0" cy="0"/>
          <a:chOff x="0" y="0"/>
          <a:chExt cx="0" cy="0"/>
        </a:xfrm>
      </p:grpSpPr>
      <p:sp>
        <p:nvSpPr>
          <p:cNvPr id="7676" name="Google Shape;7676;p6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7" name="Google Shape;7677;p6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678" name="Google Shape;7678;p660"/>
          <p:cNvSpPr txBox="1"/>
          <p:nvPr/>
        </p:nvSpPr>
        <p:spPr>
          <a:xfrm>
            <a:off x="4361417" y="800100"/>
            <a:ext cx="9565167"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ROW NUMBER – DENSE RANK - RANK</a:t>
            </a:r>
            <a:endParaRPr/>
          </a:p>
        </p:txBody>
      </p:sp>
      <p:pic>
        <p:nvPicPr>
          <p:cNvPr id="7679" name="Google Shape;7679;p660"/>
          <p:cNvPicPr preferRelativeResize="0"/>
          <p:nvPr/>
        </p:nvPicPr>
        <p:blipFill rotWithShape="1">
          <a:blip r:embed="rId4">
            <a:alphaModFix/>
          </a:blip>
          <a:srcRect b="0" l="0" r="0" t="0"/>
          <a:stretch/>
        </p:blipFill>
        <p:spPr>
          <a:xfrm>
            <a:off x="2667000" y="2247900"/>
            <a:ext cx="13188954" cy="2362200"/>
          </a:xfrm>
          <a:prstGeom prst="rect">
            <a:avLst/>
          </a:prstGeom>
          <a:noFill/>
          <a:ln>
            <a:noFill/>
          </a:ln>
        </p:spPr>
      </p:pic>
      <p:pic>
        <p:nvPicPr>
          <p:cNvPr id="7680" name="Google Shape;7680;p660"/>
          <p:cNvPicPr preferRelativeResize="0"/>
          <p:nvPr/>
        </p:nvPicPr>
        <p:blipFill rotWithShape="1">
          <a:blip r:embed="rId5">
            <a:alphaModFix/>
          </a:blip>
          <a:srcRect b="0" l="0" r="0" t="0"/>
          <a:stretch/>
        </p:blipFill>
        <p:spPr>
          <a:xfrm>
            <a:off x="5410200" y="4610100"/>
            <a:ext cx="7082790" cy="5448300"/>
          </a:xfrm>
          <a:prstGeom prst="rect">
            <a:avLst/>
          </a:prstGeom>
          <a:noFill/>
          <a:ln>
            <a:noFill/>
          </a:ln>
        </p:spPr>
      </p:pic>
      <p:sp>
        <p:nvSpPr>
          <p:cNvPr id="7681" name="Google Shape;7681;p660"/>
          <p:cNvSpPr/>
          <p:nvPr/>
        </p:nvSpPr>
        <p:spPr>
          <a:xfrm rot="-5400000">
            <a:off x="7487282" y="7333618"/>
            <a:ext cx="3542036" cy="1752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2" name="Google Shape;7682;p660"/>
          <p:cNvSpPr/>
          <p:nvPr/>
        </p:nvSpPr>
        <p:spPr>
          <a:xfrm rot="-5400000">
            <a:off x="9542777" y="7030724"/>
            <a:ext cx="3542036" cy="235839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83" name="Google Shape;7683;p660"/>
          <p:cNvSpPr/>
          <p:nvPr/>
        </p:nvSpPr>
        <p:spPr>
          <a:xfrm>
            <a:off x="10134600" y="7505700"/>
            <a:ext cx="2358390" cy="304800"/>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7" name="Shape 7687"/>
        <p:cNvGrpSpPr/>
        <p:nvPr/>
      </p:nvGrpSpPr>
      <p:grpSpPr>
        <a:xfrm>
          <a:off x="0" y="0"/>
          <a:ext cx="0" cy="0"/>
          <a:chOff x="0" y="0"/>
          <a:chExt cx="0" cy="0"/>
        </a:xfrm>
      </p:grpSpPr>
      <p:pic>
        <p:nvPicPr>
          <p:cNvPr id="7688" name="Google Shape;7688;p661"/>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7689" name="Google Shape;7689;p661"/>
          <p:cNvGrpSpPr/>
          <p:nvPr/>
        </p:nvGrpSpPr>
        <p:grpSpPr>
          <a:xfrm>
            <a:off x="-4114800" y="7656384"/>
            <a:ext cx="21608346" cy="2228821"/>
            <a:chOff x="-11407176" y="3589003"/>
            <a:chExt cx="22632548" cy="2971764"/>
          </a:xfrm>
        </p:grpSpPr>
        <p:sp>
          <p:nvSpPr>
            <p:cNvPr id="7690" name="Google Shape;7690;p661"/>
            <p:cNvSpPr txBox="1"/>
            <p:nvPr/>
          </p:nvSpPr>
          <p:spPr>
            <a:xfrm>
              <a:off x="-11407176" y="3589003"/>
              <a:ext cx="14818798"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7691" name="Google Shape;7691;p661"/>
            <p:cNvSpPr txBox="1"/>
            <p:nvPr/>
          </p:nvSpPr>
          <p:spPr>
            <a:xfrm>
              <a:off x="-7097328" y="5765848"/>
              <a:ext cx="18322700" cy="794919"/>
            </a:xfrm>
            <a:prstGeom prst="rect">
              <a:avLst/>
            </a:prstGeom>
            <a:noFill/>
            <a:ln>
              <a:noFill/>
            </a:ln>
          </p:spPr>
          <p:txBody>
            <a:bodyPr anchorCtr="0" anchor="t" bIns="0" lIns="0" spcFirstLastPara="1" rIns="0" wrap="square" tIns="0">
              <a:spAutoFit/>
            </a:bodyPr>
            <a:lstStyle/>
            <a:p>
              <a:pPr indent="0" lvl="0" marL="0" marR="0" rtl="0" algn="r">
                <a:lnSpc>
                  <a:spcPct val="113750"/>
                </a:lnSpc>
                <a:spcBef>
                  <a:spcPts val="0"/>
                </a:spcBef>
                <a:spcAft>
                  <a:spcPts val="0"/>
                </a:spcAft>
                <a:buNone/>
              </a:pPr>
              <a:r>
                <a:rPr b="1" lang="en-US" sz="4000">
                  <a:solidFill>
                    <a:srgbClr val="E46232"/>
                  </a:solidFill>
                  <a:latin typeface="Arial"/>
                  <a:ea typeface="Arial"/>
                  <a:cs typeface="Arial"/>
                  <a:sym typeface="Arial"/>
                </a:rPr>
                <a:t>Window Fonksiyonları_Over Clause__FirstValue_LastValue_Lead_Lag</a:t>
              </a:r>
              <a:endParaRPr b="1" sz="4000">
                <a:solidFill>
                  <a:srgbClr val="E46232"/>
                </a:solidFill>
                <a:latin typeface="Arial"/>
                <a:ea typeface="Arial"/>
                <a:cs typeface="Arial"/>
                <a:sym typeface="Arial"/>
              </a:endParaRPr>
            </a:p>
          </p:txBody>
        </p:sp>
      </p:grpSp>
    </p:spTree>
  </p:cSld>
  <p:clrMapOvr>
    <a:masterClrMapping/>
  </p:clrMapOvr>
</p:sld>
</file>

<file path=ppt/slides/slide6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5" name="Shape 7695"/>
        <p:cNvGrpSpPr/>
        <p:nvPr/>
      </p:nvGrpSpPr>
      <p:grpSpPr>
        <a:xfrm>
          <a:off x="0" y="0"/>
          <a:ext cx="0" cy="0"/>
          <a:chOff x="0" y="0"/>
          <a:chExt cx="0" cy="0"/>
        </a:xfrm>
      </p:grpSpPr>
      <p:sp>
        <p:nvSpPr>
          <p:cNvPr id="7696" name="Google Shape;7696;p662"/>
          <p:cNvSpPr txBox="1"/>
          <p:nvPr/>
        </p:nvSpPr>
        <p:spPr>
          <a:xfrm>
            <a:off x="9430703" y="49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7697" name="Google Shape;7697;p66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62"/>
          <p:cNvSpPr txBox="1"/>
          <p:nvPr/>
        </p:nvSpPr>
        <p:spPr>
          <a:xfrm>
            <a:off x="1149818" y="4074682"/>
            <a:ext cx="5582475" cy="2137636"/>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WINDOW FONKSİYONLARI</a:t>
            </a:r>
            <a:endParaRPr/>
          </a:p>
        </p:txBody>
      </p:sp>
      <p:sp>
        <p:nvSpPr>
          <p:cNvPr id="7699" name="Google Shape;7699;p662"/>
          <p:cNvSpPr txBox="1"/>
          <p:nvPr/>
        </p:nvSpPr>
        <p:spPr>
          <a:xfrm>
            <a:off x="10713720" y="578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WINDOW FONKSİYONLARI NEDİR</a:t>
            </a:r>
            <a:endParaRPr/>
          </a:p>
        </p:txBody>
      </p:sp>
      <p:sp>
        <p:nvSpPr>
          <p:cNvPr id="7700" name="Google Shape;7700;p662"/>
          <p:cNvSpPr txBox="1"/>
          <p:nvPr/>
        </p:nvSpPr>
        <p:spPr>
          <a:xfrm>
            <a:off x="9430703" y="2162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7701" name="Google Shape;7701;p662"/>
          <p:cNvCxnSpPr/>
          <p:nvPr/>
        </p:nvCxnSpPr>
        <p:spPr>
          <a:xfrm>
            <a:off x="9430703" y="1562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702" name="Google Shape;7702;p662"/>
          <p:cNvSpPr txBox="1"/>
          <p:nvPr/>
        </p:nvSpPr>
        <p:spPr>
          <a:xfrm>
            <a:off x="10627833" y="22383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OVER () İFADESİ</a:t>
            </a:r>
            <a:endParaRPr/>
          </a:p>
        </p:txBody>
      </p:sp>
      <p:pic>
        <p:nvPicPr>
          <p:cNvPr id="7703" name="Google Shape;7703;p6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7704" name="Google Shape;7704;p662"/>
          <p:cNvCxnSpPr/>
          <p:nvPr/>
        </p:nvCxnSpPr>
        <p:spPr>
          <a:xfrm>
            <a:off x="9448800" y="3162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705" name="Google Shape;7705;p662"/>
          <p:cNvSpPr txBox="1"/>
          <p:nvPr/>
        </p:nvSpPr>
        <p:spPr>
          <a:xfrm>
            <a:off x="9448800" y="3838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7706" name="Google Shape;7706;p662"/>
          <p:cNvSpPr txBox="1"/>
          <p:nvPr/>
        </p:nvSpPr>
        <p:spPr>
          <a:xfrm>
            <a:off x="10645930" y="39147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FIRST_VALUE () İFADESİ</a:t>
            </a:r>
            <a:endParaRPr/>
          </a:p>
        </p:txBody>
      </p:sp>
      <p:cxnSp>
        <p:nvCxnSpPr>
          <p:cNvPr id="7707" name="Google Shape;7707;p662"/>
          <p:cNvCxnSpPr/>
          <p:nvPr/>
        </p:nvCxnSpPr>
        <p:spPr>
          <a:xfrm>
            <a:off x="9466897" y="4991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708" name="Google Shape;7708;p662"/>
          <p:cNvSpPr txBox="1"/>
          <p:nvPr/>
        </p:nvSpPr>
        <p:spPr>
          <a:xfrm>
            <a:off x="9448800" y="5600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7709" name="Google Shape;7709;p662"/>
          <p:cNvSpPr txBox="1"/>
          <p:nvPr/>
        </p:nvSpPr>
        <p:spPr>
          <a:xfrm>
            <a:off x="10645930" y="567690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LAST_VALUE () İFADESİ</a:t>
            </a:r>
            <a:endParaRPr/>
          </a:p>
        </p:txBody>
      </p:sp>
      <p:cxnSp>
        <p:nvCxnSpPr>
          <p:cNvPr id="7710" name="Google Shape;7710;p662"/>
          <p:cNvCxnSpPr/>
          <p:nvPr/>
        </p:nvCxnSpPr>
        <p:spPr>
          <a:xfrm>
            <a:off x="9466897" y="6667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711" name="Google Shape;7711;p662"/>
          <p:cNvSpPr txBox="1"/>
          <p:nvPr/>
        </p:nvSpPr>
        <p:spPr>
          <a:xfrm>
            <a:off x="9466437" y="7200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05</a:t>
            </a:r>
            <a:endParaRPr/>
          </a:p>
        </p:txBody>
      </p:sp>
      <p:sp>
        <p:nvSpPr>
          <p:cNvPr id="7712" name="Google Shape;7712;p662"/>
          <p:cNvSpPr txBox="1"/>
          <p:nvPr/>
        </p:nvSpPr>
        <p:spPr>
          <a:xfrm>
            <a:off x="10663567" y="727710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LEAD</a:t>
            </a:r>
            <a:endParaRPr/>
          </a:p>
        </p:txBody>
      </p:sp>
      <p:cxnSp>
        <p:nvCxnSpPr>
          <p:cNvPr id="7713" name="Google Shape;7713;p662"/>
          <p:cNvCxnSpPr/>
          <p:nvPr/>
        </p:nvCxnSpPr>
        <p:spPr>
          <a:xfrm>
            <a:off x="9484534" y="8191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7714" name="Google Shape;7714;p662"/>
          <p:cNvSpPr txBox="1"/>
          <p:nvPr/>
        </p:nvSpPr>
        <p:spPr>
          <a:xfrm>
            <a:off x="9466437" y="864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06</a:t>
            </a:r>
            <a:endParaRPr/>
          </a:p>
        </p:txBody>
      </p:sp>
      <p:sp>
        <p:nvSpPr>
          <p:cNvPr id="7715" name="Google Shape;7715;p662"/>
          <p:cNvSpPr txBox="1"/>
          <p:nvPr/>
        </p:nvSpPr>
        <p:spPr>
          <a:xfrm>
            <a:off x="10663567" y="872490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LAG</a:t>
            </a:r>
            <a:endParaRPr/>
          </a:p>
        </p:txBody>
      </p:sp>
      <p:cxnSp>
        <p:nvCxnSpPr>
          <p:cNvPr id="7716" name="Google Shape;7716;p662"/>
          <p:cNvCxnSpPr/>
          <p:nvPr/>
        </p:nvCxnSpPr>
        <p:spPr>
          <a:xfrm>
            <a:off x="9484534" y="9639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6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0" name="Shape 7720"/>
        <p:cNvGrpSpPr/>
        <p:nvPr/>
      </p:nvGrpSpPr>
      <p:grpSpPr>
        <a:xfrm>
          <a:off x="0" y="0"/>
          <a:ext cx="0" cy="0"/>
          <a:chOff x="0" y="0"/>
          <a:chExt cx="0" cy="0"/>
        </a:xfrm>
      </p:grpSpPr>
      <p:sp>
        <p:nvSpPr>
          <p:cNvPr id="7721" name="Google Shape;7721;p6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2" name="Google Shape;7722;p6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23" name="Google Shape;7723;p6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7724" name="Google Shape;7724;p66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WINDOW FONKSİYONLARI  NEDİR</a:t>
            </a:r>
            <a:endParaRPr/>
          </a:p>
        </p:txBody>
      </p:sp>
      <p:pic>
        <p:nvPicPr>
          <p:cNvPr id="7725" name="Google Shape;7725;p663"/>
          <p:cNvPicPr preferRelativeResize="0"/>
          <p:nvPr/>
        </p:nvPicPr>
        <p:blipFill rotWithShape="1">
          <a:blip r:embed="rId4">
            <a:alphaModFix/>
          </a:blip>
          <a:srcRect b="0" l="0" r="0" t="0"/>
          <a:stretch/>
        </p:blipFill>
        <p:spPr>
          <a:xfrm>
            <a:off x="685800" y="3187025"/>
            <a:ext cx="17134793" cy="3912950"/>
          </a:xfrm>
          <a:prstGeom prst="rect">
            <a:avLst/>
          </a:prstGeom>
          <a:noFill/>
          <a:ln>
            <a:noFill/>
          </a:ln>
        </p:spPr>
      </p:pic>
    </p:spTree>
  </p:cSld>
  <p:clrMapOvr>
    <a:masterClrMapping/>
  </p:clrMapOvr>
</p:sld>
</file>

<file path=ppt/slides/slide6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9" name="Shape 7729"/>
        <p:cNvGrpSpPr/>
        <p:nvPr/>
      </p:nvGrpSpPr>
      <p:grpSpPr>
        <a:xfrm>
          <a:off x="0" y="0"/>
          <a:ext cx="0" cy="0"/>
          <a:chOff x="0" y="0"/>
          <a:chExt cx="0" cy="0"/>
        </a:xfrm>
      </p:grpSpPr>
      <p:pic>
        <p:nvPicPr>
          <p:cNvPr id="7730" name="Google Shape;7730;p664"/>
          <p:cNvPicPr preferRelativeResize="0"/>
          <p:nvPr/>
        </p:nvPicPr>
        <p:blipFill rotWithShape="1">
          <a:blip r:embed="rId3">
            <a:alphaModFix/>
          </a:blip>
          <a:srcRect b="0" l="0" r="0" t="0"/>
          <a:stretch/>
        </p:blipFill>
        <p:spPr>
          <a:xfrm>
            <a:off x="381000" y="3519837"/>
            <a:ext cx="17526000" cy="4214463"/>
          </a:xfrm>
          <a:prstGeom prst="rect">
            <a:avLst/>
          </a:prstGeom>
          <a:noFill/>
          <a:ln>
            <a:noFill/>
          </a:ln>
        </p:spPr>
      </p:pic>
      <p:sp>
        <p:nvSpPr>
          <p:cNvPr id="7731" name="Google Shape;7731;p6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2" name="Google Shape;7732;p664"/>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7733" name="Google Shape;7733;p66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WINDOW FONKSİYONLARI  NEDİR</a:t>
            </a:r>
            <a:endParaRPr/>
          </a:p>
        </p:txBody>
      </p:sp>
      <p:sp>
        <p:nvSpPr>
          <p:cNvPr id="7734" name="Google Shape;7734;p664"/>
          <p:cNvSpPr/>
          <p:nvPr/>
        </p:nvSpPr>
        <p:spPr>
          <a:xfrm>
            <a:off x="304800" y="5219700"/>
            <a:ext cx="17678400" cy="12954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8" name="Shape 7738"/>
        <p:cNvGrpSpPr/>
        <p:nvPr/>
      </p:nvGrpSpPr>
      <p:grpSpPr>
        <a:xfrm>
          <a:off x="0" y="0"/>
          <a:ext cx="0" cy="0"/>
          <a:chOff x="0" y="0"/>
          <a:chExt cx="0" cy="0"/>
        </a:xfrm>
      </p:grpSpPr>
      <p:sp>
        <p:nvSpPr>
          <p:cNvPr id="7739" name="Google Shape;7739;p66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40" name="Google Shape;7740;p6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41" name="Google Shape;7741;p66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42" name="Google Shape;7742;p665"/>
          <p:cNvPicPr preferRelativeResize="0"/>
          <p:nvPr/>
        </p:nvPicPr>
        <p:blipFill rotWithShape="1">
          <a:blip r:embed="rId4">
            <a:alphaModFix/>
          </a:blip>
          <a:srcRect b="0" l="0" r="0" t="0"/>
          <a:stretch/>
        </p:blipFill>
        <p:spPr>
          <a:xfrm>
            <a:off x="7062661" y="2330461"/>
            <a:ext cx="4162677" cy="7697647"/>
          </a:xfrm>
          <a:prstGeom prst="rect">
            <a:avLst/>
          </a:prstGeom>
          <a:noFill/>
          <a:ln>
            <a:noFill/>
          </a:ln>
        </p:spPr>
      </p:pic>
    </p:spTree>
  </p:cSld>
  <p:clrMapOvr>
    <a:masterClrMapping/>
  </p:clrMapOvr>
</p:sld>
</file>

<file path=ppt/slides/slide6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6" name="Shape 7746"/>
        <p:cNvGrpSpPr/>
        <p:nvPr/>
      </p:nvGrpSpPr>
      <p:grpSpPr>
        <a:xfrm>
          <a:off x="0" y="0"/>
          <a:ext cx="0" cy="0"/>
          <a:chOff x="0" y="0"/>
          <a:chExt cx="0" cy="0"/>
        </a:xfrm>
      </p:grpSpPr>
      <p:sp>
        <p:nvSpPr>
          <p:cNvPr id="7747" name="Google Shape;7747;p66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48" name="Google Shape;7748;p6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49" name="Google Shape;7749;p66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50" name="Google Shape;7750;p666"/>
          <p:cNvPicPr preferRelativeResize="0"/>
          <p:nvPr/>
        </p:nvPicPr>
        <p:blipFill rotWithShape="1">
          <a:blip r:embed="rId4">
            <a:alphaModFix/>
          </a:blip>
          <a:srcRect b="0" l="0" r="0" t="0"/>
          <a:stretch/>
        </p:blipFill>
        <p:spPr>
          <a:xfrm>
            <a:off x="4847708" y="2552700"/>
            <a:ext cx="8592583" cy="6790237"/>
          </a:xfrm>
          <a:prstGeom prst="rect">
            <a:avLst/>
          </a:prstGeom>
          <a:noFill/>
          <a:ln>
            <a:noFill/>
          </a:ln>
        </p:spPr>
      </p:pic>
    </p:spTree>
  </p:cSld>
  <p:clrMapOvr>
    <a:masterClrMapping/>
  </p:clrMapOvr>
</p:sld>
</file>

<file path=ppt/slides/slide6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4" name="Shape 7754"/>
        <p:cNvGrpSpPr/>
        <p:nvPr/>
      </p:nvGrpSpPr>
      <p:grpSpPr>
        <a:xfrm>
          <a:off x="0" y="0"/>
          <a:ext cx="0" cy="0"/>
          <a:chOff x="0" y="0"/>
          <a:chExt cx="0" cy="0"/>
        </a:xfrm>
      </p:grpSpPr>
      <p:sp>
        <p:nvSpPr>
          <p:cNvPr id="7755" name="Google Shape;7755;p66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56" name="Google Shape;7756;p6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57" name="Google Shape;7757;p66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58" name="Google Shape;7758;p667"/>
          <p:cNvPicPr preferRelativeResize="0"/>
          <p:nvPr/>
        </p:nvPicPr>
        <p:blipFill rotWithShape="1">
          <a:blip r:embed="rId4">
            <a:alphaModFix/>
          </a:blip>
          <a:srcRect b="0" l="0" r="0" t="0"/>
          <a:stretch/>
        </p:blipFill>
        <p:spPr>
          <a:xfrm>
            <a:off x="3276600" y="4154402"/>
            <a:ext cx="10365397" cy="5764255"/>
          </a:xfrm>
          <a:prstGeom prst="rect">
            <a:avLst/>
          </a:prstGeom>
          <a:noFill/>
          <a:ln>
            <a:noFill/>
          </a:ln>
        </p:spPr>
      </p:pic>
      <p:pic>
        <p:nvPicPr>
          <p:cNvPr id="7759" name="Google Shape;7759;p667"/>
          <p:cNvPicPr preferRelativeResize="0"/>
          <p:nvPr/>
        </p:nvPicPr>
        <p:blipFill rotWithShape="1">
          <a:blip r:embed="rId5">
            <a:alphaModFix/>
          </a:blip>
          <a:srcRect b="0" l="0" r="0" t="0"/>
          <a:stretch/>
        </p:blipFill>
        <p:spPr>
          <a:xfrm>
            <a:off x="1559814" y="2221175"/>
            <a:ext cx="15537429" cy="1556573"/>
          </a:xfrm>
          <a:prstGeom prst="rect">
            <a:avLst/>
          </a:prstGeom>
          <a:noFill/>
          <a:ln>
            <a:noFill/>
          </a:ln>
        </p:spPr>
      </p:pic>
      <p:sp>
        <p:nvSpPr>
          <p:cNvPr id="7760" name="Google Shape;7760;p667"/>
          <p:cNvSpPr/>
          <p:nvPr/>
        </p:nvSpPr>
        <p:spPr>
          <a:xfrm>
            <a:off x="1447800" y="3390900"/>
            <a:ext cx="15537429" cy="38684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4" name="Shape 7764"/>
        <p:cNvGrpSpPr/>
        <p:nvPr/>
      </p:nvGrpSpPr>
      <p:grpSpPr>
        <a:xfrm>
          <a:off x="0" y="0"/>
          <a:ext cx="0" cy="0"/>
          <a:chOff x="0" y="0"/>
          <a:chExt cx="0" cy="0"/>
        </a:xfrm>
      </p:grpSpPr>
      <p:sp>
        <p:nvSpPr>
          <p:cNvPr id="7765" name="Google Shape;7765;p66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66" name="Google Shape;7766;p6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67" name="Google Shape;7767;p66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68" name="Google Shape;7768;p668"/>
          <p:cNvPicPr preferRelativeResize="0"/>
          <p:nvPr/>
        </p:nvPicPr>
        <p:blipFill rotWithShape="1">
          <a:blip r:embed="rId4">
            <a:alphaModFix/>
          </a:blip>
          <a:srcRect b="0" l="0" r="0" t="0"/>
          <a:stretch/>
        </p:blipFill>
        <p:spPr>
          <a:xfrm>
            <a:off x="5981700" y="2303807"/>
            <a:ext cx="6324600" cy="7654269"/>
          </a:xfrm>
          <a:prstGeom prst="rect">
            <a:avLst/>
          </a:prstGeom>
          <a:noFill/>
          <a:ln>
            <a:noFill/>
          </a:ln>
        </p:spPr>
      </p:pic>
    </p:spTree>
  </p:cSld>
  <p:clrMapOvr>
    <a:masterClrMapping/>
  </p:clrMapOvr>
</p:sld>
</file>

<file path=ppt/slides/slide6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2" name="Shape 7772"/>
        <p:cNvGrpSpPr/>
        <p:nvPr/>
      </p:nvGrpSpPr>
      <p:grpSpPr>
        <a:xfrm>
          <a:off x="0" y="0"/>
          <a:ext cx="0" cy="0"/>
          <a:chOff x="0" y="0"/>
          <a:chExt cx="0" cy="0"/>
        </a:xfrm>
      </p:grpSpPr>
      <p:pic>
        <p:nvPicPr>
          <p:cNvPr id="7773" name="Google Shape;7773;p669"/>
          <p:cNvPicPr preferRelativeResize="0"/>
          <p:nvPr/>
        </p:nvPicPr>
        <p:blipFill rotWithShape="1">
          <a:blip r:embed="rId3">
            <a:alphaModFix/>
          </a:blip>
          <a:srcRect b="0" l="0" r="0" t="0"/>
          <a:stretch/>
        </p:blipFill>
        <p:spPr>
          <a:xfrm>
            <a:off x="7772400" y="7789897"/>
            <a:ext cx="9765145" cy="1846661"/>
          </a:xfrm>
          <a:prstGeom prst="rect">
            <a:avLst/>
          </a:prstGeom>
          <a:noFill/>
          <a:ln>
            <a:noFill/>
          </a:ln>
        </p:spPr>
      </p:pic>
      <p:sp>
        <p:nvSpPr>
          <p:cNvPr id="7774" name="Google Shape;7774;p66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75" name="Google Shape;7775;p669"/>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7776" name="Google Shape;7776;p66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77" name="Google Shape;7777;p669"/>
          <p:cNvPicPr preferRelativeResize="0"/>
          <p:nvPr/>
        </p:nvPicPr>
        <p:blipFill rotWithShape="1">
          <a:blip r:embed="rId5">
            <a:alphaModFix/>
          </a:blip>
          <a:srcRect b="0" l="0" r="0" t="0"/>
          <a:stretch/>
        </p:blipFill>
        <p:spPr>
          <a:xfrm>
            <a:off x="1219200" y="2140598"/>
            <a:ext cx="5424724" cy="7900231"/>
          </a:xfrm>
          <a:prstGeom prst="rect">
            <a:avLst/>
          </a:prstGeom>
          <a:noFill/>
          <a:ln>
            <a:noFill/>
          </a:ln>
        </p:spPr>
      </p:pic>
      <p:pic>
        <p:nvPicPr>
          <p:cNvPr id="7778" name="Google Shape;7778;p669"/>
          <p:cNvPicPr preferRelativeResize="0"/>
          <p:nvPr/>
        </p:nvPicPr>
        <p:blipFill rotWithShape="1">
          <a:blip r:embed="rId6">
            <a:alphaModFix/>
          </a:blip>
          <a:srcRect b="0" l="0" r="0" t="0"/>
          <a:stretch/>
        </p:blipFill>
        <p:spPr>
          <a:xfrm>
            <a:off x="8763000" y="2140598"/>
            <a:ext cx="6400800" cy="526408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7"/>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7"/>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DML KOMUTLARI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844" name="Google Shape;844;p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845" name="Google Shape;845;p67"/>
          <p:cNvPicPr preferRelativeResize="0"/>
          <p:nvPr/>
        </p:nvPicPr>
        <p:blipFill rotWithShape="1">
          <a:blip r:embed="rId4">
            <a:alphaModFix/>
          </a:blip>
          <a:srcRect b="0" l="0" r="0" t="0"/>
          <a:stretch/>
        </p:blipFill>
        <p:spPr>
          <a:xfrm>
            <a:off x="7543800" y="2171700"/>
            <a:ext cx="3919785" cy="2204879"/>
          </a:xfrm>
          <a:prstGeom prst="rect">
            <a:avLst/>
          </a:prstGeom>
          <a:noFill/>
          <a:ln>
            <a:noFill/>
          </a:ln>
        </p:spPr>
      </p:pic>
      <p:sp>
        <p:nvSpPr>
          <p:cNvPr id="846" name="Google Shape;846;p67"/>
          <p:cNvSpPr txBox="1"/>
          <p:nvPr/>
        </p:nvSpPr>
        <p:spPr>
          <a:xfrm>
            <a:off x="10357520" y="30353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a:t>
            </a:r>
            <a:endParaRPr/>
          </a:p>
        </p:txBody>
      </p:sp>
      <p:cxnSp>
        <p:nvCxnSpPr>
          <p:cNvPr id="847" name="Google Shape;847;p67"/>
          <p:cNvCxnSpPr/>
          <p:nvPr/>
        </p:nvCxnSpPr>
        <p:spPr>
          <a:xfrm>
            <a:off x="9102581" y="3924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48" name="Google Shape;848;p67"/>
          <p:cNvPicPr preferRelativeResize="0"/>
          <p:nvPr/>
        </p:nvPicPr>
        <p:blipFill rotWithShape="1">
          <a:blip r:embed="rId4">
            <a:alphaModFix/>
          </a:blip>
          <a:srcRect b="0" l="0" r="0" t="0"/>
          <a:stretch/>
        </p:blipFill>
        <p:spPr>
          <a:xfrm>
            <a:off x="7543800" y="3624421"/>
            <a:ext cx="3919785" cy="2204879"/>
          </a:xfrm>
          <a:prstGeom prst="rect">
            <a:avLst/>
          </a:prstGeom>
          <a:noFill/>
          <a:ln>
            <a:noFill/>
          </a:ln>
        </p:spPr>
      </p:pic>
      <p:sp>
        <p:nvSpPr>
          <p:cNvPr id="849" name="Google Shape;849;p67"/>
          <p:cNvSpPr txBox="1"/>
          <p:nvPr/>
        </p:nvSpPr>
        <p:spPr>
          <a:xfrm>
            <a:off x="10357520" y="44881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UPDATE</a:t>
            </a:r>
            <a:endParaRPr/>
          </a:p>
        </p:txBody>
      </p:sp>
      <p:cxnSp>
        <p:nvCxnSpPr>
          <p:cNvPr id="850" name="Google Shape;850;p67"/>
          <p:cNvCxnSpPr/>
          <p:nvPr/>
        </p:nvCxnSpPr>
        <p:spPr>
          <a:xfrm>
            <a:off x="9102581" y="5377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51" name="Google Shape;851;p67"/>
          <p:cNvPicPr preferRelativeResize="0"/>
          <p:nvPr/>
        </p:nvPicPr>
        <p:blipFill rotWithShape="1">
          <a:blip r:embed="rId4">
            <a:alphaModFix/>
          </a:blip>
          <a:srcRect b="0" l="0" r="0" t="0"/>
          <a:stretch/>
        </p:blipFill>
        <p:spPr>
          <a:xfrm>
            <a:off x="7543800" y="5072221"/>
            <a:ext cx="3919785" cy="2204879"/>
          </a:xfrm>
          <a:prstGeom prst="rect">
            <a:avLst/>
          </a:prstGeom>
          <a:noFill/>
          <a:ln>
            <a:noFill/>
          </a:ln>
        </p:spPr>
      </p:pic>
      <p:sp>
        <p:nvSpPr>
          <p:cNvPr id="852" name="Google Shape;852;p67"/>
          <p:cNvSpPr txBox="1"/>
          <p:nvPr/>
        </p:nvSpPr>
        <p:spPr>
          <a:xfrm>
            <a:off x="10357520" y="5935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a:t>
            </a:r>
            <a:endParaRPr/>
          </a:p>
        </p:txBody>
      </p:sp>
      <p:cxnSp>
        <p:nvCxnSpPr>
          <p:cNvPr id="853" name="Google Shape;853;p67"/>
          <p:cNvCxnSpPr/>
          <p:nvPr/>
        </p:nvCxnSpPr>
        <p:spPr>
          <a:xfrm>
            <a:off x="9102581" y="682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54" name="Google Shape;854;p67"/>
          <p:cNvPicPr preferRelativeResize="0"/>
          <p:nvPr/>
        </p:nvPicPr>
        <p:blipFill rotWithShape="1">
          <a:blip r:embed="rId4">
            <a:alphaModFix/>
          </a:blip>
          <a:srcRect b="0" l="0" r="0" t="0"/>
          <a:stretch/>
        </p:blipFill>
        <p:spPr>
          <a:xfrm>
            <a:off x="7543800" y="6596221"/>
            <a:ext cx="3919785" cy="2204879"/>
          </a:xfrm>
          <a:prstGeom prst="rect">
            <a:avLst/>
          </a:prstGeom>
          <a:noFill/>
          <a:ln>
            <a:noFill/>
          </a:ln>
        </p:spPr>
      </p:pic>
      <p:sp>
        <p:nvSpPr>
          <p:cNvPr id="855" name="Google Shape;855;p67"/>
          <p:cNvSpPr txBox="1"/>
          <p:nvPr/>
        </p:nvSpPr>
        <p:spPr>
          <a:xfrm>
            <a:off x="10357520" y="7459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MERGE</a:t>
            </a:r>
            <a:endParaRPr/>
          </a:p>
        </p:txBody>
      </p:sp>
      <p:cxnSp>
        <p:nvCxnSpPr>
          <p:cNvPr id="856" name="Google Shape;856;p67"/>
          <p:cNvCxnSpPr/>
          <p:nvPr/>
        </p:nvCxnSpPr>
        <p:spPr>
          <a:xfrm>
            <a:off x="9102581" y="8348821"/>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6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2" name="Shape 7782"/>
        <p:cNvGrpSpPr/>
        <p:nvPr/>
      </p:nvGrpSpPr>
      <p:grpSpPr>
        <a:xfrm>
          <a:off x="0" y="0"/>
          <a:ext cx="0" cy="0"/>
          <a:chOff x="0" y="0"/>
          <a:chExt cx="0" cy="0"/>
        </a:xfrm>
      </p:grpSpPr>
      <p:sp>
        <p:nvSpPr>
          <p:cNvPr id="7783" name="Google Shape;7783;p67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84" name="Google Shape;7784;p6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85" name="Google Shape;7785;p67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86" name="Google Shape;7786;p670"/>
          <p:cNvPicPr preferRelativeResize="0"/>
          <p:nvPr/>
        </p:nvPicPr>
        <p:blipFill rotWithShape="1">
          <a:blip r:embed="rId4">
            <a:alphaModFix/>
          </a:blip>
          <a:srcRect b="0" l="0" r="0" t="0"/>
          <a:stretch/>
        </p:blipFill>
        <p:spPr>
          <a:xfrm>
            <a:off x="685800" y="3308418"/>
            <a:ext cx="6400800" cy="5264082"/>
          </a:xfrm>
          <a:prstGeom prst="rect">
            <a:avLst/>
          </a:prstGeom>
          <a:noFill/>
          <a:ln>
            <a:noFill/>
          </a:ln>
        </p:spPr>
      </p:pic>
      <p:pic>
        <p:nvPicPr>
          <p:cNvPr id="7787" name="Google Shape;7787;p670"/>
          <p:cNvPicPr preferRelativeResize="0"/>
          <p:nvPr/>
        </p:nvPicPr>
        <p:blipFill rotWithShape="1">
          <a:blip r:embed="rId5">
            <a:alphaModFix/>
          </a:blip>
          <a:srcRect b="0" l="0" r="0" t="0"/>
          <a:stretch/>
        </p:blipFill>
        <p:spPr>
          <a:xfrm>
            <a:off x="7543800" y="3544372"/>
            <a:ext cx="10201584" cy="3326947"/>
          </a:xfrm>
          <a:prstGeom prst="rect">
            <a:avLst/>
          </a:prstGeom>
          <a:noFill/>
          <a:ln>
            <a:noFill/>
          </a:ln>
        </p:spPr>
      </p:pic>
      <p:pic>
        <p:nvPicPr>
          <p:cNvPr id="7788" name="Google Shape;7788;p670"/>
          <p:cNvPicPr preferRelativeResize="0"/>
          <p:nvPr/>
        </p:nvPicPr>
        <p:blipFill rotWithShape="1">
          <a:blip r:embed="rId6">
            <a:alphaModFix/>
          </a:blip>
          <a:srcRect b="0" l="0" r="0" t="0"/>
          <a:stretch/>
        </p:blipFill>
        <p:spPr>
          <a:xfrm>
            <a:off x="7239000" y="7269442"/>
            <a:ext cx="10506384" cy="1145666"/>
          </a:xfrm>
          <a:prstGeom prst="rect">
            <a:avLst/>
          </a:prstGeom>
          <a:noFill/>
          <a:ln>
            <a:noFill/>
          </a:ln>
        </p:spPr>
      </p:pic>
      <p:pic>
        <p:nvPicPr>
          <p:cNvPr id="7789" name="Google Shape;7789;p670"/>
          <p:cNvPicPr preferRelativeResize="0"/>
          <p:nvPr/>
        </p:nvPicPr>
        <p:blipFill rotWithShape="1">
          <a:blip r:embed="rId7">
            <a:alphaModFix/>
          </a:blip>
          <a:srcRect b="0" l="0" r="0" t="0"/>
          <a:stretch/>
        </p:blipFill>
        <p:spPr>
          <a:xfrm>
            <a:off x="8839200" y="2488989"/>
            <a:ext cx="7945596" cy="591301"/>
          </a:xfrm>
          <a:prstGeom prst="rect">
            <a:avLst/>
          </a:prstGeom>
          <a:noFill/>
          <a:ln>
            <a:noFill/>
          </a:ln>
        </p:spPr>
      </p:pic>
    </p:spTree>
  </p:cSld>
  <p:clrMapOvr>
    <a:masterClrMapping/>
  </p:clrMapOvr>
</p:sld>
</file>

<file path=ppt/slides/slide6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4" name="Shape 7794"/>
        <p:cNvGrpSpPr/>
        <p:nvPr/>
      </p:nvGrpSpPr>
      <p:grpSpPr>
        <a:xfrm>
          <a:off x="0" y="0"/>
          <a:ext cx="0" cy="0"/>
          <a:chOff x="0" y="0"/>
          <a:chExt cx="0" cy="0"/>
        </a:xfrm>
      </p:grpSpPr>
      <p:sp>
        <p:nvSpPr>
          <p:cNvPr id="7795" name="Google Shape;7795;p67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96" name="Google Shape;7796;p6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797" name="Google Shape;7797;p67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798" name="Google Shape;7798;p671"/>
          <p:cNvPicPr preferRelativeResize="0"/>
          <p:nvPr/>
        </p:nvPicPr>
        <p:blipFill rotWithShape="1">
          <a:blip r:embed="rId4">
            <a:alphaModFix/>
          </a:blip>
          <a:srcRect b="0" l="0" r="0" t="0"/>
          <a:stretch/>
        </p:blipFill>
        <p:spPr>
          <a:xfrm>
            <a:off x="4991100" y="2117738"/>
            <a:ext cx="8305800" cy="8083654"/>
          </a:xfrm>
          <a:prstGeom prst="rect">
            <a:avLst/>
          </a:prstGeom>
          <a:noFill/>
          <a:ln>
            <a:noFill/>
          </a:ln>
        </p:spPr>
      </p:pic>
    </p:spTree>
  </p:cSld>
  <p:clrMapOvr>
    <a:masterClrMapping/>
  </p:clrMapOvr>
</p:sld>
</file>

<file path=ppt/slides/slide6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3" name="Shape 7803"/>
        <p:cNvGrpSpPr/>
        <p:nvPr/>
      </p:nvGrpSpPr>
      <p:grpSpPr>
        <a:xfrm>
          <a:off x="0" y="0"/>
          <a:ext cx="0" cy="0"/>
          <a:chOff x="0" y="0"/>
          <a:chExt cx="0" cy="0"/>
        </a:xfrm>
      </p:grpSpPr>
      <p:sp>
        <p:nvSpPr>
          <p:cNvPr id="7804" name="Google Shape;7804;p67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05" name="Google Shape;7805;p6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06" name="Google Shape;7806;p67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807" name="Google Shape;7807;p672"/>
          <p:cNvPicPr preferRelativeResize="0"/>
          <p:nvPr/>
        </p:nvPicPr>
        <p:blipFill rotWithShape="1">
          <a:blip r:embed="rId4">
            <a:alphaModFix/>
          </a:blip>
          <a:srcRect b="0" l="0" r="0" t="0"/>
          <a:stretch/>
        </p:blipFill>
        <p:spPr>
          <a:xfrm>
            <a:off x="2095500" y="1975084"/>
            <a:ext cx="14097000" cy="7655048"/>
          </a:xfrm>
          <a:prstGeom prst="rect">
            <a:avLst/>
          </a:prstGeom>
          <a:noFill/>
          <a:ln>
            <a:noFill/>
          </a:ln>
        </p:spPr>
      </p:pic>
    </p:spTree>
  </p:cSld>
  <p:clrMapOvr>
    <a:masterClrMapping/>
  </p:clrMapOvr>
</p:sld>
</file>

<file path=ppt/slides/slide6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2" name="Shape 7812"/>
        <p:cNvGrpSpPr/>
        <p:nvPr/>
      </p:nvGrpSpPr>
      <p:grpSpPr>
        <a:xfrm>
          <a:off x="0" y="0"/>
          <a:ext cx="0" cy="0"/>
          <a:chOff x="0" y="0"/>
          <a:chExt cx="0" cy="0"/>
        </a:xfrm>
      </p:grpSpPr>
      <p:sp>
        <p:nvSpPr>
          <p:cNvPr id="7813" name="Google Shape;7813;p67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14" name="Google Shape;7814;p6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15" name="Google Shape;7815;p67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816" name="Google Shape;7816;p673"/>
          <p:cNvPicPr preferRelativeResize="0"/>
          <p:nvPr/>
        </p:nvPicPr>
        <p:blipFill rotWithShape="1">
          <a:blip r:embed="rId4">
            <a:alphaModFix/>
          </a:blip>
          <a:srcRect b="0" l="0" r="0" t="0"/>
          <a:stretch/>
        </p:blipFill>
        <p:spPr>
          <a:xfrm>
            <a:off x="3429000" y="2324100"/>
            <a:ext cx="11754295" cy="7369162"/>
          </a:xfrm>
          <a:prstGeom prst="rect">
            <a:avLst/>
          </a:prstGeom>
          <a:noFill/>
          <a:ln>
            <a:noFill/>
          </a:ln>
        </p:spPr>
      </p:pic>
    </p:spTree>
  </p:cSld>
  <p:clrMapOvr>
    <a:masterClrMapping/>
  </p:clrMapOvr>
</p:sld>
</file>

<file path=ppt/slides/slide6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1" name="Shape 7821"/>
        <p:cNvGrpSpPr/>
        <p:nvPr/>
      </p:nvGrpSpPr>
      <p:grpSpPr>
        <a:xfrm>
          <a:off x="0" y="0"/>
          <a:ext cx="0" cy="0"/>
          <a:chOff x="0" y="0"/>
          <a:chExt cx="0" cy="0"/>
        </a:xfrm>
      </p:grpSpPr>
      <p:sp>
        <p:nvSpPr>
          <p:cNvPr id="7822" name="Google Shape;7822;p67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23" name="Google Shape;7823;p6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24" name="Google Shape;7824;p67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OVER ()</a:t>
            </a:r>
            <a:endParaRPr/>
          </a:p>
        </p:txBody>
      </p:sp>
      <p:pic>
        <p:nvPicPr>
          <p:cNvPr id="7825" name="Google Shape;7825;p674"/>
          <p:cNvPicPr preferRelativeResize="0"/>
          <p:nvPr/>
        </p:nvPicPr>
        <p:blipFill rotWithShape="1">
          <a:blip r:embed="rId4">
            <a:alphaModFix/>
          </a:blip>
          <a:srcRect b="0" l="0" r="0" t="0"/>
          <a:stretch/>
        </p:blipFill>
        <p:spPr>
          <a:xfrm>
            <a:off x="3657600" y="2326673"/>
            <a:ext cx="12202803" cy="7654263"/>
          </a:xfrm>
          <a:prstGeom prst="rect">
            <a:avLst/>
          </a:prstGeom>
          <a:noFill/>
          <a:ln>
            <a:noFill/>
          </a:ln>
        </p:spPr>
      </p:pic>
    </p:spTree>
  </p:cSld>
  <p:clrMapOvr>
    <a:masterClrMapping/>
  </p:clrMapOvr>
</p:sld>
</file>

<file path=ppt/slides/slide6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0" name="Shape 7830"/>
        <p:cNvGrpSpPr/>
        <p:nvPr/>
      </p:nvGrpSpPr>
      <p:grpSpPr>
        <a:xfrm>
          <a:off x="0" y="0"/>
          <a:ext cx="0" cy="0"/>
          <a:chOff x="0" y="0"/>
          <a:chExt cx="0" cy="0"/>
        </a:xfrm>
      </p:grpSpPr>
      <p:sp>
        <p:nvSpPr>
          <p:cNvPr id="7831" name="Google Shape;7831;p67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32" name="Google Shape;7832;p6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33" name="Google Shape;7833;p675"/>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 – ORDER BY KULLANIMI – ROWS BETWEEN İFADESİ</a:t>
            </a:r>
            <a:endParaRPr/>
          </a:p>
        </p:txBody>
      </p:sp>
      <p:pic>
        <p:nvPicPr>
          <p:cNvPr id="7834" name="Google Shape;7834;p675"/>
          <p:cNvPicPr preferRelativeResize="0"/>
          <p:nvPr/>
        </p:nvPicPr>
        <p:blipFill rotWithShape="1">
          <a:blip r:embed="rId4">
            <a:alphaModFix/>
          </a:blip>
          <a:srcRect b="0" l="0" r="0" t="0"/>
          <a:stretch/>
        </p:blipFill>
        <p:spPr>
          <a:xfrm>
            <a:off x="3581400" y="3086100"/>
            <a:ext cx="11448273" cy="6172200"/>
          </a:xfrm>
          <a:prstGeom prst="rect">
            <a:avLst/>
          </a:prstGeom>
          <a:noFill/>
          <a:ln>
            <a:noFill/>
          </a:ln>
        </p:spPr>
      </p:pic>
    </p:spTree>
  </p:cSld>
  <p:clrMapOvr>
    <a:masterClrMapping/>
  </p:clrMapOvr>
</p:sld>
</file>

<file path=ppt/slides/slide6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9" name="Shape 7839"/>
        <p:cNvGrpSpPr/>
        <p:nvPr/>
      </p:nvGrpSpPr>
      <p:grpSpPr>
        <a:xfrm>
          <a:off x="0" y="0"/>
          <a:ext cx="0" cy="0"/>
          <a:chOff x="0" y="0"/>
          <a:chExt cx="0" cy="0"/>
        </a:xfrm>
      </p:grpSpPr>
      <p:sp>
        <p:nvSpPr>
          <p:cNvPr id="7840" name="Google Shape;7840;p67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41" name="Google Shape;7841;p6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42" name="Google Shape;7842;p676"/>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 – ORDER BY KULLANIMI – ROWS BETWEEN İFADESİ</a:t>
            </a:r>
            <a:endParaRPr/>
          </a:p>
        </p:txBody>
      </p:sp>
      <p:pic>
        <p:nvPicPr>
          <p:cNvPr id="7843" name="Google Shape;7843;p676"/>
          <p:cNvPicPr preferRelativeResize="0"/>
          <p:nvPr/>
        </p:nvPicPr>
        <p:blipFill rotWithShape="1">
          <a:blip r:embed="rId4">
            <a:alphaModFix/>
          </a:blip>
          <a:srcRect b="0" l="0" r="0" t="0"/>
          <a:stretch/>
        </p:blipFill>
        <p:spPr>
          <a:xfrm>
            <a:off x="916866" y="2646761"/>
            <a:ext cx="16454267" cy="6583800"/>
          </a:xfrm>
          <a:prstGeom prst="rect">
            <a:avLst/>
          </a:prstGeom>
          <a:noFill/>
          <a:ln>
            <a:noFill/>
          </a:ln>
        </p:spPr>
      </p:pic>
    </p:spTree>
  </p:cSld>
  <p:clrMapOvr>
    <a:masterClrMapping/>
  </p:clrMapOvr>
</p:sld>
</file>

<file path=ppt/slides/slide6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8" name="Shape 7848"/>
        <p:cNvGrpSpPr/>
        <p:nvPr/>
      </p:nvGrpSpPr>
      <p:grpSpPr>
        <a:xfrm>
          <a:off x="0" y="0"/>
          <a:ext cx="0" cy="0"/>
          <a:chOff x="0" y="0"/>
          <a:chExt cx="0" cy="0"/>
        </a:xfrm>
      </p:grpSpPr>
      <p:sp>
        <p:nvSpPr>
          <p:cNvPr id="7849" name="Google Shape;7849;p67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50" name="Google Shape;7850;p6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51" name="Google Shape;7851;p677"/>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 – ORDER BY KULLANIMI – ROWS BETWEEN İFADESİ</a:t>
            </a:r>
            <a:endParaRPr/>
          </a:p>
        </p:txBody>
      </p:sp>
      <p:pic>
        <p:nvPicPr>
          <p:cNvPr id="7852" name="Google Shape;7852;p677"/>
          <p:cNvPicPr preferRelativeResize="0"/>
          <p:nvPr/>
        </p:nvPicPr>
        <p:blipFill rotWithShape="1">
          <a:blip r:embed="rId4">
            <a:alphaModFix/>
          </a:blip>
          <a:srcRect b="0" l="0" r="0" t="0"/>
          <a:stretch/>
        </p:blipFill>
        <p:spPr>
          <a:xfrm>
            <a:off x="2286000" y="2476500"/>
            <a:ext cx="14632442" cy="7240010"/>
          </a:xfrm>
          <a:prstGeom prst="rect">
            <a:avLst/>
          </a:prstGeom>
          <a:noFill/>
          <a:ln>
            <a:noFill/>
          </a:ln>
        </p:spPr>
      </p:pic>
    </p:spTree>
  </p:cSld>
  <p:clrMapOvr>
    <a:masterClrMapping/>
  </p:clrMapOvr>
</p:sld>
</file>

<file path=ppt/slides/slide6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7" name="Shape 7857"/>
        <p:cNvGrpSpPr/>
        <p:nvPr/>
      </p:nvGrpSpPr>
      <p:grpSpPr>
        <a:xfrm>
          <a:off x="0" y="0"/>
          <a:ext cx="0" cy="0"/>
          <a:chOff x="0" y="0"/>
          <a:chExt cx="0" cy="0"/>
        </a:xfrm>
      </p:grpSpPr>
      <p:sp>
        <p:nvSpPr>
          <p:cNvPr id="7858" name="Google Shape;7858;p67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59" name="Google Shape;7859;p6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60" name="Google Shape;7860;p678"/>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 – ORDER BY KULLANIMI – ROWS BETWEEN İFADESİ</a:t>
            </a:r>
            <a:endParaRPr/>
          </a:p>
        </p:txBody>
      </p:sp>
      <p:pic>
        <p:nvPicPr>
          <p:cNvPr id="7861" name="Google Shape;7861;p678"/>
          <p:cNvPicPr preferRelativeResize="0"/>
          <p:nvPr/>
        </p:nvPicPr>
        <p:blipFill rotWithShape="1">
          <a:blip r:embed="rId4">
            <a:alphaModFix/>
          </a:blip>
          <a:srcRect b="0" l="0" r="0" t="0"/>
          <a:stretch/>
        </p:blipFill>
        <p:spPr>
          <a:xfrm>
            <a:off x="2590800" y="2247900"/>
            <a:ext cx="13715999" cy="7376768"/>
          </a:xfrm>
          <a:prstGeom prst="rect">
            <a:avLst/>
          </a:prstGeom>
          <a:noFill/>
          <a:ln>
            <a:noFill/>
          </a:ln>
        </p:spPr>
      </p:pic>
    </p:spTree>
  </p:cSld>
  <p:clrMapOvr>
    <a:masterClrMapping/>
  </p:clrMapOvr>
</p:sld>
</file>

<file path=ppt/slides/slide6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6" name="Shape 7866"/>
        <p:cNvGrpSpPr/>
        <p:nvPr/>
      </p:nvGrpSpPr>
      <p:grpSpPr>
        <a:xfrm>
          <a:off x="0" y="0"/>
          <a:ext cx="0" cy="0"/>
          <a:chOff x="0" y="0"/>
          <a:chExt cx="0" cy="0"/>
        </a:xfrm>
      </p:grpSpPr>
      <p:sp>
        <p:nvSpPr>
          <p:cNvPr id="7867" name="Google Shape;7867;p67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68" name="Google Shape;7868;p6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69" name="Google Shape;7869;p679"/>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a:t>
            </a:r>
            <a:endParaRPr/>
          </a:p>
        </p:txBody>
      </p:sp>
      <p:pic>
        <p:nvPicPr>
          <p:cNvPr id="7870" name="Google Shape;7870;p679"/>
          <p:cNvPicPr preferRelativeResize="0"/>
          <p:nvPr/>
        </p:nvPicPr>
        <p:blipFill rotWithShape="1">
          <a:blip r:embed="rId4">
            <a:alphaModFix/>
          </a:blip>
          <a:srcRect b="0" l="0" r="0" t="0"/>
          <a:stretch/>
        </p:blipFill>
        <p:spPr>
          <a:xfrm>
            <a:off x="3581400" y="2172616"/>
            <a:ext cx="11482078" cy="78035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 name="Google Shape;862;p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3" name="Google Shape;863;p6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4" name="Google Shape;864;p6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65" name="Google Shape;865;p68"/>
          <p:cNvPicPr preferRelativeResize="0"/>
          <p:nvPr/>
        </p:nvPicPr>
        <p:blipFill rotWithShape="1">
          <a:blip r:embed="rId4">
            <a:alphaModFix/>
          </a:blip>
          <a:srcRect b="0" l="0" r="0" t="0"/>
          <a:stretch/>
        </p:blipFill>
        <p:spPr>
          <a:xfrm>
            <a:off x="2684784" y="4556714"/>
            <a:ext cx="11743483" cy="2268627"/>
          </a:xfrm>
          <a:prstGeom prst="rect">
            <a:avLst/>
          </a:prstGeom>
          <a:noFill/>
          <a:ln>
            <a:noFill/>
          </a:ln>
        </p:spPr>
      </p:pic>
      <p:pic>
        <p:nvPicPr>
          <p:cNvPr id="866" name="Google Shape;866;p68"/>
          <p:cNvPicPr preferRelativeResize="0"/>
          <p:nvPr/>
        </p:nvPicPr>
        <p:blipFill rotWithShape="1">
          <a:blip r:embed="rId5">
            <a:alphaModFix/>
          </a:blip>
          <a:srcRect b="0" l="0" r="0" t="0"/>
          <a:stretch/>
        </p:blipFill>
        <p:spPr>
          <a:xfrm>
            <a:off x="2684784" y="7275677"/>
            <a:ext cx="12849157" cy="1767220"/>
          </a:xfrm>
          <a:prstGeom prst="rect">
            <a:avLst/>
          </a:prstGeom>
          <a:noFill/>
          <a:ln>
            <a:noFill/>
          </a:ln>
        </p:spPr>
      </p:pic>
      <p:pic>
        <p:nvPicPr>
          <p:cNvPr id="867" name="Google Shape;867;p68"/>
          <p:cNvPicPr preferRelativeResize="0"/>
          <p:nvPr/>
        </p:nvPicPr>
        <p:blipFill rotWithShape="1">
          <a:blip r:embed="rId6">
            <a:alphaModFix/>
          </a:blip>
          <a:srcRect b="0" l="0" r="0" t="0"/>
          <a:stretch/>
        </p:blipFill>
        <p:spPr>
          <a:xfrm>
            <a:off x="1752600" y="2513039"/>
            <a:ext cx="14562855" cy="1277443"/>
          </a:xfrm>
          <a:prstGeom prst="rect">
            <a:avLst/>
          </a:prstGeom>
          <a:noFill/>
          <a:ln>
            <a:noFill/>
          </a:ln>
        </p:spPr>
      </p:pic>
    </p:spTree>
  </p:cSld>
  <p:clrMapOvr>
    <a:masterClrMapping/>
  </p:clrMapOvr>
</p:sld>
</file>

<file path=ppt/slides/slide6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5" name="Shape 7875"/>
        <p:cNvGrpSpPr/>
        <p:nvPr/>
      </p:nvGrpSpPr>
      <p:grpSpPr>
        <a:xfrm>
          <a:off x="0" y="0"/>
          <a:ext cx="0" cy="0"/>
          <a:chOff x="0" y="0"/>
          <a:chExt cx="0" cy="0"/>
        </a:xfrm>
      </p:grpSpPr>
      <p:sp>
        <p:nvSpPr>
          <p:cNvPr id="7876" name="Google Shape;7876;p68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77" name="Google Shape;7877;p6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78" name="Google Shape;7878;p680"/>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OVER () – ORDER BY KULLANIMI – RANGE BETWEEN İFADESİ</a:t>
            </a:r>
            <a:endParaRPr/>
          </a:p>
        </p:txBody>
      </p:sp>
      <p:pic>
        <p:nvPicPr>
          <p:cNvPr id="7879" name="Google Shape;7879;p680"/>
          <p:cNvPicPr preferRelativeResize="0"/>
          <p:nvPr/>
        </p:nvPicPr>
        <p:blipFill rotWithShape="1">
          <a:blip r:embed="rId4">
            <a:alphaModFix/>
          </a:blip>
          <a:srcRect b="0" l="0" r="0" t="0"/>
          <a:stretch/>
        </p:blipFill>
        <p:spPr>
          <a:xfrm>
            <a:off x="2550291" y="2247900"/>
            <a:ext cx="13604109" cy="7333028"/>
          </a:xfrm>
          <a:prstGeom prst="rect">
            <a:avLst/>
          </a:prstGeom>
          <a:noFill/>
          <a:ln>
            <a:noFill/>
          </a:ln>
        </p:spPr>
      </p:pic>
    </p:spTree>
  </p:cSld>
  <p:clrMapOvr>
    <a:masterClrMapping/>
  </p:clrMapOvr>
</p:sld>
</file>

<file path=ppt/slides/slide6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4" name="Shape 7884"/>
        <p:cNvGrpSpPr/>
        <p:nvPr/>
      </p:nvGrpSpPr>
      <p:grpSpPr>
        <a:xfrm>
          <a:off x="0" y="0"/>
          <a:ext cx="0" cy="0"/>
          <a:chOff x="0" y="0"/>
          <a:chExt cx="0" cy="0"/>
        </a:xfrm>
      </p:grpSpPr>
      <p:sp>
        <p:nvSpPr>
          <p:cNvPr id="7885" name="Google Shape;7885;p68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86" name="Google Shape;7886;p6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87" name="Google Shape;7887;p681"/>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FIRST VALUE ()</a:t>
            </a:r>
            <a:endParaRPr/>
          </a:p>
        </p:txBody>
      </p:sp>
      <p:pic>
        <p:nvPicPr>
          <p:cNvPr id="7888" name="Google Shape;7888;p681"/>
          <p:cNvPicPr preferRelativeResize="0"/>
          <p:nvPr/>
        </p:nvPicPr>
        <p:blipFill rotWithShape="1">
          <a:blip r:embed="rId4">
            <a:alphaModFix/>
          </a:blip>
          <a:srcRect b="0" l="0" r="0" t="0"/>
          <a:stretch/>
        </p:blipFill>
        <p:spPr>
          <a:xfrm>
            <a:off x="387352" y="4381500"/>
            <a:ext cx="17513296" cy="2174065"/>
          </a:xfrm>
          <a:prstGeom prst="rect">
            <a:avLst/>
          </a:prstGeom>
          <a:noFill/>
          <a:ln>
            <a:noFill/>
          </a:ln>
        </p:spPr>
      </p:pic>
    </p:spTree>
  </p:cSld>
  <p:clrMapOvr>
    <a:masterClrMapping/>
  </p:clrMapOvr>
</p:sld>
</file>

<file path=ppt/slides/slide6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3" name="Shape 7893"/>
        <p:cNvGrpSpPr/>
        <p:nvPr/>
      </p:nvGrpSpPr>
      <p:grpSpPr>
        <a:xfrm>
          <a:off x="0" y="0"/>
          <a:ext cx="0" cy="0"/>
          <a:chOff x="0" y="0"/>
          <a:chExt cx="0" cy="0"/>
        </a:xfrm>
      </p:grpSpPr>
      <p:sp>
        <p:nvSpPr>
          <p:cNvPr id="7894" name="Google Shape;7894;p68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95" name="Google Shape;7895;p6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896" name="Google Shape;7896;p682"/>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FIRST VALUE ()</a:t>
            </a:r>
            <a:endParaRPr/>
          </a:p>
        </p:txBody>
      </p:sp>
      <p:pic>
        <p:nvPicPr>
          <p:cNvPr id="7897" name="Google Shape;7897;p682"/>
          <p:cNvPicPr preferRelativeResize="0"/>
          <p:nvPr/>
        </p:nvPicPr>
        <p:blipFill rotWithShape="1">
          <a:blip r:embed="rId4">
            <a:alphaModFix/>
          </a:blip>
          <a:srcRect b="0" l="0" r="0" t="0"/>
          <a:stretch/>
        </p:blipFill>
        <p:spPr>
          <a:xfrm>
            <a:off x="1497066" y="2398455"/>
            <a:ext cx="4343400" cy="7096065"/>
          </a:xfrm>
          <a:prstGeom prst="rect">
            <a:avLst/>
          </a:prstGeom>
          <a:noFill/>
          <a:ln>
            <a:noFill/>
          </a:ln>
        </p:spPr>
      </p:pic>
      <p:pic>
        <p:nvPicPr>
          <p:cNvPr id="7898" name="Google Shape;7898;p682"/>
          <p:cNvPicPr preferRelativeResize="0"/>
          <p:nvPr/>
        </p:nvPicPr>
        <p:blipFill rotWithShape="1">
          <a:blip r:embed="rId5">
            <a:alphaModFix/>
          </a:blip>
          <a:srcRect b="0" l="0" r="0" t="0"/>
          <a:stretch/>
        </p:blipFill>
        <p:spPr>
          <a:xfrm>
            <a:off x="7010400" y="2354724"/>
            <a:ext cx="9296400" cy="6987490"/>
          </a:xfrm>
          <a:prstGeom prst="rect">
            <a:avLst/>
          </a:prstGeom>
          <a:noFill/>
          <a:ln>
            <a:noFill/>
          </a:ln>
        </p:spPr>
      </p:pic>
      <p:sp>
        <p:nvSpPr>
          <p:cNvPr id="7899" name="Google Shape;7899;p682"/>
          <p:cNvSpPr/>
          <p:nvPr/>
        </p:nvSpPr>
        <p:spPr>
          <a:xfrm>
            <a:off x="1497066" y="4533900"/>
            <a:ext cx="4141734" cy="6096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00" name="Google Shape;7900;p682"/>
          <p:cNvSpPr/>
          <p:nvPr/>
        </p:nvSpPr>
        <p:spPr>
          <a:xfrm>
            <a:off x="1497066" y="5981700"/>
            <a:ext cx="4141734" cy="609600"/>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5" name="Shape 7905"/>
        <p:cNvGrpSpPr/>
        <p:nvPr/>
      </p:nvGrpSpPr>
      <p:grpSpPr>
        <a:xfrm>
          <a:off x="0" y="0"/>
          <a:ext cx="0" cy="0"/>
          <a:chOff x="0" y="0"/>
          <a:chExt cx="0" cy="0"/>
        </a:xfrm>
      </p:grpSpPr>
      <p:sp>
        <p:nvSpPr>
          <p:cNvPr id="7906" name="Google Shape;7906;p68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07" name="Google Shape;7907;p6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08" name="Google Shape;7908;p683"/>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FIRST VALUE ()</a:t>
            </a:r>
            <a:endParaRPr/>
          </a:p>
        </p:txBody>
      </p:sp>
      <p:pic>
        <p:nvPicPr>
          <p:cNvPr id="7909" name="Google Shape;7909;p683"/>
          <p:cNvPicPr preferRelativeResize="0"/>
          <p:nvPr/>
        </p:nvPicPr>
        <p:blipFill rotWithShape="1">
          <a:blip r:embed="rId4">
            <a:alphaModFix/>
          </a:blip>
          <a:srcRect b="0" l="0" r="0" t="0"/>
          <a:stretch/>
        </p:blipFill>
        <p:spPr>
          <a:xfrm>
            <a:off x="3352800" y="2286342"/>
            <a:ext cx="11164667" cy="7200558"/>
          </a:xfrm>
          <a:prstGeom prst="rect">
            <a:avLst/>
          </a:prstGeom>
          <a:noFill/>
          <a:ln>
            <a:noFill/>
          </a:ln>
        </p:spPr>
      </p:pic>
      <p:sp>
        <p:nvSpPr>
          <p:cNvPr id="7910" name="Google Shape;7910;p683"/>
          <p:cNvSpPr/>
          <p:nvPr/>
        </p:nvSpPr>
        <p:spPr>
          <a:xfrm>
            <a:off x="3657600" y="6667500"/>
            <a:ext cx="2971799"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1" name="Google Shape;7911;p683"/>
          <p:cNvSpPr/>
          <p:nvPr/>
        </p:nvSpPr>
        <p:spPr>
          <a:xfrm>
            <a:off x="3657600" y="5540235"/>
            <a:ext cx="2971799" cy="381000"/>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2" name="Google Shape;7912;p683"/>
          <p:cNvSpPr/>
          <p:nvPr/>
        </p:nvSpPr>
        <p:spPr>
          <a:xfrm>
            <a:off x="3657600" y="8953500"/>
            <a:ext cx="2971799" cy="381000"/>
          </a:xfrm>
          <a:prstGeom prst="rect">
            <a:avLst/>
          </a:prstGeom>
          <a:noFill/>
          <a:ln cap="flat" cmpd="sng" w="762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3" name="Google Shape;7913;p683"/>
          <p:cNvSpPr/>
          <p:nvPr/>
        </p:nvSpPr>
        <p:spPr>
          <a:xfrm>
            <a:off x="3657600" y="7429500"/>
            <a:ext cx="2971799" cy="381000"/>
          </a:xfrm>
          <a:prstGeom prst="rect">
            <a:avLst/>
          </a:prstGeom>
          <a:noFill/>
          <a:ln cap="flat" cmpd="sng" w="762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8" name="Shape 7918"/>
        <p:cNvGrpSpPr/>
        <p:nvPr/>
      </p:nvGrpSpPr>
      <p:grpSpPr>
        <a:xfrm>
          <a:off x="0" y="0"/>
          <a:ext cx="0" cy="0"/>
          <a:chOff x="0" y="0"/>
          <a:chExt cx="0" cy="0"/>
        </a:xfrm>
      </p:grpSpPr>
      <p:sp>
        <p:nvSpPr>
          <p:cNvPr id="7919" name="Google Shape;7919;p68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20" name="Google Shape;7920;p6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21" name="Google Shape;7921;p684"/>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FIRST VALUE ()</a:t>
            </a:r>
            <a:endParaRPr/>
          </a:p>
        </p:txBody>
      </p:sp>
      <p:pic>
        <p:nvPicPr>
          <p:cNvPr id="7922" name="Google Shape;7922;p684"/>
          <p:cNvPicPr preferRelativeResize="0"/>
          <p:nvPr/>
        </p:nvPicPr>
        <p:blipFill rotWithShape="1">
          <a:blip r:embed="rId4">
            <a:alphaModFix/>
          </a:blip>
          <a:srcRect b="0" l="0" r="0" t="0"/>
          <a:stretch/>
        </p:blipFill>
        <p:spPr>
          <a:xfrm>
            <a:off x="3366281" y="2400300"/>
            <a:ext cx="11555438" cy="7182852"/>
          </a:xfrm>
          <a:prstGeom prst="rect">
            <a:avLst/>
          </a:prstGeom>
          <a:noFill/>
          <a:ln>
            <a:noFill/>
          </a:ln>
        </p:spPr>
      </p:pic>
    </p:spTree>
  </p:cSld>
  <p:clrMapOvr>
    <a:masterClrMapping/>
  </p:clrMapOvr>
</p:sld>
</file>

<file path=ppt/slides/slide6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7" name="Shape 7927"/>
        <p:cNvGrpSpPr/>
        <p:nvPr/>
      </p:nvGrpSpPr>
      <p:grpSpPr>
        <a:xfrm>
          <a:off x="0" y="0"/>
          <a:ext cx="0" cy="0"/>
          <a:chOff x="0" y="0"/>
          <a:chExt cx="0" cy="0"/>
        </a:xfrm>
      </p:grpSpPr>
      <p:sp>
        <p:nvSpPr>
          <p:cNvPr id="7928" name="Google Shape;7928;p68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29" name="Google Shape;7929;p6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30" name="Google Shape;7930;p685"/>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LAST VALUE ()</a:t>
            </a:r>
            <a:endParaRPr/>
          </a:p>
        </p:txBody>
      </p:sp>
      <p:pic>
        <p:nvPicPr>
          <p:cNvPr id="7931" name="Google Shape;7931;p685"/>
          <p:cNvPicPr preferRelativeResize="0"/>
          <p:nvPr/>
        </p:nvPicPr>
        <p:blipFill rotWithShape="1">
          <a:blip r:embed="rId4">
            <a:alphaModFix/>
          </a:blip>
          <a:srcRect b="0" l="0" r="0" t="0"/>
          <a:stretch/>
        </p:blipFill>
        <p:spPr>
          <a:xfrm>
            <a:off x="304800" y="4009480"/>
            <a:ext cx="17297400" cy="2268041"/>
          </a:xfrm>
          <a:prstGeom prst="rect">
            <a:avLst/>
          </a:prstGeom>
          <a:noFill/>
          <a:ln>
            <a:noFill/>
          </a:ln>
        </p:spPr>
      </p:pic>
    </p:spTree>
  </p:cSld>
  <p:clrMapOvr>
    <a:masterClrMapping/>
  </p:clrMapOvr>
</p:sld>
</file>

<file path=ppt/slides/slide6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6" name="Shape 7936"/>
        <p:cNvGrpSpPr/>
        <p:nvPr/>
      </p:nvGrpSpPr>
      <p:grpSpPr>
        <a:xfrm>
          <a:off x="0" y="0"/>
          <a:ext cx="0" cy="0"/>
          <a:chOff x="0" y="0"/>
          <a:chExt cx="0" cy="0"/>
        </a:xfrm>
      </p:grpSpPr>
      <p:sp>
        <p:nvSpPr>
          <p:cNvPr id="7937" name="Google Shape;7937;p68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38" name="Google Shape;7938;p6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39" name="Google Shape;7939;p686"/>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LAST VALUE ()</a:t>
            </a:r>
            <a:endParaRPr/>
          </a:p>
        </p:txBody>
      </p:sp>
      <p:pic>
        <p:nvPicPr>
          <p:cNvPr id="7940" name="Google Shape;7940;p686"/>
          <p:cNvPicPr preferRelativeResize="0"/>
          <p:nvPr/>
        </p:nvPicPr>
        <p:blipFill rotWithShape="1">
          <a:blip r:embed="rId4">
            <a:alphaModFix/>
          </a:blip>
          <a:srcRect b="0" l="0" r="0" t="0"/>
          <a:stretch/>
        </p:blipFill>
        <p:spPr>
          <a:xfrm>
            <a:off x="3171967" y="2324100"/>
            <a:ext cx="11944066" cy="6572636"/>
          </a:xfrm>
          <a:prstGeom prst="rect">
            <a:avLst/>
          </a:prstGeom>
          <a:noFill/>
          <a:ln>
            <a:noFill/>
          </a:ln>
        </p:spPr>
      </p:pic>
      <p:sp>
        <p:nvSpPr>
          <p:cNvPr id="7941" name="Google Shape;7941;p686"/>
          <p:cNvSpPr/>
          <p:nvPr/>
        </p:nvSpPr>
        <p:spPr>
          <a:xfrm>
            <a:off x="3171967" y="8322492"/>
            <a:ext cx="2971799" cy="3810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6" name="Shape 7946"/>
        <p:cNvGrpSpPr/>
        <p:nvPr/>
      </p:nvGrpSpPr>
      <p:grpSpPr>
        <a:xfrm>
          <a:off x="0" y="0"/>
          <a:ext cx="0" cy="0"/>
          <a:chOff x="0" y="0"/>
          <a:chExt cx="0" cy="0"/>
        </a:xfrm>
      </p:grpSpPr>
      <p:sp>
        <p:nvSpPr>
          <p:cNvPr id="7947" name="Google Shape;7947;p68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48" name="Google Shape;7948;p6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49" name="Google Shape;7949;p687"/>
          <p:cNvSpPr txBox="1"/>
          <p:nvPr/>
        </p:nvSpPr>
        <p:spPr>
          <a:xfrm>
            <a:off x="2828408" y="800100"/>
            <a:ext cx="12631184"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LAST VALUE ()</a:t>
            </a:r>
            <a:endParaRPr/>
          </a:p>
        </p:txBody>
      </p:sp>
      <p:pic>
        <p:nvPicPr>
          <p:cNvPr id="7950" name="Google Shape;7950;p687"/>
          <p:cNvPicPr preferRelativeResize="0"/>
          <p:nvPr/>
        </p:nvPicPr>
        <p:blipFill rotWithShape="1">
          <a:blip r:embed="rId4">
            <a:alphaModFix/>
          </a:blip>
          <a:srcRect b="0" l="0" r="0" t="0"/>
          <a:stretch/>
        </p:blipFill>
        <p:spPr>
          <a:xfrm>
            <a:off x="2853897" y="2279025"/>
            <a:ext cx="12580207" cy="7063189"/>
          </a:xfrm>
          <a:prstGeom prst="rect">
            <a:avLst/>
          </a:prstGeom>
          <a:noFill/>
          <a:ln>
            <a:noFill/>
          </a:ln>
        </p:spPr>
      </p:pic>
      <p:sp>
        <p:nvSpPr>
          <p:cNvPr id="7951" name="Google Shape;7951;p687"/>
          <p:cNvSpPr/>
          <p:nvPr/>
        </p:nvSpPr>
        <p:spPr>
          <a:xfrm>
            <a:off x="2853896" y="5144952"/>
            <a:ext cx="3554833" cy="455748"/>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6" name="Shape 7956"/>
        <p:cNvGrpSpPr/>
        <p:nvPr/>
      </p:nvGrpSpPr>
      <p:grpSpPr>
        <a:xfrm>
          <a:off x="0" y="0"/>
          <a:ext cx="0" cy="0"/>
          <a:chOff x="0" y="0"/>
          <a:chExt cx="0" cy="0"/>
        </a:xfrm>
      </p:grpSpPr>
      <p:sp>
        <p:nvSpPr>
          <p:cNvPr id="7957" name="Google Shape;7957;p68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58" name="Google Shape;7958;p6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59" name="Google Shape;7959;p688"/>
          <p:cNvSpPr txBox="1"/>
          <p:nvPr/>
        </p:nvSpPr>
        <p:spPr>
          <a:xfrm>
            <a:off x="2828408" y="800100"/>
            <a:ext cx="12631184"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LAST VALUE ()</a:t>
            </a:r>
            <a:endParaRPr/>
          </a:p>
        </p:txBody>
      </p:sp>
      <p:pic>
        <p:nvPicPr>
          <p:cNvPr id="7960" name="Google Shape;7960;p688"/>
          <p:cNvPicPr preferRelativeResize="0"/>
          <p:nvPr/>
        </p:nvPicPr>
        <p:blipFill rotWithShape="1">
          <a:blip r:embed="rId4">
            <a:alphaModFix/>
          </a:blip>
          <a:srcRect b="0" l="0" r="0" t="0"/>
          <a:stretch/>
        </p:blipFill>
        <p:spPr>
          <a:xfrm>
            <a:off x="2858888" y="3077697"/>
            <a:ext cx="12622387" cy="6287377"/>
          </a:xfrm>
          <a:prstGeom prst="rect">
            <a:avLst/>
          </a:prstGeom>
          <a:noFill/>
          <a:ln>
            <a:noFill/>
          </a:ln>
        </p:spPr>
      </p:pic>
      <p:sp>
        <p:nvSpPr>
          <p:cNvPr id="7961" name="Google Shape;7961;p688"/>
          <p:cNvSpPr/>
          <p:nvPr/>
        </p:nvSpPr>
        <p:spPr>
          <a:xfrm>
            <a:off x="3048001" y="7269480"/>
            <a:ext cx="2743200" cy="38862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62" name="Google Shape;7962;p688"/>
          <p:cNvSpPr/>
          <p:nvPr/>
        </p:nvSpPr>
        <p:spPr>
          <a:xfrm>
            <a:off x="3048001" y="8976454"/>
            <a:ext cx="2857499" cy="388620"/>
          </a:xfrm>
          <a:prstGeom prst="rect">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7" name="Shape 7967"/>
        <p:cNvGrpSpPr/>
        <p:nvPr/>
      </p:nvGrpSpPr>
      <p:grpSpPr>
        <a:xfrm>
          <a:off x="0" y="0"/>
          <a:ext cx="0" cy="0"/>
          <a:chOff x="0" y="0"/>
          <a:chExt cx="0" cy="0"/>
        </a:xfrm>
      </p:grpSpPr>
      <p:sp>
        <p:nvSpPr>
          <p:cNvPr id="7968" name="Google Shape;7968;p68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69" name="Google Shape;7969;p6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70" name="Google Shape;7970;p689"/>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LEAD - LAG</a:t>
            </a:r>
            <a:endParaRPr sz="3200">
              <a:solidFill>
                <a:schemeClr val="lt1"/>
              </a:solidFill>
              <a:latin typeface="Arial"/>
              <a:ea typeface="Arial"/>
              <a:cs typeface="Arial"/>
              <a:sym typeface="Arial"/>
            </a:endParaRPr>
          </a:p>
        </p:txBody>
      </p:sp>
      <p:pic>
        <p:nvPicPr>
          <p:cNvPr id="7971" name="Google Shape;7971;p689"/>
          <p:cNvPicPr preferRelativeResize="0"/>
          <p:nvPr/>
        </p:nvPicPr>
        <p:blipFill rotWithShape="1">
          <a:blip r:embed="rId4">
            <a:alphaModFix/>
          </a:blip>
          <a:srcRect b="0" l="0" r="0" t="0"/>
          <a:stretch/>
        </p:blipFill>
        <p:spPr>
          <a:xfrm>
            <a:off x="1828800" y="3238500"/>
            <a:ext cx="15150024" cy="4572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4" name="Google Shape;874;p6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5" name="Google Shape;875;p6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76" name="Google Shape;876;p69"/>
          <p:cNvPicPr preferRelativeResize="0"/>
          <p:nvPr/>
        </p:nvPicPr>
        <p:blipFill rotWithShape="1">
          <a:blip r:embed="rId4">
            <a:alphaModFix/>
          </a:blip>
          <a:srcRect b="0" l="0" r="0" t="0"/>
          <a:stretch/>
        </p:blipFill>
        <p:spPr>
          <a:xfrm>
            <a:off x="1522062" y="2881072"/>
            <a:ext cx="15230409" cy="2700023"/>
          </a:xfrm>
          <a:prstGeom prst="rect">
            <a:avLst/>
          </a:prstGeom>
          <a:noFill/>
          <a:ln>
            <a:noFill/>
          </a:ln>
        </p:spPr>
      </p:pic>
      <p:pic>
        <p:nvPicPr>
          <p:cNvPr id="877" name="Google Shape;877;p69"/>
          <p:cNvPicPr preferRelativeResize="0"/>
          <p:nvPr/>
        </p:nvPicPr>
        <p:blipFill rotWithShape="1">
          <a:blip r:embed="rId5">
            <a:alphaModFix/>
          </a:blip>
          <a:srcRect b="0" l="0" r="0" t="0"/>
          <a:stretch/>
        </p:blipFill>
        <p:spPr>
          <a:xfrm>
            <a:off x="2090060" y="6493304"/>
            <a:ext cx="14050485" cy="2085846"/>
          </a:xfrm>
          <a:prstGeom prst="rect">
            <a:avLst/>
          </a:prstGeom>
          <a:noFill/>
          <a:ln>
            <a:noFill/>
          </a:ln>
        </p:spPr>
      </p:pic>
    </p:spTree>
  </p:cSld>
  <p:clrMapOvr>
    <a:masterClrMapping/>
  </p:clrMapOvr>
</p:sld>
</file>

<file path=ppt/slides/slide6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6" name="Shape 7976"/>
        <p:cNvGrpSpPr/>
        <p:nvPr/>
      </p:nvGrpSpPr>
      <p:grpSpPr>
        <a:xfrm>
          <a:off x="0" y="0"/>
          <a:ext cx="0" cy="0"/>
          <a:chOff x="0" y="0"/>
          <a:chExt cx="0" cy="0"/>
        </a:xfrm>
      </p:grpSpPr>
      <p:sp>
        <p:nvSpPr>
          <p:cNvPr id="7977" name="Google Shape;7977;p69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78" name="Google Shape;7978;p6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79" name="Google Shape;7979;p690"/>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LEAD ÖRNEK</a:t>
            </a:r>
            <a:endParaRPr sz="3200">
              <a:solidFill>
                <a:schemeClr val="lt1"/>
              </a:solidFill>
              <a:latin typeface="Arial"/>
              <a:ea typeface="Arial"/>
              <a:cs typeface="Arial"/>
              <a:sym typeface="Arial"/>
            </a:endParaRPr>
          </a:p>
        </p:txBody>
      </p:sp>
      <p:pic>
        <p:nvPicPr>
          <p:cNvPr id="7980" name="Google Shape;7980;p690"/>
          <p:cNvPicPr preferRelativeResize="0"/>
          <p:nvPr/>
        </p:nvPicPr>
        <p:blipFill rotWithShape="1">
          <a:blip r:embed="rId4">
            <a:alphaModFix/>
          </a:blip>
          <a:srcRect b="0" l="0" r="0" t="0"/>
          <a:stretch/>
        </p:blipFill>
        <p:spPr>
          <a:xfrm>
            <a:off x="2286000" y="2189602"/>
            <a:ext cx="13716000" cy="7658285"/>
          </a:xfrm>
          <a:prstGeom prst="rect">
            <a:avLst/>
          </a:prstGeom>
          <a:noFill/>
          <a:ln>
            <a:noFill/>
          </a:ln>
        </p:spPr>
      </p:pic>
    </p:spTree>
  </p:cSld>
  <p:clrMapOvr>
    <a:masterClrMapping/>
  </p:clrMapOvr>
</p:sld>
</file>

<file path=ppt/slides/slide6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5" name="Shape 7985"/>
        <p:cNvGrpSpPr/>
        <p:nvPr/>
      </p:nvGrpSpPr>
      <p:grpSpPr>
        <a:xfrm>
          <a:off x="0" y="0"/>
          <a:ext cx="0" cy="0"/>
          <a:chOff x="0" y="0"/>
          <a:chExt cx="0" cy="0"/>
        </a:xfrm>
      </p:grpSpPr>
      <p:sp>
        <p:nvSpPr>
          <p:cNvPr id="7986" name="Google Shape;7986;p69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87" name="Google Shape;7987;p6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88" name="Google Shape;7988;p691"/>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LEAD ÖRNEK</a:t>
            </a:r>
            <a:endParaRPr sz="3200">
              <a:solidFill>
                <a:schemeClr val="lt1"/>
              </a:solidFill>
              <a:latin typeface="Arial"/>
              <a:ea typeface="Arial"/>
              <a:cs typeface="Arial"/>
              <a:sym typeface="Arial"/>
            </a:endParaRPr>
          </a:p>
        </p:txBody>
      </p:sp>
      <p:pic>
        <p:nvPicPr>
          <p:cNvPr id="7989" name="Google Shape;7989;p691"/>
          <p:cNvPicPr preferRelativeResize="0"/>
          <p:nvPr/>
        </p:nvPicPr>
        <p:blipFill rotWithShape="1">
          <a:blip r:embed="rId4">
            <a:alphaModFix/>
          </a:blip>
          <a:srcRect b="0" l="0" r="0" t="0"/>
          <a:stretch/>
        </p:blipFill>
        <p:spPr>
          <a:xfrm>
            <a:off x="3645109" y="2202312"/>
            <a:ext cx="10997783" cy="7003674"/>
          </a:xfrm>
          <a:prstGeom prst="rect">
            <a:avLst/>
          </a:prstGeom>
          <a:noFill/>
          <a:ln>
            <a:noFill/>
          </a:ln>
        </p:spPr>
      </p:pic>
    </p:spTree>
  </p:cSld>
  <p:clrMapOvr>
    <a:masterClrMapping/>
  </p:clrMapOvr>
</p:sld>
</file>

<file path=ppt/slides/slide6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4" name="Shape 7994"/>
        <p:cNvGrpSpPr/>
        <p:nvPr/>
      </p:nvGrpSpPr>
      <p:grpSpPr>
        <a:xfrm>
          <a:off x="0" y="0"/>
          <a:ext cx="0" cy="0"/>
          <a:chOff x="0" y="0"/>
          <a:chExt cx="0" cy="0"/>
        </a:xfrm>
      </p:grpSpPr>
      <p:sp>
        <p:nvSpPr>
          <p:cNvPr id="7995" name="Google Shape;7995;p69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96" name="Google Shape;7996;p6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7997" name="Google Shape;7997;p692"/>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LAG ÖRNEK</a:t>
            </a:r>
            <a:endParaRPr sz="3200">
              <a:solidFill>
                <a:schemeClr val="lt1"/>
              </a:solidFill>
              <a:latin typeface="Arial"/>
              <a:ea typeface="Arial"/>
              <a:cs typeface="Arial"/>
              <a:sym typeface="Arial"/>
            </a:endParaRPr>
          </a:p>
        </p:txBody>
      </p:sp>
      <p:pic>
        <p:nvPicPr>
          <p:cNvPr id="7998" name="Google Shape;7998;p692"/>
          <p:cNvPicPr preferRelativeResize="0"/>
          <p:nvPr/>
        </p:nvPicPr>
        <p:blipFill rotWithShape="1">
          <a:blip r:embed="rId4">
            <a:alphaModFix/>
          </a:blip>
          <a:srcRect b="0" l="0" r="0" t="0"/>
          <a:stretch/>
        </p:blipFill>
        <p:spPr>
          <a:xfrm>
            <a:off x="2438400" y="2202312"/>
            <a:ext cx="13411199" cy="7488375"/>
          </a:xfrm>
          <a:prstGeom prst="rect">
            <a:avLst/>
          </a:prstGeom>
          <a:noFill/>
          <a:ln>
            <a:noFill/>
          </a:ln>
        </p:spPr>
      </p:pic>
    </p:spTree>
  </p:cSld>
  <p:clrMapOvr>
    <a:masterClrMapping/>
  </p:clrMapOvr>
</p:sld>
</file>

<file path=ppt/slides/slide6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3" name="Shape 8003"/>
        <p:cNvGrpSpPr/>
        <p:nvPr/>
      </p:nvGrpSpPr>
      <p:grpSpPr>
        <a:xfrm>
          <a:off x="0" y="0"/>
          <a:ext cx="0" cy="0"/>
          <a:chOff x="0" y="0"/>
          <a:chExt cx="0" cy="0"/>
        </a:xfrm>
      </p:grpSpPr>
      <p:sp>
        <p:nvSpPr>
          <p:cNvPr id="8004" name="Google Shape;8004;p69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05" name="Google Shape;8005;p6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06" name="Google Shape;8006;p693"/>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LAG ÖRNEK</a:t>
            </a:r>
            <a:endParaRPr sz="3200">
              <a:solidFill>
                <a:schemeClr val="lt1"/>
              </a:solidFill>
              <a:latin typeface="Arial"/>
              <a:ea typeface="Arial"/>
              <a:cs typeface="Arial"/>
              <a:sym typeface="Arial"/>
            </a:endParaRPr>
          </a:p>
        </p:txBody>
      </p:sp>
      <p:pic>
        <p:nvPicPr>
          <p:cNvPr id="8007" name="Google Shape;8007;p693"/>
          <p:cNvPicPr preferRelativeResize="0"/>
          <p:nvPr/>
        </p:nvPicPr>
        <p:blipFill rotWithShape="1">
          <a:blip r:embed="rId4">
            <a:alphaModFix/>
          </a:blip>
          <a:srcRect b="0" l="0" r="0" t="0"/>
          <a:stretch/>
        </p:blipFill>
        <p:spPr>
          <a:xfrm>
            <a:off x="3200400" y="2095500"/>
            <a:ext cx="11629815" cy="7666449"/>
          </a:xfrm>
          <a:prstGeom prst="rect">
            <a:avLst/>
          </a:prstGeom>
          <a:noFill/>
          <a:ln>
            <a:noFill/>
          </a:ln>
        </p:spPr>
      </p:pic>
    </p:spTree>
  </p:cSld>
  <p:clrMapOvr>
    <a:masterClrMapping/>
  </p:clrMapOvr>
</p:sld>
</file>

<file path=ppt/slides/slide6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2" name="Shape 8012"/>
        <p:cNvGrpSpPr/>
        <p:nvPr/>
      </p:nvGrpSpPr>
      <p:grpSpPr>
        <a:xfrm>
          <a:off x="0" y="0"/>
          <a:ext cx="0" cy="0"/>
          <a:chOff x="0" y="0"/>
          <a:chExt cx="0" cy="0"/>
        </a:xfrm>
      </p:grpSpPr>
      <p:sp>
        <p:nvSpPr>
          <p:cNvPr id="8013" name="Google Shape;8013;p69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14" name="Google Shape;8014;p6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15" name="Google Shape;8015;p694"/>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LAG ÖRNEK</a:t>
            </a:r>
            <a:endParaRPr sz="3200">
              <a:solidFill>
                <a:schemeClr val="lt1"/>
              </a:solidFill>
              <a:latin typeface="Arial"/>
              <a:ea typeface="Arial"/>
              <a:cs typeface="Arial"/>
              <a:sym typeface="Arial"/>
            </a:endParaRPr>
          </a:p>
        </p:txBody>
      </p:sp>
      <p:pic>
        <p:nvPicPr>
          <p:cNvPr id="8016" name="Google Shape;8016;p694"/>
          <p:cNvPicPr preferRelativeResize="0"/>
          <p:nvPr/>
        </p:nvPicPr>
        <p:blipFill rotWithShape="1">
          <a:blip r:embed="rId4">
            <a:alphaModFix/>
          </a:blip>
          <a:srcRect b="0" l="0" r="0" t="0"/>
          <a:stretch/>
        </p:blipFill>
        <p:spPr>
          <a:xfrm>
            <a:off x="3505200" y="2240412"/>
            <a:ext cx="11517332" cy="7887801"/>
          </a:xfrm>
          <a:prstGeom prst="rect">
            <a:avLst/>
          </a:prstGeom>
          <a:noFill/>
          <a:ln>
            <a:noFill/>
          </a:ln>
        </p:spPr>
      </p:pic>
    </p:spTree>
  </p:cSld>
  <p:clrMapOvr>
    <a:masterClrMapping/>
  </p:clrMapOvr>
</p:sld>
</file>

<file path=ppt/slides/slide6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1" name="Shape 8021"/>
        <p:cNvGrpSpPr/>
        <p:nvPr/>
      </p:nvGrpSpPr>
      <p:grpSpPr>
        <a:xfrm>
          <a:off x="0" y="0"/>
          <a:ext cx="0" cy="0"/>
          <a:chOff x="0" y="0"/>
          <a:chExt cx="0" cy="0"/>
        </a:xfrm>
      </p:grpSpPr>
      <p:sp>
        <p:nvSpPr>
          <p:cNvPr id="8022" name="Google Shape;8022;p69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23" name="Google Shape;8023;p6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24" name="Google Shape;8024;p695"/>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KÜMÜLATİF TOPLAM ALMA</a:t>
            </a:r>
            <a:endParaRPr sz="3200">
              <a:solidFill>
                <a:schemeClr val="lt1"/>
              </a:solidFill>
              <a:latin typeface="Arial"/>
              <a:ea typeface="Arial"/>
              <a:cs typeface="Arial"/>
              <a:sym typeface="Arial"/>
            </a:endParaRPr>
          </a:p>
        </p:txBody>
      </p:sp>
      <p:pic>
        <p:nvPicPr>
          <p:cNvPr id="8025" name="Google Shape;8025;p695"/>
          <p:cNvPicPr preferRelativeResize="0"/>
          <p:nvPr/>
        </p:nvPicPr>
        <p:blipFill rotWithShape="1">
          <a:blip r:embed="rId4">
            <a:alphaModFix/>
          </a:blip>
          <a:srcRect b="0" l="0" r="0" t="0"/>
          <a:stretch/>
        </p:blipFill>
        <p:spPr>
          <a:xfrm>
            <a:off x="2627095" y="2202312"/>
            <a:ext cx="13033809" cy="7284588"/>
          </a:xfrm>
          <a:prstGeom prst="rect">
            <a:avLst/>
          </a:prstGeom>
          <a:noFill/>
          <a:ln>
            <a:noFill/>
          </a:ln>
        </p:spPr>
      </p:pic>
      <p:sp>
        <p:nvSpPr>
          <p:cNvPr id="8026" name="Google Shape;8026;p695"/>
          <p:cNvSpPr/>
          <p:nvPr/>
        </p:nvSpPr>
        <p:spPr>
          <a:xfrm>
            <a:off x="2590800" y="6972300"/>
            <a:ext cx="6019800" cy="1219200"/>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1" name="Shape 8031"/>
        <p:cNvGrpSpPr/>
        <p:nvPr/>
      </p:nvGrpSpPr>
      <p:grpSpPr>
        <a:xfrm>
          <a:off x="0" y="0"/>
          <a:ext cx="0" cy="0"/>
          <a:chOff x="0" y="0"/>
          <a:chExt cx="0" cy="0"/>
        </a:xfrm>
      </p:grpSpPr>
      <p:sp>
        <p:nvSpPr>
          <p:cNvPr id="8032" name="Google Shape;8032;p69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33" name="Google Shape;8033;p6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34" name="Google Shape;8034;p696"/>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KÜMÜLATİF TOPLAM ALMA</a:t>
            </a:r>
            <a:endParaRPr sz="3200">
              <a:solidFill>
                <a:schemeClr val="lt1"/>
              </a:solidFill>
              <a:latin typeface="Arial"/>
              <a:ea typeface="Arial"/>
              <a:cs typeface="Arial"/>
              <a:sym typeface="Arial"/>
            </a:endParaRPr>
          </a:p>
        </p:txBody>
      </p:sp>
      <p:pic>
        <p:nvPicPr>
          <p:cNvPr id="8035" name="Google Shape;8035;p696"/>
          <p:cNvPicPr preferRelativeResize="0"/>
          <p:nvPr/>
        </p:nvPicPr>
        <p:blipFill rotWithShape="1">
          <a:blip r:embed="rId4">
            <a:alphaModFix/>
          </a:blip>
          <a:srcRect b="0" l="0" r="0" t="0"/>
          <a:stretch/>
        </p:blipFill>
        <p:spPr>
          <a:xfrm>
            <a:off x="2715070" y="2202312"/>
            <a:ext cx="13316890" cy="7618736"/>
          </a:xfrm>
          <a:prstGeom prst="rect">
            <a:avLst/>
          </a:prstGeom>
          <a:noFill/>
          <a:ln>
            <a:noFill/>
          </a:ln>
        </p:spPr>
      </p:pic>
      <p:sp>
        <p:nvSpPr>
          <p:cNvPr id="8036" name="Google Shape;8036;p696"/>
          <p:cNvSpPr/>
          <p:nvPr/>
        </p:nvSpPr>
        <p:spPr>
          <a:xfrm>
            <a:off x="6248400" y="9334500"/>
            <a:ext cx="1447800" cy="5881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1" name="Shape 8041"/>
        <p:cNvGrpSpPr/>
        <p:nvPr/>
      </p:nvGrpSpPr>
      <p:grpSpPr>
        <a:xfrm>
          <a:off x="0" y="0"/>
          <a:ext cx="0" cy="0"/>
          <a:chOff x="0" y="0"/>
          <a:chExt cx="0" cy="0"/>
        </a:xfrm>
      </p:grpSpPr>
      <p:pic>
        <p:nvPicPr>
          <p:cNvPr id="8042" name="Google Shape;8042;p697"/>
          <p:cNvPicPr preferRelativeResize="0"/>
          <p:nvPr/>
        </p:nvPicPr>
        <p:blipFill rotWithShape="1">
          <a:blip r:embed="rId3">
            <a:alphaModFix/>
          </a:blip>
          <a:srcRect b="0" l="0" r="0" t="0"/>
          <a:stretch/>
        </p:blipFill>
        <p:spPr>
          <a:xfrm>
            <a:off x="5181600" y="2009373"/>
            <a:ext cx="6982550" cy="7764083"/>
          </a:xfrm>
          <a:prstGeom prst="rect">
            <a:avLst/>
          </a:prstGeom>
          <a:noFill/>
          <a:ln>
            <a:noFill/>
          </a:ln>
        </p:spPr>
      </p:pic>
      <p:sp>
        <p:nvSpPr>
          <p:cNvPr id="8043" name="Google Shape;8043;p69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44" name="Google Shape;8044;p69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8045" name="Google Shape;8045;p697"/>
          <p:cNvSpPr txBox="1"/>
          <p:nvPr/>
        </p:nvSpPr>
        <p:spPr>
          <a:xfrm>
            <a:off x="2828408" y="800100"/>
            <a:ext cx="12631184" cy="599972"/>
          </a:xfrm>
          <a:prstGeom prst="rect">
            <a:avLst/>
          </a:prstGeom>
          <a:noFill/>
          <a:ln>
            <a:noFill/>
          </a:ln>
        </p:spPr>
        <p:txBody>
          <a:bodyPr anchorCtr="0" anchor="t" bIns="0" lIns="0" spcFirstLastPara="1" rIns="0" wrap="square" tIns="0">
            <a:spAutoFit/>
          </a:bodyPr>
          <a:lstStyle/>
          <a:p>
            <a:pPr indent="0" lvl="0" marL="0" marR="0" rtl="0" algn="ctr">
              <a:lnSpc>
                <a:spcPct val="54545"/>
              </a:lnSpc>
              <a:spcBef>
                <a:spcPts val="0"/>
              </a:spcBef>
              <a:spcAft>
                <a:spcPts val="0"/>
              </a:spcAft>
              <a:buNone/>
            </a:pPr>
            <a:r>
              <a:rPr lang="en-US" sz="6600">
                <a:solidFill>
                  <a:schemeClr val="lt1"/>
                </a:solidFill>
                <a:latin typeface="Arial"/>
                <a:ea typeface="Arial"/>
                <a:cs typeface="Arial"/>
                <a:sym typeface="Arial"/>
              </a:rPr>
              <a:t>KÜMÜLATİF TOPLAM ALMA</a:t>
            </a:r>
            <a:endParaRPr sz="3200">
              <a:solidFill>
                <a:schemeClr val="lt1"/>
              </a:solidFill>
              <a:latin typeface="Arial"/>
              <a:ea typeface="Arial"/>
              <a:cs typeface="Arial"/>
              <a:sym typeface="Arial"/>
            </a:endParaRPr>
          </a:p>
        </p:txBody>
      </p:sp>
      <p:sp>
        <p:nvSpPr>
          <p:cNvPr id="8046" name="Google Shape;8046;p697"/>
          <p:cNvSpPr/>
          <p:nvPr/>
        </p:nvSpPr>
        <p:spPr>
          <a:xfrm>
            <a:off x="8672875" y="9086204"/>
            <a:ext cx="1447800" cy="5881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47" name="Google Shape;8047;p697"/>
          <p:cNvSpPr/>
          <p:nvPr/>
        </p:nvSpPr>
        <p:spPr>
          <a:xfrm>
            <a:off x="8672875" y="6896100"/>
            <a:ext cx="1447800" cy="588192"/>
          </a:xfrm>
          <a:prstGeom prst="rect">
            <a:avLst/>
          </a:prstGeom>
          <a:noFill/>
          <a:ln cap="flat" cmpd="sng" w="762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1" name="Shape 8051"/>
        <p:cNvGrpSpPr/>
        <p:nvPr/>
      </p:nvGrpSpPr>
      <p:grpSpPr>
        <a:xfrm>
          <a:off x="0" y="0"/>
          <a:ext cx="0" cy="0"/>
          <a:chOff x="0" y="0"/>
          <a:chExt cx="0" cy="0"/>
        </a:xfrm>
      </p:grpSpPr>
      <p:pic>
        <p:nvPicPr>
          <p:cNvPr id="8052" name="Google Shape;8052;p698"/>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8053" name="Google Shape;8053;p698"/>
          <p:cNvGrpSpPr/>
          <p:nvPr/>
        </p:nvGrpSpPr>
        <p:grpSpPr>
          <a:xfrm>
            <a:off x="-4114800" y="7656384"/>
            <a:ext cx="21608346" cy="2282682"/>
            <a:chOff x="-11407176" y="3589003"/>
            <a:chExt cx="22632548" cy="3043579"/>
          </a:xfrm>
        </p:grpSpPr>
        <p:sp>
          <p:nvSpPr>
            <p:cNvPr id="8054" name="Google Shape;8054;p698"/>
            <p:cNvSpPr txBox="1"/>
            <p:nvPr/>
          </p:nvSpPr>
          <p:spPr>
            <a:xfrm>
              <a:off x="-11407176" y="3589003"/>
              <a:ext cx="14818798"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8055" name="Google Shape;8055;p698"/>
            <p:cNvSpPr txBox="1"/>
            <p:nvPr/>
          </p:nvSpPr>
          <p:spPr>
            <a:xfrm>
              <a:off x="-7097328" y="5765848"/>
              <a:ext cx="18322700" cy="866734"/>
            </a:xfrm>
            <a:prstGeom prst="rect">
              <a:avLst/>
            </a:prstGeom>
            <a:noFill/>
            <a:ln>
              <a:noFill/>
            </a:ln>
          </p:spPr>
          <p:txBody>
            <a:bodyPr anchorCtr="0" anchor="t" bIns="0" lIns="0" spcFirstLastPara="1" rIns="0" wrap="square" tIns="0">
              <a:spAutoFit/>
            </a:bodyPr>
            <a:lstStyle/>
            <a:p>
              <a:pPr indent="0" lvl="0" marL="0" marR="0" rtl="0" algn="r">
                <a:lnSpc>
                  <a:spcPct val="84259"/>
                </a:lnSpc>
                <a:spcBef>
                  <a:spcPts val="0"/>
                </a:spcBef>
                <a:spcAft>
                  <a:spcPts val="0"/>
                </a:spcAft>
                <a:buNone/>
              </a:pPr>
              <a:r>
                <a:rPr b="1" lang="en-US" sz="5400">
                  <a:solidFill>
                    <a:srgbClr val="E46232"/>
                  </a:solidFill>
                  <a:latin typeface="Arial"/>
                  <a:ea typeface="Arial"/>
                  <a:cs typeface="Arial"/>
                  <a:sym typeface="Arial"/>
                </a:rPr>
                <a:t>Window Fonksiyonları_Percent Rank, Cume_Dıst, Ntile</a:t>
              </a:r>
              <a:endParaRPr b="1" sz="5400">
                <a:solidFill>
                  <a:srgbClr val="E46232"/>
                </a:solidFill>
                <a:latin typeface="Arial"/>
                <a:ea typeface="Arial"/>
                <a:cs typeface="Arial"/>
                <a:sym typeface="Arial"/>
              </a:endParaRPr>
            </a:p>
          </p:txBody>
        </p:sp>
      </p:grpSp>
    </p:spTree>
  </p:cSld>
  <p:clrMapOvr>
    <a:masterClrMapping/>
  </p:clrMapOvr>
</p:sld>
</file>

<file path=ppt/slides/slide6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9" name="Shape 8059"/>
        <p:cNvGrpSpPr/>
        <p:nvPr/>
      </p:nvGrpSpPr>
      <p:grpSpPr>
        <a:xfrm>
          <a:off x="0" y="0"/>
          <a:ext cx="0" cy="0"/>
          <a:chOff x="0" y="0"/>
          <a:chExt cx="0" cy="0"/>
        </a:xfrm>
      </p:grpSpPr>
      <p:sp>
        <p:nvSpPr>
          <p:cNvPr id="8060" name="Google Shape;8060;p699"/>
          <p:cNvSpPr txBox="1"/>
          <p:nvPr/>
        </p:nvSpPr>
        <p:spPr>
          <a:xfrm>
            <a:off x="9430703" y="26077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8061" name="Google Shape;8061;p69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99"/>
          <p:cNvSpPr txBox="1"/>
          <p:nvPr/>
        </p:nvSpPr>
        <p:spPr>
          <a:xfrm>
            <a:off x="1149818" y="4074682"/>
            <a:ext cx="5582475" cy="2137636"/>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WINDOW FONKSİYONLARI</a:t>
            </a:r>
            <a:endParaRPr/>
          </a:p>
        </p:txBody>
      </p:sp>
      <p:sp>
        <p:nvSpPr>
          <p:cNvPr id="8063" name="Google Shape;8063;p699"/>
          <p:cNvSpPr txBox="1"/>
          <p:nvPr/>
        </p:nvSpPr>
        <p:spPr>
          <a:xfrm>
            <a:off x="10713720" y="26911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PERCENT RANK</a:t>
            </a:r>
            <a:endParaRPr/>
          </a:p>
        </p:txBody>
      </p:sp>
      <p:sp>
        <p:nvSpPr>
          <p:cNvPr id="8064" name="Google Shape;8064;p699"/>
          <p:cNvSpPr txBox="1"/>
          <p:nvPr/>
        </p:nvSpPr>
        <p:spPr>
          <a:xfrm>
            <a:off x="9430703" y="483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8065" name="Google Shape;8065;p699"/>
          <p:cNvCxnSpPr/>
          <p:nvPr/>
        </p:nvCxnSpPr>
        <p:spPr>
          <a:xfrm>
            <a:off x="9430703" y="39909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066" name="Google Shape;8066;p699"/>
          <p:cNvSpPr txBox="1"/>
          <p:nvPr/>
        </p:nvSpPr>
        <p:spPr>
          <a:xfrm>
            <a:off x="10627833" y="71202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NTILE</a:t>
            </a:r>
            <a:endParaRPr/>
          </a:p>
        </p:txBody>
      </p:sp>
      <p:pic>
        <p:nvPicPr>
          <p:cNvPr id="8067" name="Google Shape;8067;p6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68" name="Google Shape;8068;p699"/>
          <p:cNvSpPr txBox="1"/>
          <p:nvPr/>
        </p:nvSpPr>
        <p:spPr>
          <a:xfrm>
            <a:off x="9408334" y="704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8069" name="Google Shape;8069;p699"/>
          <p:cNvCxnSpPr/>
          <p:nvPr/>
        </p:nvCxnSpPr>
        <p:spPr>
          <a:xfrm>
            <a:off x="9408334" y="8431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070" name="Google Shape;8070;p699"/>
          <p:cNvSpPr txBox="1"/>
          <p:nvPr/>
        </p:nvSpPr>
        <p:spPr>
          <a:xfrm>
            <a:off x="10627833" y="499616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CUME_DIST</a:t>
            </a:r>
            <a:endParaRPr/>
          </a:p>
        </p:txBody>
      </p:sp>
      <p:cxnSp>
        <p:nvCxnSpPr>
          <p:cNvPr id="8071" name="Google Shape;8071;p699"/>
          <p:cNvCxnSpPr/>
          <p:nvPr/>
        </p:nvCxnSpPr>
        <p:spPr>
          <a:xfrm>
            <a:off x="9372600" y="6362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nvSpPr>
        <p:spPr>
          <a:xfrm>
            <a:off x="1295400" y="2171700"/>
            <a:ext cx="9819965" cy="8042523"/>
          </a:xfrm>
          <a:prstGeom prst="rect">
            <a:avLst/>
          </a:prstGeom>
          <a:noFill/>
          <a:ln>
            <a:noFill/>
          </a:ln>
        </p:spPr>
        <p:txBody>
          <a:bodyPr anchorCtr="0" anchor="t" bIns="0" lIns="0" spcFirstLastPara="1" rIns="0" wrap="square" tIns="0">
            <a:spAutoFit/>
          </a:bodyPr>
          <a:lstStyle/>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Geleneksel diyebileceğimiz, bu tip dosyalama sistemlerinde çeşitli sorunlar olması kaçınılmazdı.</a:t>
            </a:r>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457200" lvl="1" marL="9144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Veri Tekrarı : </a:t>
            </a:r>
            <a:r>
              <a:rPr b="0" i="0" lang="en-US" sz="2800" u="none" cap="none" strike="noStrike">
                <a:solidFill>
                  <a:schemeClr val="dk1"/>
                </a:solidFill>
                <a:latin typeface="Arial"/>
                <a:ea typeface="Arial"/>
                <a:cs typeface="Arial"/>
                <a:sym typeface="Arial"/>
              </a:rPr>
              <a:t>Aynı verinin farklı dosyalarda birden fazla yer alması durumu.</a:t>
            </a:r>
            <a:endParaRPr/>
          </a:p>
          <a:p>
            <a:pPr indent="-457200" lvl="1" marL="9144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Veri Bütünlüğü : </a:t>
            </a:r>
            <a:r>
              <a:rPr b="0" i="0" lang="en-US" sz="2800" u="none" cap="none" strike="noStrike">
                <a:solidFill>
                  <a:schemeClr val="dk1"/>
                </a:solidFill>
                <a:latin typeface="Arial"/>
                <a:ea typeface="Arial"/>
                <a:cs typeface="Arial"/>
                <a:sym typeface="Arial"/>
              </a:rPr>
              <a:t>Veriler tekrar ettiği için, bir dosyadaki veriler güncellenip,diğerlerinde güncellenmeyebiliyordu.</a:t>
            </a:r>
            <a:endParaRPr/>
          </a:p>
          <a:p>
            <a:pPr indent="-457200" lvl="1" marL="914400" marR="0" rtl="0" algn="l">
              <a:lnSpc>
                <a:spcPct val="160000"/>
              </a:lnSpc>
              <a:spcBef>
                <a:spcPts val="0"/>
              </a:spcBef>
              <a:spcAft>
                <a:spcPts val="0"/>
              </a:spcAft>
              <a:buClr>
                <a:srgbClr val="E46232"/>
              </a:buClr>
              <a:buSzPts val="2800"/>
              <a:buFont typeface="Arial"/>
              <a:buChar char="•"/>
            </a:pPr>
            <a:r>
              <a:rPr b="0" i="0" lang="en-US" sz="2800" u="none" cap="none" strike="noStrike">
                <a:solidFill>
                  <a:srgbClr val="E46232"/>
                </a:solidFill>
                <a:latin typeface="Arial"/>
                <a:ea typeface="Arial"/>
                <a:cs typeface="Arial"/>
                <a:sym typeface="Arial"/>
              </a:rPr>
              <a:t>Bellek İsrafı :  </a:t>
            </a:r>
            <a:r>
              <a:rPr b="0" i="0" lang="en-US" sz="2800" u="none" cap="none" strike="noStrike">
                <a:solidFill>
                  <a:schemeClr val="dk1"/>
                </a:solidFill>
                <a:latin typeface="Arial"/>
                <a:ea typeface="Arial"/>
                <a:cs typeface="Arial"/>
                <a:sym typeface="Arial"/>
              </a:rPr>
              <a:t>Aynı verilerin birden fazla dosyada kaydedilmesi nedeniyle hard disk gereksiz yere tekrarlı veriler için kullanılmış olurdu.</a:t>
            </a:r>
            <a:endParaRPr/>
          </a:p>
          <a:p>
            <a:pPr indent="-457200" lvl="1" marL="9144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Programların esnek olmaması ve belirli bir standarta oturmamış olması da zorlayıcı etkenler arasındaydı.</a:t>
            </a:r>
            <a:endParaRPr/>
          </a:p>
          <a:p>
            <a:pPr indent="-279400" lvl="1" marL="9144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77" name="Google Shape;177;p7"/>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78" name="Google Shape;178;p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GELENEKSEL DOSYALAMA SİSTEMLERİ SORUNLARI</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descr="metin, kişi içeren bir resim&#10;&#10;Açıklama otomatik olarak oluşturuldu" id="180" name="Google Shape;180;p7"/>
          <p:cNvPicPr preferRelativeResize="0"/>
          <p:nvPr/>
        </p:nvPicPr>
        <p:blipFill rotWithShape="1">
          <a:blip r:embed="rId4">
            <a:alphaModFix/>
          </a:blip>
          <a:srcRect b="0" l="0" r="0" t="0"/>
          <a:stretch/>
        </p:blipFill>
        <p:spPr>
          <a:xfrm>
            <a:off x="11963398" y="2614339"/>
            <a:ext cx="5940735" cy="3341664"/>
          </a:xfrm>
          <a:prstGeom prst="rect">
            <a:avLst/>
          </a:prstGeom>
          <a:noFill/>
          <a:ln>
            <a:noFill/>
          </a:ln>
        </p:spPr>
      </p:pic>
      <p:pic>
        <p:nvPicPr>
          <p:cNvPr descr="metin, iç mekan içeren bir resim&#10;&#10;Açıklama otomatik olarak oluşturuldu" id="181" name="Google Shape;181;p7"/>
          <p:cNvPicPr preferRelativeResize="0"/>
          <p:nvPr/>
        </p:nvPicPr>
        <p:blipFill rotWithShape="1">
          <a:blip r:embed="rId5">
            <a:alphaModFix/>
          </a:blip>
          <a:srcRect b="0" l="0" r="0" t="0"/>
          <a:stretch/>
        </p:blipFill>
        <p:spPr>
          <a:xfrm>
            <a:off x="12153038" y="5823370"/>
            <a:ext cx="5561457" cy="312832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4" name="Google Shape;884;p7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5" name="Google Shape;885;p7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86" name="Google Shape;886;p70"/>
          <p:cNvPicPr preferRelativeResize="0"/>
          <p:nvPr/>
        </p:nvPicPr>
        <p:blipFill rotWithShape="1">
          <a:blip r:embed="rId4">
            <a:alphaModFix/>
          </a:blip>
          <a:srcRect b="0" l="0" r="0" t="0"/>
          <a:stretch/>
        </p:blipFill>
        <p:spPr>
          <a:xfrm>
            <a:off x="1295400" y="4076700"/>
            <a:ext cx="5459340" cy="3530591"/>
          </a:xfrm>
          <a:prstGeom prst="rect">
            <a:avLst/>
          </a:prstGeom>
          <a:noFill/>
          <a:ln>
            <a:noFill/>
          </a:ln>
        </p:spPr>
      </p:pic>
      <p:pic>
        <p:nvPicPr>
          <p:cNvPr id="887" name="Google Shape;887;p70"/>
          <p:cNvPicPr preferRelativeResize="0"/>
          <p:nvPr/>
        </p:nvPicPr>
        <p:blipFill rotWithShape="1">
          <a:blip r:embed="rId5">
            <a:alphaModFix/>
          </a:blip>
          <a:srcRect b="0" l="0" r="0" t="0"/>
          <a:stretch/>
        </p:blipFill>
        <p:spPr>
          <a:xfrm>
            <a:off x="9525000" y="2324100"/>
            <a:ext cx="6922551" cy="2463960"/>
          </a:xfrm>
          <a:prstGeom prst="rect">
            <a:avLst/>
          </a:prstGeom>
          <a:noFill/>
          <a:ln>
            <a:noFill/>
          </a:ln>
        </p:spPr>
      </p:pic>
      <p:pic>
        <p:nvPicPr>
          <p:cNvPr id="888" name="Google Shape;888;p70"/>
          <p:cNvPicPr preferRelativeResize="0"/>
          <p:nvPr/>
        </p:nvPicPr>
        <p:blipFill rotWithShape="1">
          <a:blip r:embed="rId6">
            <a:alphaModFix/>
          </a:blip>
          <a:srcRect b="0" l="0" r="0" t="0"/>
          <a:stretch/>
        </p:blipFill>
        <p:spPr>
          <a:xfrm>
            <a:off x="10820400" y="5530114"/>
            <a:ext cx="4383193" cy="3392916"/>
          </a:xfrm>
          <a:prstGeom prst="rect">
            <a:avLst/>
          </a:prstGeom>
          <a:noFill/>
          <a:ln>
            <a:noFill/>
          </a:ln>
        </p:spPr>
      </p:pic>
    </p:spTree>
  </p:cSld>
  <p:clrMapOvr>
    <a:masterClrMapping/>
  </p:clrMapOvr>
</p:sld>
</file>

<file path=ppt/slides/slide7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5" name="Shape 8075"/>
        <p:cNvGrpSpPr/>
        <p:nvPr/>
      </p:nvGrpSpPr>
      <p:grpSpPr>
        <a:xfrm>
          <a:off x="0" y="0"/>
          <a:ext cx="0" cy="0"/>
          <a:chOff x="0" y="0"/>
          <a:chExt cx="0" cy="0"/>
        </a:xfrm>
      </p:grpSpPr>
      <p:sp>
        <p:nvSpPr>
          <p:cNvPr id="8076" name="Google Shape;8076;p70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7" name="Google Shape;8077;p700"/>
          <p:cNvGrpSpPr/>
          <p:nvPr/>
        </p:nvGrpSpPr>
        <p:grpSpPr>
          <a:xfrm>
            <a:off x="7391400" y="2009551"/>
            <a:ext cx="8703064" cy="5097116"/>
            <a:chOff x="-711200" y="-9525"/>
            <a:chExt cx="11604085" cy="6796153"/>
          </a:xfrm>
        </p:grpSpPr>
        <p:sp>
          <p:nvSpPr>
            <p:cNvPr id="8078" name="Google Shape;8078;p700"/>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PERCENT RANK</a:t>
              </a:r>
              <a:endParaRPr/>
            </a:p>
          </p:txBody>
        </p:sp>
        <p:sp>
          <p:nvSpPr>
            <p:cNvPr id="8079" name="Google Shape;8079;p700"/>
            <p:cNvSpPr txBox="1"/>
            <p:nvPr/>
          </p:nvSpPr>
          <p:spPr>
            <a:xfrm>
              <a:off x="-711200" y="3135286"/>
              <a:ext cx="11604085" cy="3651342"/>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Bir ürünün diğerlerine göre yüde kaç daha pahalı olduğunu öğrenmek istersek kullanabileceğimiz bir fonksyiondur.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FORMÜL :Mevcut Satır - 1 / Toplam Satır – 1</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İlk değer 0,son değer 100 değerini alır.</a:t>
              </a:r>
              <a:endParaRPr b="0" i="0" sz="3100" u="none" cap="none" strike="noStrike">
                <a:solidFill>
                  <a:srgbClr val="000000"/>
                </a:solidFill>
                <a:latin typeface="Arial"/>
                <a:ea typeface="Arial"/>
                <a:cs typeface="Arial"/>
                <a:sym typeface="Arial"/>
              </a:endParaRPr>
            </a:p>
          </p:txBody>
        </p:sp>
      </p:grpSp>
      <p:pic>
        <p:nvPicPr>
          <p:cNvPr id="8080" name="Google Shape;8080;p7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081" name="Google Shape;8081;p700"/>
          <p:cNvPicPr preferRelativeResize="0"/>
          <p:nvPr/>
        </p:nvPicPr>
        <p:blipFill rotWithShape="1">
          <a:blip r:embed="rId4">
            <a:alphaModFix/>
          </a:blip>
          <a:srcRect b="0" l="0" r="0" t="0"/>
          <a:stretch/>
        </p:blipFill>
        <p:spPr>
          <a:xfrm>
            <a:off x="490254" y="4200516"/>
            <a:ext cx="3302016" cy="1857384"/>
          </a:xfrm>
          <a:prstGeom prst="rect">
            <a:avLst/>
          </a:prstGeom>
          <a:noFill/>
          <a:ln>
            <a:noFill/>
          </a:ln>
        </p:spPr>
      </p:pic>
      <p:sp>
        <p:nvSpPr>
          <p:cNvPr id="8082" name="Google Shape;8082;p700"/>
          <p:cNvSpPr txBox="1"/>
          <p:nvPr/>
        </p:nvSpPr>
        <p:spPr>
          <a:xfrm>
            <a:off x="2242854" y="481651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PERCEN RANK</a:t>
            </a:r>
            <a:endParaRPr/>
          </a:p>
        </p:txBody>
      </p:sp>
    </p:spTree>
  </p:cSld>
  <p:clrMapOvr>
    <a:masterClrMapping/>
  </p:clrMapOvr>
</p:sld>
</file>

<file path=ppt/slides/slide7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6" name="Shape 8086"/>
        <p:cNvGrpSpPr/>
        <p:nvPr/>
      </p:nvGrpSpPr>
      <p:grpSpPr>
        <a:xfrm>
          <a:off x="0" y="0"/>
          <a:ext cx="0" cy="0"/>
          <a:chOff x="0" y="0"/>
          <a:chExt cx="0" cy="0"/>
        </a:xfrm>
      </p:grpSpPr>
      <p:sp>
        <p:nvSpPr>
          <p:cNvPr id="8087" name="Google Shape;8087;p7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8" name="Google Shape;8088;p7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089" name="Google Shape;8089;p70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090" name="Google Shape;8090;p70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PERCENT RANK -  ÖRNEK</a:t>
            </a:r>
            <a:endParaRPr/>
          </a:p>
        </p:txBody>
      </p:sp>
      <p:pic>
        <p:nvPicPr>
          <p:cNvPr id="8091" name="Google Shape;8091;p701"/>
          <p:cNvPicPr preferRelativeResize="0"/>
          <p:nvPr/>
        </p:nvPicPr>
        <p:blipFill rotWithShape="1">
          <a:blip r:embed="rId4">
            <a:alphaModFix/>
          </a:blip>
          <a:srcRect b="0" l="0" r="0" t="0"/>
          <a:stretch/>
        </p:blipFill>
        <p:spPr>
          <a:xfrm>
            <a:off x="5331517" y="2550240"/>
            <a:ext cx="7624966" cy="6782805"/>
          </a:xfrm>
          <a:prstGeom prst="rect">
            <a:avLst/>
          </a:prstGeom>
          <a:noFill/>
          <a:ln>
            <a:noFill/>
          </a:ln>
        </p:spPr>
      </p:pic>
    </p:spTree>
  </p:cSld>
  <p:clrMapOvr>
    <a:masterClrMapping/>
  </p:clrMapOvr>
</p:sld>
</file>

<file path=ppt/slides/slide7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5" name="Shape 8095"/>
        <p:cNvGrpSpPr/>
        <p:nvPr/>
      </p:nvGrpSpPr>
      <p:grpSpPr>
        <a:xfrm>
          <a:off x="0" y="0"/>
          <a:ext cx="0" cy="0"/>
          <a:chOff x="0" y="0"/>
          <a:chExt cx="0" cy="0"/>
        </a:xfrm>
      </p:grpSpPr>
      <p:sp>
        <p:nvSpPr>
          <p:cNvPr id="8096" name="Google Shape;8096;p70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702"/>
          <p:cNvGrpSpPr/>
          <p:nvPr/>
        </p:nvGrpSpPr>
        <p:grpSpPr>
          <a:xfrm>
            <a:off x="7391400" y="1562100"/>
            <a:ext cx="8703064" cy="6751414"/>
            <a:chOff x="-711200" y="-9525"/>
            <a:chExt cx="11604085" cy="9001884"/>
          </a:xfrm>
        </p:grpSpPr>
        <p:sp>
          <p:nvSpPr>
            <p:cNvPr id="8098" name="Google Shape;8098;p702"/>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CUME_DIST</a:t>
              </a:r>
              <a:endParaRPr/>
            </a:p>
          </p:txBody>
        </p:sp>
        <p:sp>
          <p:nvSpPr>
            <p:cNvPr id="8099" name="Google Shape;8099;p702"/>
            <p:cNvSpPr txBox="1"/>
            <p:nvPr/>
          </p:nvSpPr>
          <p:spPr>
            <a:xfrm>
              <a:off x="-711200" y="3135286"/>
              <a:ext cx="11604085" cy="5857073"/>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Bir değerin grup içindeki Kümülatif dağılımını bulur.Yani değerin grupa göre görece pozisyonunu hesaplar.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0 ile 1 arasında bir değer üretir.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Order By ifadesi Zorunludur.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Partition By Opsiyoneldir.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Formül : Mevcut Satır / Toplam Satır Sayısı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8100" name="Google Shape;8100;p7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101" name="Google Shape;8101;p702"/>
          <p:cNvPicPr preferRelativeResize="0"/>
          <p:nvPr/>
        </p:nvPicPr>
        <p:blipFill rotWithShape="1">
          <a:blip r:embed="rId4">
            <a:alphaModFix/>
          </a:blip>
          <a:srcRect b="0" l="0" r="0" t="0"/>
          <a:stretch/>
        </p:blipFill>
        <p:spPr>
          <a:xfrm>
            <a:off x="490254" y="4200516"/>
            <a:ext cx="3302016" cy="1857384"/>
          </a:xfrm>
          <a:prstGeom prst="rect">
            <a:avLst/>
          </a:prstGeom>
          <a:noFill/>
          <a:ln>
            <a:noFill/>
          </a:ln>
        </p:spPr>
      </p:pic>
      <p:sp>
        <p:nvSpPr>
          <p:cNvPr id="8102" name="Google Shape;8102;p702"/>
          <p:cNvSpPr txBox="1"/>
          <p:nvPr/>
        </p:nvSpPr>
        <p:spPr>
          <a:xfrm>
            <a:off x="2242854" y="481651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CUME_DIST</a:t>
            </a:r>
            <a:endParaRPr/>
          </a:p>
        </p:txBody>
      </p:sp>
    </p:spTree>
  </p:cSld>
  <p:clrMapOvr>
    <a:masterClrMapping/>
  </p:clrMapOvr>
</p:sld>
</file>

<file path=ppt/slides/slide7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6" name="Shape 8106"/>
        <p:cNvGrpSpPr/>
        <p:nvPr/>
      </p:nvGrpSpPr>
      <p:grpSpPr>
        <a:xfrm>
          <a:off x="0" y="0"/>
          <a:ext cx="0" cy="0"/>
          <a:chOff x="0" y="0"/>
          <a:chExt cx="0" cy="0"/>
        </a:xfrm>
      </p:grpSpPr>
      <p:sp>
        <p:nvSpPr>
          <p:cNvPr id="8107" name="Google Shape;8107;p70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8" name="Google Shape;8108;p7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09" name="Google Shape;8109;p70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10" name="Google Shape;8110;p70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CUME – DIST - ÖRNEK</a:t>
            </a:r>
            <a:endParaRPr/>
          </a:p>
        </p:txBody>
      </p:sp>
      <p:pic>
        <p:nvPicPr>
          <p:cNvPr id="8111" name="Google Shape;8111;p703"/>
          <p:cNvPicPr preferRelativeResize="0"/>
          <p:nvPr/>
        </p:nvPicPr>
        <p:blipFill rotWithShape="1">
          <a:blip r:embed="rId4">
            <a:alphaModFix/>
          </a:blip>
          <a:srcRect b="0" l="0" r="0" t="0"/>
          <a:stretch/>
        </p:blipFill>
        <p:spPr>
          <a:xfrm>
            <a:off x="4729970" y="2448150"/>
            <a:ext cx="8828061" cy="7038750"/>
          </a:xfrm>
          <a:prstGeom prst="rect">
            <a:avLst/>
          </a:prstGeom>
          <a:noFill/>
          <a:ln>
            <a:noFill/>
          </a:ln>
        </p:spPr>
      </p:pic>
    </p:spTree>
  </p:cSld>
  <p:clrMapOvr>
    <a:masterClrMapping/>
  </p:clrMapOvr>
</p:sld>
</file>

<file path=ppt/slides/slide7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5" name="Shape 8115"/>
        <p:cNvGrpSpPr/>
        <p:nvPr/>
      </p:nvGrpSpPr>
      <p:grpSpPr>
        <a:xfrm>
          <a:off x="0" y="0"/>
          <a:ext cx="0" cy="0"/>
          <a:chOff x="0" y="0"/>
          <a:chExt cx="0" cy="0"/>
        </a:xfrm>
      </p:grpSpPr>
      <p:sp>
        <p:nvSpPr>
          <p:cNvPr id="8116" name="Google Shape;8116;p7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7" name="Google Shape;8117;p7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18" name="Google Shape;8118;p70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19" name="Google Shape;8119;p70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CUME – DIST - ÖRNEK</a:t>
            </a:r>
            <a:endParaRPr/>
          </a:p>
        </p:txBody>
      </p:sp>
      <p:pic>
        <p:nvPicPr>
          <p:cNvPr id="8120" name="Google Shape;8120;p704"/>
          <p:cNvPicPr preferRelativeResize="0"/>
          <p:nvPr/>
        </p:nvPicPr>
        <p:blipFill rotWithShape="1">
          <a:blip r:embed="rId4">
            <a:alphaModFix/>
          </a:blip>
          <a:srcRect b="0" l="0" r="0" t="0"/>
          <a:stretch/>
        </p:blipFill>
        <p:spPr>
          <a:xfrm>
            <a:off x="4859382" y="2882506"/>
            <a:ext cx="8569237" cy="6756793"/>
          </a:xfrm>
          <a:prstGeom prst="rect">
            <a:avLst/>
          </a:prstGeom>
          <a:noFill/>
          <a:ln>
            <a:noFill/>
          </a:ln>
        </p:spPr>
      </p:pic>
    </p:spTree>
  </p:cSld>
  <p:clrMapOvr>
    <a:masterClrMapping/>
  </p:clrMapOvr>
</p:sld>
</file>

<file path=ppt/slides/slide7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4" name="Shape 8124"/>
        <p:cNvGrpSpPr/>
        <p:nvPr/>
      </p:nvGrpSpPr>
      <p:grpSpPr>
        <a:xfrm>
          <a:off x="0" y="0"/>
          <a:ext cx="0" cy="0"/>
          <a:chOff x="0" y="0"/>
          <a:chExt cx="0" cy="0"/>
        </a:xfrm>
      </p:grpSpPr>
      <p:sp>
        <p:nvSpPr>
          <p:cNvPr id="8125" name="Google Shape;8125;p70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6" name="Google Shape;8126;p705"/>
          <p:cNvGrpSpPr/>
          <p:nvPr/>
        </p:nvGrpSpPr>
        <p:grpSpPr>
          <a:xfrm>
            <a:off x="7391400" y="1562100"/>
            <a:ext cx="8703064" cy="7544174"/>
            <a:chOff x="-711200" y="-9525"/>
            <a:chExt cx="11604085" cy="10058896"/>
          </a:xfrm>
        </p:grpSpPr>
        <p:sp>
          <p:nvSpPr>
            <p:cNvPr id="8127" name="Google Shape;8127;p705"/>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NTILE</a:t>
              </a:r>
              <a:endParaRPr/>
            </a:p>
          </p:txBody>
        </p:sp>
        <p:sp>
          <p:nvSpPr>
            <p:cNvPr id="8128" name="Google Shape;8128;p705"/>
            <p:cNvSpPr txBox="1"/>
            <p:nvPr/>
          </p:nvSpPr>
          <p:spPr>
            <a:xfrm>
              <a:off x="-711200" y="2022474"/>
              <a:ext cx="11604085" cy="8026897"/>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Veriyi istediğimiz bir rakama göre gruplara ayırır.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Order by ifadesi zorunlu.</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Partition ifadesi opsiyonel.</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NTILE(2)'yi 10 satır için uygularsam --- 5'er li 2 grup yapar.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Eğer sayılarımız tam olarak bölünmüyorsa o zaman farklı satır sayılarında gruplara sahip oluruz.</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NTILE(3)'yi 10 satır için uygularsam --- 4 satır bir grupta,3'er satırda diğer gruplarda.</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SYNTAX: NTILE()OVER(ORDER BY Kolon1,Kolon2,...)</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NTILE()--Parantez içerisine tek bir argüman kabul eder.</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8129" name="Google Shape;8129;p7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130" name="Google Shape;8130;p705"/>
          <p:cNvPicPr preferRelativeResize="0"/>
          <p:nvPr/>
        </p:nvPicPr>
        <p:blipFill rotWithShape="1">
          <a:blip r:embed="rId4">
            <a:alphaModFix/>
          </a:blip>
          <a:srcRect b="0" l="0" r="0" t="0"/>
          <a:stretch/>
        </p:blipFill>
        <p:spPr>
          <a:xfrm>
            <a:off x="490254" y="4200516"/>
            <a:ext cx="3302016" cy="1857384"/>
          </a:xfrm>
          <a:prstGeom prst="rect">
            <a:avLst/>
          </a:prstGeom>
          <a:noFill/>
          <a:ln>
            <a:noFill/>
          </a:ln>
        </p:spPr>
      </p:pic>
      <p:sp>
        <p:nvSpPr>
          <p:cNvPr id="8131" name="Google Shape;8131;p705"/>
          <p:cNvSpPr txBox="1"/>
          <p:nvPr/>
        </p:nvSpPr>
        <p:spPr>
          <a:xfrm>
            <a:off x="2242854" y="481651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NTILE</a:t>
            </a:r>
            <a:endParaRPr/>
          </a:p>
        </p:txBody>
      </p:sp>
    </p:spTree>
  </p:cSld>
  <p:clrMapOvr>
    <a:masterClrMapping/>
  </p:clrMapOvr>
</p:sld>
</file>

<file path=ppt/slides/slide7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5" name="Shape 8135"/>
        <p:cNvGrpSpPr/>
        <p:nvPr/>
      </p:nvGrpSpPr>
      <p:grpSpPr>
        <a:xfrm>
          <a:off x="0" y="0"/>
          <a:ext cx="0" cy="0"/>
          <a:chOff x="0" y="0"/>
          <a:chExt cx="0" cy="0"/>
        </a:xfrm>
      </p:grpSpPr>
      <p:sp>
        <p:nvSpPr>
          <p:cNvPr id="8136" name="Google Shape;8136;p7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37" name="Google Shape;8137;p7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38" name="Google Shape;8138;p70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39" name="Google Shape;8139;p70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40" name="Google Shape;8140;p706"/>
          <p:cNvPicPr preferRelativeResize="0"/>
          <p:nvPr/>
        </p:nvPicPr>
        <p:blipFill rotWithShape="1">
          <a:blip r:embed="rId4">
            <a:alphaModFix/>
          </a:blip>
          <a:srcRect b="0" l="0" r="0" t="0"/>
          <a:stretch/>
        </p:blipFill>
        <p:spPr>
          <a:xfrm>
            <a:off x="6286500" y="2216139"/>
            <a:ext cx="5715000" cy="7764797"/>
          </a:xfrm>
          <a:prstGeom prst="rect">
            <a:avLst/>
          </a:prstGeom>
          <a:noFill/>
          <a:ln>
            <a:noFill/>
          </a:ln>
        </p:spPr>
      </p:pic>
    </p:spTree>
  </p:cSld>
  <p:clrMapOvr>
    <a:masterClrMapping/>
  </p:clrMapOvr>
</p:sld>
</file>

<file path=ppt/slides/slide7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4" name="Shape 8144"/>
        <p:cNvGrpSpPr/>
        <p:nvPr/>
      </p:nvGrpSpPr>
      <p:grpSpPr>
        <a:xfrm>
          <a:off x="0" y="0"/>
          <a:ext cx="0" cy="0"/>
          <a:chOff x="0" y="0"/>
          <a:chExt cx="0" cy="0"/>
        </a:xfrm>
      </p:grpSpPr>
      <p:sp>
        <p:nvSpPr>
          <p:cNvPr id="8145" name="Google Shape;8145;p7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46" name="Google Shape;8146;p7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47" name="Google Shape;8147;p7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48" name="Google Shape;8148;p70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49" name="Google Shape;8149;p707"/>
          <p:cNvPicPr preferRelativeResize="0"/>
          <p:nvPr/>
        </p:nvPicPr>
        <p:blipFill rotWithShape="1">
          <a:blip r:embed="rId4">
            <a:alphaModFix/>
          </a:blip>
          <a:srcRect b="0" l="0" r="0" t="0"/>
          <a:stretch/>
        </p:blipFill>
        <p:spPr>
          <a:xfrm>
            <a:off x="6629400" y="2368500"/>
            <a:ext cx="5029200" cy="7612436"/>
          </a:xfrm>
          <a:prstGeom prst="rect">
            <a:avLst/>
          </a:prstGeom>
          <a:noFill/>
          <a:ln>
            <a:noFill/>
          </a:ln>
        </p:spPr>
      </p:pic>
    </p:spTree>
  </p:cSld>
  <p:clrMapOvr>
    <a:masterClrMapping/>
  </p:clrMapOvr>
</p:sld>
</file>

<file path=ppt/slides/slide7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3" name="Shape 8153"/>
        <p:cNvGrpSpPr/>
        <p:nvPr/>
      </p:nvGrpSpPr>
      <p:grpSpPr>
        <a:xfrm>
          <a:off x="0" y="0"/>
          <a:ext cx="0" cy="0"/>
          <a:chOff x="0" y="0"/>
          <a:chExt cx="0" cy="0"/>
        </a:xfrm>
      </p:grpSpPr>
      <p:sp>
        <p:nvSpPr>
          <p:cNvPr id="8154" name="Google Shape;8154;p7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5" name="Google Shape;8155;p7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56" name="Google Shape;8156;p7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57" name="Google Shape;8157;p70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58" name="Google Shape;8158;p708"/>
          <p:cNvPicPr preferRelativeResize="0"/>
          <p:nvPr/>
        </p:nvPicPr>
        <p:blipFill rotWithShape="1">
          <a:blip r:embed="rId4">
            <a:alphaModFix/>
          </a:blip>
          <a:srcRect b="0" l="0" r="0" t="0"/>
          <a:stretch/>
        </p:blipFill>
        <p:spPr>
          <a:xfrm>
            <a:off x="6096000" y="2276075"/>
            <a:ext cx="6096000" cy="7153590"/>
          </a:xfrm>
          <a:prstGeom prst="rect">
            <a:avLst/>
          </a:prstGeom>
          <a:noFill/>
          <a:ln>
            <a:noFill/>
          </a:ln>
        </p:spPr>
      </p:pic>
    </p:spTree>
  </p:cSld>
  <p:clrMapOvr>
    <a:masterClrMapping/>
  </p:clrMapOvr>
</p:sld>
</file>

<file path=ppt/slides/slide7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2" name="Shape 8162"/>
        <p:cNvGrpSpPr/>
        <p:nvPr/>
      </p:nvGrpSpPr>
      <p:grpSpPr>
        <a:xfrm>
          <a:off x="0" y="0"/>
          <a:ext cx="0" cy="0"/>
          <a:chOff x="0" y="0"/>
          <a:chExt cx="0" cy="0"/>
        </a:xfrm>
      </p:grpSpPr>
      <p:sp>
        <p:nvSpPr>
          <p:cNvPr id="8163" name="Google Shape;8163;p7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64" name="Google Shape;8164;p7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65" name="Google Shape;8165;p7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66" name="Google Shape;8166;p70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67" name="Google Shape;8167;p709"/>
          <p:cNvPicPr preferRelativeResize="0"/>
          <p:nvPr/>
        </p:nvPicPr>
        <p:blipFill rotWithShape="1">
          <a:blip r:embed="rId4">
            <a:alphaModFix/>
          </a:blip>
          <a:srcRect b="0" l="0" r="0" t="0"/>
          <a:stretch/>
        </p:blipFill>
        <p:spPr>
          <a:xfrm>
            <a:off x="5680451" y="2423732"/>
            <a:ext cx="6927098" cy="7063167"/>
          </a:xfrm>
          <a:prstGeom prst="rect">
            <a:avLst/>
          </a:prstGeom>
          <a:noFill/>
          <a:ln>
            <a:noFill/>
          </a:ln>
        </p:spPr>
      </p:pic>
      <p:sp>
        <p:nvSpPr>
          <p:cNvPr id="8168" name="Google Shape;8168;p709"/>
          <p:cNvSpPr/>
          <p:nvPr/>
        </p:nvSpPr>
        <p:spPr>
          <a:xfrm>
            <a:off x="5791200" y="5143500"/>
            <a:ext cx="6324600" cy="2209800"/>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9" name="Google Shape;8169;p709"/>
          <p:cNvSpPr/>
          <p:nvPr/>
        </p:nvSpPr>
        <p:spPr>
          <a:xfrm>
            <a:off x="5791200" y="7353300"/>
            <a:ext cx="6324600" cy="2209800"/>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 name="Google Shape;894;p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5" name="Google Shape;895;p7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6" name="Google Shape;896;p7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97" name="Google Shape;897;p71"/>
          <p:cNvPicPr preferRelativeResize="0"/>
          <p:nvPr/>
        </p:nvPicPr>
        <p:blipFill rotWithShape="1">
          <a:blip r:embed="rId4">
            <a:alphaModFix/>
          </a:blip>
          <a:srcRect b="0" l="0" r="0" t="0"/>
          <a:stretch/>
        </p:blipFill>
        <p:spPr>
          <a:xfrm>
            <a:off x="914400" y="2646761"/>
            <a:ext cx="16126091" cy="866777"/>
          </a:xfrm>
          <a:prstGeom prst="rect">
            <a:avLst/>
          </a:prstGeom>
          <a:noFill/>
          <a:ln>
            <a:noFill/>
          </a:ln>
        </p:spPr>
      </p:pic>
      <p:pic>
        <p:nvPicPr>
          <p:cNvPr id="898" name="Google Shape;898;p71"/>
          <p:cNvPicPr preferRelativeResize="0"/>
          <p:nvPr/>
        </p:nvPicPr>
        <p:blipFill rotWithShape="1">
          <a:blip r:embed="rId5">
            <a:alphaModFix/>
          </a:blip>
          <a:srcRect b="0" l="0" r="0" t="0"/>
          <a:stretch/>
        </p:blipFill>
        <p:spPr>
          <a:xfrm>
            <a:off x="2971800" y="5837757"/>
            <a:ext cx="11671504" cy="1630388"/>
          </a:xfrm>
          <a:prstGeom prst="rect">
            <a:avLst/>
          </a:prstGeom>
          <a:noFill/>
          <a:ln>
            <a:noFill/>
          </a:ln>
        </p:spPr>
      </p:pic>
      <p:pic>
        <p:nvPicPr>
          <p:cNvPr id="899" name="Google Shape;899;p71"/>
          <p:cNvPicPr preferRelativeResize="0"/>
          <p:nvPr/>
        </p:nvPicPr>
        <p:blipFill rotWithShape="1">
          <a:blip r:embed="rId6">
            <a:alphaModFix/>
          </a:blip>
          <a:srcRect b="0" l="0" r="0" t="0"/>
          <a:stretch/>
        </p:blipFill>
        <p:spPr>
          <a:xfrm>
            <a:off x="282060" y="3673775"/>
            <a:ext cx="17723879" cy="1005802"/>
          </a:xfrm>
          <a:prstGeom prst="rect">
            <a:avLst/>
          </a:prstGeom>
          <a:noFill/>
          <a:ln>
            <a:noFill/>
          </a:ln>
        </p:spPr>
      </p:pic>
    </p:spTree>
  </p:cSld>
  <p:clrMapOvr>
    <a:masterClrMapping/>
  </p:clrMapOvr>
</p:sld>
</file>

<file path=ppt/slides/slide7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3" name="Shape 8173"/>
        <p:cNvGrpSpPr/>
        <p:nvPr/>
      </p:nvGrpSpPr>
      <p:grpSpPr>
        <a:xfrm>
          <a:off x="0" y="0"/>
          <a:ext cx="0" cy="0"/>
          <a:chOff x="0" y="0"/>
          <a:chExt cx="0" cy="0"/>
        </a:xfrm>
      </p:grpSpPr>
      <p:sp>
        <p:nvSpPr>
          <p:cNvPr id="8174" name="Google Shape;8174;p7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5" name="Google Shape;8175;p7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76" name="Google Shape;8176;p7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77" name="Google Shape;8177;p71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78" name="Google Shape;8178;p710"/>
          <p:cNvPicPr preferRelativeResize="0"/>
          <p:nvPr/>
        </p:nvPicPr>
        <p:blipFill rotWithShape="1">
          <a:blip r:embed="rId4">
            <a:alphaModFix/>
          </a:blip>
          <a:srcRect b="0" l="0" r="0" t="0"/>
          <a:stretch/>
        </p:blipFill>
        <p:spPr>
          <a:xfrm>
            <a:off x="5658058" y="2428496"/>
            <a:ext cx="6971884" cy="7134604"/>
          </a:xfrm>
          <a:prstGeom prst="rect">
            <a:avLst/>
          </a:prstGeom>
          <a:noFill/>
          <a:ln>
            <a:noFill/>
          </a:ln>
        </p:spPr>
      </p:pic>
      <p:sp>
        <p:nvSpPr>
          <p:cNvPr id="8179" name="Google Shape;8179;p710"/>
          <p:cNvSpPr/>
          <p:nvPr/>
        </p:nvSpPr>
        <p:spPr>
          <a:xfrm>
            <a:off x="5658058" y="5143500"/>
            <a:ext cx="6533942" cy="1219200"/>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0" name="Google Shape;8180;p710"/>
          <p:cNvSpPr/>
          <p:nvPr/>
        </p:nvSpPr>
        <p:spPr>
          <a:xfrm>
            <a:off x="5637276" y="6317027"/>
            <a:ext cx="6554724" cy="883873"/>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1" name="Google Shape;8181;p710"/>
          <p:cNvSpPr/>
          <p:nvPr/>
        </p:nvSpPr>
        <p:spPr>
          <a:xfrm>
            <a:off x="5658058" y="7277100"/>
            <a:ext cx="6533942" cy="1219200"/>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2" name="Google Shape;8182;p710"/>
          <p:cNvSpPr/>
          <p:nvPr/>
        </p:nvSpPr>
        <p:spPr>
          <a:xfrm>
            <a:off x="5637276" y="8450627"/>
            <a:ext cx="6554724" cy="883873"/>
          </a:xfrm>
          <a:prstGeom prst="rect">
            <a:avLst/>
          </a:prstGeom>
          <a:noFill/>
          <a:ln cap="flat" cmpd="sng" w="57150">
            <a:solidFill>
              <a:srgbClr val="E462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6" name="Shape 8186"/>
        <p:cNvGrpSpPr/>
        <p:nvPr/>
      </p:nvGrpSpPr>
      <p:grpSpPr>
        <a:xfrm>
          <a:off x="0" y="0"/>
          <a:ext cx="0" cy="0"/>
          <a:chOff x="0" y="0"/>
          <a:chExt cx="0" cy="0"/>
        </a:xfrm>
      </p:grpSpPr>
      <p:sp>
        <p:nvSpPr>
          <p:cNvPr id="8187" name="Google Shape;8187;p7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8" name="Google Shape;8188;p7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189" name="Google Shape;8189;p71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190" name="Google Shape;8190;p71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NTILE - ÖRNEK</a:t>
            </a:r>
            <a:endParaRPr/>
          </a:p>
        </p:txBody>
      </p:sp>
      <p:pic>
        <p:nvPicPr>
          <p:cNvPr id="8191" name="Google Shape;8191;p711"/>
          <p:cNvPicPr preferRelativeResize="0"/>
          <p:nvPr/>
        </p:nvPicPr>
        <p:blipFill rotWithShape="1">
          <a:blip r:embed="rId4">
            <a:alphaModFix/>
          </a:blip>
          <a:srcRect b="0" l="0" r="0" t="0"/>
          <a:stretch/>
        </p:blipFill>
        <p:spPr>
          <a:xfrm>
            <a:off x="6438523" y="2128129"/>
            <a:ext cx="5410955" cy="7983064"/>
          </a:xfrm>
          <a:prstGeom prst="rect">
            <a:avLst/>
          </a:prstGeom>
          <a:noFill/>
          <a:ln>
            <a:noFill/>
          </a:ln>
        </p:spPr>
      </p:pic>
    </p:spTree>
  </p:cSld>
  <p:clrMapOvr>
    <a:masterClrMapping/>
  </p:clrMapOvr>
</p:sld>
</file>

<file path=ppt/slides/slide7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5" name="Shape 8195"/>
        <p:cNvGrpSpPr/>
        <p:nvPr/>
      </p:nvGrpSpPr>
      <p:grpSpPr>
        <a:xfrm>
          <a:off x="0" y="0"/>
          <a:ext cx="0" cy="0"/>
          <a:chOff x="0" y="0"/>
          <a:chExt cx="0" cy="0"/>
        </a:xfrm>
      </p:grpSpPr>
      <p:pic>
        <p:nvPicPr>
          <p:cNvPr id="8196" name="Google Shape;8196;p712"/>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8197" name="Google Shape;8197;p712"/>
          <p:cNvGrpSpPr/>
          <p:nvPr/>
        </p:nvGrpSpPr>
        <p:grpSpPr>
          <a:xfrm>
            <a:off x="685800" y="7656384"/>
            <a:ext cx="15740949" cy="2305701"/>
            <a:chOff x="-6379023" y="3589003"/>
            <a:chExt cx="16487030" cy="3074271"/>
          </a:xfrm>
        </p:grpSpPr>
        <p:sp>
          <p:nvSpPr>
            <p:cNvPr id="8198" name="Google Shape;8198;p712"/>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8199" name="Google Shape;8199;p712"/>
            <p:cNvSpPr txBox="1"/>
            <p:nvPr/>
          </p:nvSpPr>
          <p:spPr>
            <a:xfrm>
              <a:off x="-712393"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CTE</a:t>
              </a:r>
              <a:endParaRPr/>
            </a:p>
          </p:txBody>
        </p:sp>
      </p:grpSp>
    </p:spTree>
  </p:cSld>
  <p:clrMapOvr>
    <a:masterClrMapping/>
  </p:clrMapOvr>
</p:sld>
</file>

<file path=ppt/slides/slide7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3" name="Shape 8203"/>
        <p:cNvGrpSpPr/>
        <p:nvPr/>
      </p:nvGrpSpPr>
      <p:grpSpPr>
        <a:xfrm>
          <a:off x="0" y="0"/>
          <a:ext cx="0" cy="0"/>
          <a:chOff x="0" y="0"/>
          <a:chExt cx="0" cy="0"/>
        </a:xfrm>
      </p:grpSpPr>
      <p:sp>
        <p:nvSpPr>
          <p:cNvPr id="8204" name="Google Shape;8204;p713"/>
          <p:cNvSpPr txBox="1"/>
          <p:nvPr/>
        </p:nvSpPr>
        <p:spPr>
          <a:xfrm>
            <a:off x="9430703" y="4686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8205" name="Google Shape;8205;p71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13"/>
          <p:cNvSpPr txBox="1"/>
          <p:nvPr/>
        </p:nvSpPr>
        <p:spPr>
          <a:xfrm>
            <a:off x="1149817" y="4323835"/>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VERİ TİPLERİ</a:t>
            </a:r>
            <a:endParaRPr/>
          </a:p>
        </p:txBody>
      </p:sp>
      <p:sp>
        <p:nvSpPr>
          <p:cNvPr id="8207" name="Google Shape;8207;p713"/>
          <p:cNvSpPr txBox="1"/>
          <p:nvPr/>
        </p:nvSpPr>
        <p:spPr>
          <a:xfrm>
            <a:off x="10713720" y="4769675"/>
            <a:ext cx="6136167" cy="923330"/>
          </a:xfrm>
          <a:prstGeom prst="rect">
            <a:avLst/>
          </a:prstGeom>
          <a:noFill/>
          <a:ln>
            <a:noFill/>
          </a:ln>
        </p:spPr>
        <p:txBody>
          <a:bodyPr anchorCtr="0" anchor="t" bIns="0" lIns="0" spcFirstLastPara="1" rIns="0" wrap="square" tIns="0">
            <a:spAutoFit/>
          </a:bodyPr>
          <a:lstStyle/>
          <a:p>
            <a:pPr indent="0" lvl="0" marL="0" marR="0" rtl="0" algn="l">
              <a:lnSpc>
                <a:spcPct val="112500"/>
              </a:lnSpc>
              <a:spcBef>
                <a:spcPts val="0"/>
              </a:spcBef>
              <a:spcAft>
                <a:spcPts val="0"/>
              </a:spcAft>
              <a:buNone/>
            </a:pPr>
            <a:r>
              <a:rPr lang="en-US" sz="3200">
                <a:solidFill>
                  <a:schemeClr val="dk1"/>
                </a:solidFill>
                <a:latin typeface="Arial"/>
                <a:ea typeface="Arial"/>
                <a:cs typeface="Arial"/>
                <a:sym typeface="Arial"/>
              </a:rPr>
              <a:t>VERİ TİPLERİ</a:t>
            </a:r>
            <a:endParaRPr/>
          </a:p>
          <a:p>
            <a:pPr indent="0" lvl="0" marL="0" marR="0" rtl="0" algn="l">
              <a:lnSpc>
                <a:spcPct val="120000"/>
              </a:lnSpc>
              <a:spcBef>
                <a:spcPts val="0"/>
              </a:spcBef>
              <a:spcAft>
                <a:spcPts val="0"/>
              </a:spcAft>
              <a:buNone/>
            </a:pPr>
            <a:r>
              <a:t/>
            </a:r>
            <a:endParaRPr sz="3000">
              <a:solidFill>
                <a:schemeClr val="dk1"/>
              </a:solidFill>
              <a:latin typeface="Arial"/>
              <a:ea typeface="Arial"/>
              <a:cs typeface="Arial"/>
              <a:sym typeface="Arial"/>
            </a:endParaRPr>
          </a:p>
        </p:txBody>
      </p:sp>
      <p:cxnSp>
        <p:nvCxnSpPr>
          <p:cNvPr id="8208" name="Google Shape;8208;p713"/>
          <p:cNvCxnSpPr/>
          <p:nvPr/>
        </p:nvCxnSpPr>
        <p:spPr>
          <a:xfrm>
            <a:off x="9430703" y="606954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8209" name="Google Shape;8209;p7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7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3" name="Shape 8213"/>
        <p:cNvGrpSpPr/>
        <p:nvPr/>
      </p:nvGrpSpPr>
      <p:grpSpPr>
        <a:xfrm>
          <a:off x="0" y="0"/>
          <a:ext cx="0" cy="0"/>
          <a:chOff x="0" y="0"/>
          <a:chExt cx="0" cy="0"/>
        </a:xfrm>
      </p:grpSpPr>
      <p:sp>
        <p:nvSpPr>
          <p:cNvPr id="8214" name="Google Shape;8214;p714"/>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15" name="Google Shape;8215;p7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16" name="Google Shape;8216;p71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17" name="Google Shape;8217;p71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VERİ TİPLERİ</a:t>
            </a:r>
            <a:endParaRPr/>
          </a:p>
        </p:txBody>
      </p:sp>
      <p:sp>
        <p:nvSpPr>
          <p:cNvPr id="8218" name="Google Shape;8218;p714"/>
          <p:cNvSpPr txBox="1"/>
          <p:nvPr/>
        </p:nvSpPr>
        <p:spPr>
          <a:xfrm>
            <a:off x="286784" y="2086749"/>
            <a:ext cx="13639800" cy="6602385"/>
          </a:xfrm>
          <a:prstGeom prst="rect">
            <a:avLst/>
          </a:prstGeom>
          <a:noFill/>
          <a:ln>
            <a:noFill/>
          </a:ln>
        </p:spPr>
        <p:txBody>
          <a:bodyPr anchorCtr="0" anchor="t" bIns="0" lIns="0" spcFirstLastPara="1" rIns="0" wrap="square" tIns="0">
            <a:spAutoFit/>
          </a:bodyPr>
          <a:lstStyle/>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Bir veri tabanı oluşturulurken veri’nin tipini belirlemek oldukça önemlidir.</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Örneğin, biz sayısal bir ifadeyi integer,float vs gibi veri tiplerinde tutmalıyız.</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Veya,metinsel ifadeler için varchar, char gibi veri tipleri kullanırız.</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Doğru veri tip kullanımı hem bellek kullanım performansına pozitif katkıda bulunur hem de veri tabanı kullanım süresini arttırmış oluruz.</a:t>
            </a:r>
            <a:endParaRPr/>
          </a:p>
          <a:p>
            <a:pPr indent="-334645" lvl="1" marL="669290" marR="0" rtl="0" algn="l">
              <a:lnSpc>
                <a:spcPct val="135625"/>
              </a:lnSpc>
              <a:spcBef>
                <a:spcPts val="0"/>
              </a:spcBef>
              <a:spcAft>
                <a:spcPts val="0"/>
              </a:spcAft>
              <a:buClr>
                <a:srgbClr val="000000"/>
              </a:buClr>
              <a:buSzPts val="3200"/>
              <a:buFont typeface="Arial"/>
              <a:buChar char="•"/>
            </a:pPr>
            <a:r>
              <a:rPr b="0" i="0" lang="en-US" sz="3200" u="none" cap="none" strike="noStrike">
                <a:solidFill>
                  <a:srgbClr val="000000"/>
                </a:solidFill>
                <a:latin typeface="Arial"/>
                <a:ea typeface="Arial"/>
                <a:cs typeface="Arial"/>
                <a:sym typeface="Arial"/>
              </a:rPr>
              <a:t>Örneğin int veri tip yeterliyken, big int veri tipini kullanırsak fazladan 4byte’lık bir yer kullanmış oluruz. (int = 4 byte, big int = 8byte yer kaplar.)</a:t>
            </a:r>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2" name="Shape 8222"/>
        <p:cNvGrpSpPr/>
        <p:nvPr/>
      </p:nvGrpSpPr>
      <p:grpSpPr>
        <a:xfrm>
          <a:off x="0" y="0"/>
          <a:ext cx="0" cy="0"/>
          <a:chOff x="0" y="0"/>
          <a:chExt cx="0" cy="0"/>
        </a:xfrm>
      </p:grpSpPr>
      <p:sp>
        <p:nvSpPr>
          <p:cNvPr id="8223" name="Google Shape;8223;p715"/>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4" name="Google Shape;8224;p7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25" name="Google Shape;8225;p71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26" name="Google Shape;8226;p71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VERİ TİPLERİ</a:t>
            </a:r>
            <a:endParaRPr/>
          </a:p>
        </p:txBody>
      </p:sp>
      <p:sp>
        <p:nvSpPr>
          <p:cNvPr id="8227" name="Google Shape;8227;p715"/>
          <p:cNvSpPr txBox="1"/>
          <p:nvPr/>
        </p:nvSpPr>
        <p:spPr>
          <a:xfrm>
            <a:off x="3126138" y="2476500"/>
            <a:ext cx="13639800" cy="7215309"/>
          </a:xfrm>
          <a:prstGeom prst="rect">
            <a:avLst/>
          </a:prstGeom>
          <a:noFill/>
          <a:ln>
            <a:noFill/>
          </a:ln>
        </p:spPr>
        <p:txBody>
          <a:bodyPr anchorCtr="0" anchor="t" bIns="0" lIns="0" spcFirstLastPara="1" rIns="0" wrap="square" tIns="0">
            <a:spAutoFit/>
          </a:bodyPr>
          <a:lstStyle/>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Veri Tipleri Temel Olarak 6’ya ayrılır.</a:t>
            </a:r>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Metinsel Veri Tipleri</a:t>
            </a:r>
            <a:endParaRPr b="0" i="0" sz="4800" u="none" cap="none" strike="noStrike">
              <a:solidFill>
                <a:srgbClr val="000000"/>
              </a:solidFill>
              <a:latin typeface="Arial"/>
              <a:ea typeface="Arial"/>
              <a:cs typeface="Arial"/>
              <a:sym typeface="Arial"/>
            </a:endParaRPr>
          </a:p>
          <a:p>
            <a:pPr indent="-29844" lvl="2" marL="1126490" marR="0" rtl="0" algn="l">
              <a:lnSpc>
                <a:spcPct val="90416"/>
              </a:lnSpc>
              <a:spcBef>
                <a:spcPts val="0"/>
              </a:spcBef>
              <a:spcAft>
                <a:spcPts val="0"/>
              </a:spcAft>
              <a:buClr>
                <a:schemeClr val="dk1"/>
              </a:buClr>
              <a:buSzPts val="4800"/>
              <a:buFont typeface="Arial"/>
              <a:buNone/>
            </a:pPr>
            <a:r>
              <a:t/>
            </a:r>
            <a:endParaRPr b="0" i="0" sz="48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Binary Veri Tipleri</a:t>
            </a:r>
            <a:endParaRPr b="0" i="0" sz="4800" u="none" cap="none" strike="noStrike">
              <a:solidFill>
                <a:srgbClr val="000000"/>
              </a:solidFill>
              <a:latin typeface="Arial"/>
              <a:ea typeface="Arial"/>
              <a:cs typeface="Arial"/>
              <a:sym typeface="Arial"/>
            </a:endParaRPr>
          </a:p>
          <a:p>
            <a:pPr indent="-29844" lvl="2" marL="1126490" marR="0" rtl="0" algn="l">
              <a:lnSpc>
                <a:spcPct val="90416"/>
              </a:lnSpc>
              <a:spcBef>
                <a:spcPts val="0"/>
              </a:spcBef>
              <a:spcAft>
                <a:spcPts val="0"/>
              </a:spcAft>
              <a:buClr>
                <a:schemeClr val="dk1"/>
              </a:buClr>
              <a:buSzPts val="4800"/>
              <a:buFont typeface="Arial"/>
              <a:buNone/>
            </a:pPr>
            <a:r>
              <a:t/>
            </a:r>
            <a:endParaRPr b="0" i="0" sz="48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Sayısal Veri Tipleri</a:t>
            </a:r>
            <a:endParaRPr b="0" i="0" sz="4800" u="none" cap="none" strike="noStrike">
              <a:solidFill>
                <a:srgbClr val="000000"/>
              </a:solidFill>
              <a:latin typeface="Arial"/>
              <a:ea typeface="Arial"/>
              <a:cs typeface="Arial"/>
              <a:sym typeface="Arial"/>
            </a:endParaRPr>
          </a:p>
          <a:p>
            <a:pPr indent="-29844" lvl="2" marL="1126490" marR="0" rtl="0" algn="l">
              <a:lnSpc>
                <a:spcPct val="90416"/>
              </a:lnSpc>
              <a:spcBef>
                <a:spcPts val="0"/>
              </a:spcBef>
              <a:spcAft>
                <a:spcPts val="0"/>
              </a:spcAft>
              <a:buClr>
                <a:schemeClr val="dk1"/>
              </a:buClr>
              <a:buSzPts val="4800"/>
              <a:buFont typeface="Arial"/>
              <a:buNone/>
            </a:pPr>
            <a:r>
              <a:t/>
            </a:r>
            <a:endParaRPr b="0" i="0" sz="48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Parasal Veri Tipleri</a:t>
            </a:r>
            <a:endParaRPr b="0" i="0" sz="4800" u="none" cap="none" strike="noStrike">
              <a:solidFill>
                <a:srgbClr val="000000"/>
              </a:solidFill>
              <a:latin typeface="Arial"/>
              <a:ea typeface="Arial"/>
              <a:cs typeface="Arial"/>
              <a:sym typeface="Arial"/>
            </a:endParaRPr>
          </a:p>
          <a:p>
            <a:pPr indent="-29844" lvl="2" marL="1126490" marR="0" rtl="0" algn="l">
              <a:lnSpc>
                <a:spcPct val="90416"/>
              </a:lnSpc>
              <a:spcBef>
                <a:spcPts val="0"/>
              </a:spcBef>
              <a:spcAft>
                <a:spcPts val="0"/>
              </a:spcAft>
              <a:buClr>
                <a:schemeClr val="dk1"/>
              </a:buClr>
              <a:buSzPts val="4800"/>
              <a:buFont typeface="Arial"/>
              <a:buNone/>
            </a:pPr>
            <a:r>
              <a:t/>
            </a:r>
            <a:endParaRPr b="0" i="0" sz="48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Tarih ve Zaman Veri Tipleri</a:t>
            </a:r>
            <a:endParaRPr b="0" i="0" sz="4800" u="none" cap="none" strike="noStrike">
              <a:solidFill>
                <a:srgbClr val="000000"/>
              </a:solidFill>
              <a:latin typeface="Arial"/>
              <a:ea typeface="Arial"/>
              <a:cs typeface="Arial"/>
              <a:sym typeface="Arial"/>
            </a:endParaRPr>
          </a:p>
          <a:p>
            <a:pPr indent="-29844" lvl="2" marL="1126490" marR="0" rtl="0" algn="l">
              <a:lnSpc>
                <a:spcPct val="90416"/>
              </a:lnSpc>
              <a:spcBef>
                <a:spcPts val="0"/>
              </a:spcBef>
              <a:spcAft>
                <a:spcPts val="0"/>
              </a:spcAft>
              <a:buClr>
                <a:schemeClr val="dk1"/>
              </a:buClr>
              <a:buSzPts val="4800"/>
              <a:buFont typeface="Arial"/>
              <a:buNone/>
            </a:pPr>
            <a:r>
              <a:t/>
            </a:r>
            <a:endParaRPr b="0" i="0" sz="4800" u="none" cap="none" strike="noStrike">
              <a:solidFill>
                <a:srgbClr val="000000"/>
              </a:solidFill>
              <a:latin typeface="Arial"/>
              <a:ea typeface="Arial"/>
              <a:cs typeface="Arial"/>
              <a:sym typeface="Arial"/>
            </a:endParaRPr>
          </a:p>
          <a:p>
            <a:pPr indent="-334644" lvl="2" marL="1126490" marR="0" rtl="0" algn="l">
              <a:lnSpc>
                <a:spcPct val="90416"/>
              </a:lnSpc>
              <a:spcBef>
                <a:spcPts val="0"/>
              </a:spcBef>
              <a:spcAft>
                <a:spcPts val="0"/>
              </a:spcAft>
              <a:buClr>
                <a:srgbClr val="000000"/>
              </a:buClr>
              <a:buSzPts val="4800"/>
              <a:buFont typeface="Arial"/>
              <a:buChar char="•"/>
            </a:pPr>
            <a:r>
              <a:rPr b="0" i="0" lang="en-US" sz="4800" u="none" cap="none" strike="noStrike">
                <a:solidFill>
                  <a:srgbClr val="000000"/>
                </a:solidFill>
                <a:latin typeface="Arial"/>
                <a:ea typeface="Arial"/>
                <a:cs typeface="Arial"/>
                <a:sym typeface="Arial"/>
              </a:rPr>
              <a:t>Diğer Veri Tipleri</a:t>
            </a:r>
            <a:endParaRPr b="0" i="0" sz="4800" u="none" cap="none" strike="noStrike">
              <a:solidFill>
                <a:srgbClr val="000000"/>
              </a:solidFill>
              <a:latin typeface="Arial"/>
              <a:ea typeface="Arial"/>
              <a:cs typeface="Arial"/>
              <a:sym typeface="Arial"/>
            </a:endParaRPr>
          </a:p>
        </p:txBody>
      </p:sp>
    </p:spTree>
  </p:cSld>
  <p:clrMapOvr>
    <a:masterClrMapping/>
  </p:clrMapOvr>
</p:sld>
</file>

<file path=ppt/slides/slide7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1" name="Shape 8231"/>
        <p:cNvGrpSpPr/>
        <p:nvPr/>
      </p:nvGrpSpPr>
      <p:grpSpPr>
        <a:xfrm>
          <a:off x="0" y="0"/>
          <a:ext cx="0" cy="0"/>
          <a:chOff x="0" y="0"/>
          <a:chExt cx="0" cy="0"/>
        </a:xfrm>
      </p:grpSpPr>
      <p:sp>
        <p:nvSpPr>
          <p:cNvPr id="8232" name="Google Shape;8232;p716"/>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3" name="Google Shape;8233;p7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34" name="Google Shape;8234;p71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35" name="Google Shape;8235;p71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VERİ TİPLERİ</a:t>
            </a:r>
            <a:endParaRPr/>
          </a:p>
        </p:txBody>
      </p:sp>
      <p:sp>
        <p:nvSpPr>
          <p:cNvPr id="8236" name="Google Shape;8236;p716"/>
          <p:cNvSpPr txBox="1"/>
          <p:nvPr/>
        </p:nvSpPr>
        <p:spPr>
          <a:xfrm>
            <a:off x="2667000" y="3242378"/>
            <a:ext cx="13639800" cy="4944239"/>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Uygulama derslerimizde tablo yaratırken ınt,varchar,char vb gibi ifadeler kullandık.</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Kullandığımız bu ifadeler sütunlardaki her bir satır için tanımladığımız veri tipleriydi.</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SQL’de ihtiyacımız doğrultusundaki doğru veri tipini kullanmamız disk alanın etkin kullanımı için ve tablo yapımızın temelini düzgün atmak oldukça önemlidir.</a:t>
            </a:r>
            <a:endParaRPr/>
          </a:p>
        </p:txBody>
      </p:sp>
    </p:spTree>
  </p:cSld>
  <p:clrMapOvr>
    <a:masterClrMapping/>
  </p:clrMapOvr>
</p:sld>
</file>

<file path=ppt/slides/slide7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0" name="Shape 8240"/>
        <p:cNvGrpSpPr/>
        <p:nvPr/>
      </p:nvGrpSpPr>
      <p:grpSpPr>
        <a:xfrm>
          <a:off x="0" y="0"/>
          <a:ext cx="0" cy="0"/>
          <a:chOff x="0" y="0"/>
          <a:chExt cx="0" cy="0"/>
        </a:xfrm>
      </p:grpSpPr>
      <p:sp>
        <p:nvSpPr>
          <p:cNvPr id="8241" name="Google Shape;8241;p717"/>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2" name="Google Shape;8242;p7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43" name="Google Shape;8243;p71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44" name="Google Shape;8244;p71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METİNSEL VERİ TİPLERİ</a:t>
            </a:r>
            <a:endParaRPr/>
          </a:p>
        </p:txBody>
      </p:sp>
      <p:sp>
        <p:nvSpPr>
          <p:cNvPr id="8245" name="Google Shape;8245;p717"/>
          <p:cNvSpPr txBox="1"/>
          <p:nvPr/>
        </p:nvSpPr>
        <p:spPr>
          <a:xfrm>
            <a:off x="2514600" y="2539027"/>
            <a:ext cx="13639800" cy="7735964"/>
          </a:xfrm>
          <a:prstGeom prst="rect">
            <a:avLst/>
          </a:prstGeom>
          <a:noFill/>
          <a:ln>
            <a:noFill/>
          </a:ln>
        </p:spPr>
        <p:txBody>
          <a:bodyPr anchorCtr="0" anchor="t" bIns="0" lIns="0" spcFirstLastPara="1" rIns="0" wrap="square" tIns="0">
            <a:spAutoFit/>
          </a:bodyPr>
          <a:lstStyle/>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ANSI standartlarına uyan karakterler 1 byte yer kaplarken Unicode karakterler ise hafızada 2 byte yer kaplarlar.</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5" lvl="1" marL="6692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Örneğin Türkçede kullandığımız,ğ, ş, ö gibi harfler Unicode karakterlerdir ve ANSI standardında yer almazlar.</a:t>
            </a:r>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Char(n) : Unicode karakterleri desteklemezler.1ile 8000 karakter arasında değer alabilirler. (n) ile belirtilenden az karakter girilse bile giriş yapılan boyut kadar yer kaplarlar. Sabit olan veri kümelerinde kullanılması önerilir.</a:t>
            </a:r>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7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9" name="Shape 8249"/>
        <p:cNvGrpSpPr/>
        <p:nvPr/>
      </p:nvGrpSpPr>
      <p:grpSpPr>
        <a:xfrm>
          <a:off x="0" y="0"/>
          <a:ext cx="0" cy="0"/>
          <a:chOff x="0" y="0"/>
          <a:chExt cx="0" cy="0"/>
        </a:xfrm>
      </p:grpSpPr>
      <p:sp>
        <p:nvSpPr>
          <p:cNvPr id="8250" name="Google Shape;8250;p718"/>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51" name="Google Shape;8251;p7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52" name="Google Shape;8252;p71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53" name="Google Shape;8253;p71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METİNSEL VERİ TİPLERİ</a:t>
            </a:r>
            <a:endParaRPr/>
          </a:p>
        </p:txBody>
      </p:sp>
      <p:sp>
        <p:nvSpPr>
          <p:cNvPr id="8254" name="Google Shape;8254;p718"/>
          <p:cNvSpPr txBox="1"/>
          <p:nvPr/>
        </p:nvSpPr>
        <p:spPr>
          <a:xfrm>
            <a:off x="2514600" y="2539027"/>
            <a:ext cx="13639800" cy="8287397"/>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nchar(n) : Unicode karakterleri desteklerler. Chardan farklı olarak maksimum 4000 karaktere kadar değer alabilirler.</a:t>
            </a:r>
            <a:endParaRPr/>
          </a:p>
          <a:p>
            <a:pPr indent="0" lvl="2" marL="791845" marR="0" rtl="0" algn="l">
              <a:lnSpc>
                <a:spcPct val="1085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Varchar(n) : Boyutu1 ile 8000 arasında değişir. Maksimum 8000 karakter tutar. Chardan en önemli farlkı verinin boyutu kadar yere kaplamasıdır. Birbirinden farklı uzunlukta veri girişi yapacağımız zaman kullanılmalıdır.</a:t>
            </a:r>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7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8" name="Shape 8258"/>
        <p:cNvGrpSpPr/>
        <p:nvPr/>
      </p:nvGrpSpPr>
      <p:grpSpPr>
        <a:xfrm>
          <a:off x="0" y="0"/>
          <a:ext cx="0" cy="0"/>
          <a:chOff x="0" y="0"/>
          <a:chExt cx="0" cy="0"/>
        </a:xfrm>
      </p:grpSpPr>
      <p:sp>
        <p:nvSpPr>
          <p:cNvPr id="8259" name="Google Shape;8259;p719"/>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0" name="Google Shape;8260;p7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61" name="Google Shape;8261;p71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62" name="Google Shape;8262;p71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METİNSEL VERİ TİPLERİ</a:t>
            </a:r>
            <a:endParaRPr/>
          </a:p>
        </p:txBody>
      </p:sp>
      <p:sp>
        <p:nvSpPr>
          <p:cNvPr id="8263" name="Google Shape;8263;p719"/>
          <p:cNvSpPr txBox="1"/>
          <p:nvPr/>
        </p:nvSpPr>
        <p:spPr>
          <a:xfrm>
            <a:off x="2514600" y="2539027"/>
            <a:ext cx="13639800" cy="10493129"/>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Nvarchar(n) :Varchardan farklı olarak unicode’u desteklerler. Boyutu 2 ile 8000 arasında değişir. Maksimum 4000 karakter tutar.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Nvarchar(MAX): Maksimum 2 gigabyte (536.870.912 karakter) veri saklar.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Varchar(MAX): Maksimum 2 gigabyte (536.870.912 karakter) veri saklar.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6" name="Google Shape;906;p7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7" name="Google Shape;907;p7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908" name="Google Shape;908;p72"/>
          <p:cNvPicPr preferRelativeResize="0"/>
          <p:nvPr/>
        </p:nvPicPr>
        <p:blipFill rotWithShape="1">
          <a:blip r:embed="rId4">
            <a:alphaModFix/>
          </a:blip>
          <a:srcRect b="0" l="0" r="0" t="0"/>
          <a:stretch/>
        </p:blipFill>
        <p:spPr>
          <a:xfrm>
            <a:off x="4361417" y="2313244"/>
            <a:ext cx="8059184" cy="771624"/>
          </a:xfrm>
          <a:prstGeom prst="rect">
            <a:avLst/>
          </a:prstGeom>
          <a:noFill/>
          <a:ln>
            <a:noFill/>
          </a:ln>
        </p:spPr>
      </p:pic>
      <p:pic>
        <p:nvPicPr>
          <p:cNvPr id="909" name="Google Shape;909;p72"/>
          <p:cNvPicPr preferRelativeResize="0"/>
          <p:nvPr/>
        </p:nvPicPr>
        <p:blipFill rotWithShape="1">
          <a:blip r:embed="rId5">
            <a:alphaModFix/>
          </a:blip>
          <a:srcRect b="0" l="0" r="0" t="0"/>
          <a:stretch/>
        </p:blipFill>
        <p:spPr>
          <a:xfrm>
            <a:off x="1828800" y="6119639"/>
            <a:ext cx="14153688" cy="1548060"/>
          </a:xfrm>
          <a:prstGeom prst="rect">
            <a:avLst/>
          </a:prstGeom>
          <a:noFill/>
          <a:ln>
            <a:noFill/>
          </a:ln>
        </p:spPr>
      </p:pic>
      <p:pic>
        <p:nvPicPr>
          <p:cNvPr id="910" name="Google Shape;910;p72"/>
          <p:cNvPicPr preferRelativeResize="0"/>
          <p:nvPr/>
        </p:nvPicPr>
        <p:blipFill rotWithShape="1">
          <a:blip r:embed="rId6">
            <a:alphaModFix/>
          </a:blip>
          <a:srcRect b="0" l="0" r="0" t="0"/>
          <a:stretch/>
        </p:blipFill>
        <p:spPr>
          <a:xfrm>
            <a:off x="1790700" y="3927217"/>
            <a:ext cx="13887383" cy="1346789"/>
          </a:xfrm>
          <a:prstGeom prst="rect">
            <a:avLst/>
          </a:prstGeom>
          <a:noFill/>
          <a:ln>
            <a:noFill/>
          </a:ln>
        </p:spPr>
      </p:pic>
    </p:spTree>
  </p:cSld>
  <p:clrMapOvr>
    <a:masterClrMapping/>
  </p:clrMapOvr>
</p:sld>
</file>

<file path=ppt/slides/slide7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7" name="Shape 8267"/>
        <p:cNvGrpSpPr/>
        <p:nvPr/>
      </p:nvGrpSpPr>
      <p:grpSpPr>
        <a:xfrm>
          <a:off x="0" y="0"/>
          <a:ext cx="0" cy="0"/>
          <a:chOff x="0" y="0"/>
          <a:chExt cx="0" cy="0"/>
        </a:xfrm>
      </p:grpSpPr>
      <p:sp>
        <p:nvSpPr>
          <p:cNvPr id="8268" name="Google Shape;8268;p720"/>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9" name="Google Shape;8269;p7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70" name="Google Shape;8270;p72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71" name="Google Shape;8271;p72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METİNSEL VERİ TİPLERİ</a:t>
            </a:r>
            <a:endParaRPr/>
          </a:p>
        </p:txBody>
      </p:sp>
      <p:sp>
        <p:nvSpPr>
          <p:cNvPr id="8272" name="Google Shape;8272;p720"/>
          <p:cNvSpPr txBox="1"/>
          <p:nvPr/>
        </p:nvSpPr>
        <p:spPr>
          <a:xfrm>
            <a:off x="2514600" y="2539027"/>
            <a:ext cx="13639800" cy="1214742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rgbClr val="000000"/>
              </a:buClr>
              <a:buSzPts val="4000"/>
              <a:buFont typeface="Arial"/>
              <a:buChar char="•"/>
            </a:pPr>
            <a:r>
              <a:rPr b="0" i="0" lang="en-US" sz="4000" u="none" cap="none" strike="noStrike">
                <a:solidFill>
                  <a:srgbClr val="000000"/>
                </a:solidFill>
                <a:latin typeface="Arial"/>
                <a:ea typeface="Arial"/>
                <a:cs typeface="Arial"/>
                <a:sym typeface="Arial"/>
              </a:rPr>
              <a:t>ÖNEMLİ !!!  CHAR VS VARCHAR FARKI</a:t>
            </a:r>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334644" lvl="2" marL="1126490" marR="0" rtl="0" algn="l">
              <a:lnSpc>
                <a:spcPct val="1085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Örnek olarak char(20) olarak tanımladığımız kolondaki satırda “Onur” değerini de yazsak “Mehmet” değerini de yazsak kapladığı alan 10 byte olacaktır.</a:t>
            </a:r>
            <a:endParaRPr b="0" i="0" sz="4000" u="none" cap="none" strike="noStrike">
              <a:solidFill>
                <a:schemeClr val="dk1"/>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chemeClr val="dk1"/>
              </a:solidFill>
              <a:latin typeface="Arial"/>
              <a:ea typeface="Arial"/>
              <a:cs typeface="Arial"/>
              <a:sym typeface="Arial"/>
            </a:endParaRPr>
          </a:p>
          <a:p>
            <a:pPr indent="-334644" lvl="2" marL="1126490" marR="0" rtl="0" algn="l">
              <a:lnSpc>
                <a:spcPct val="1085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Fakat Varchar(10) olarak tanımladığımız kolondaki satırda “Onur” değerini yazarsak 4 byte “Mehmet” değerini yazarsak 6 byte yer kaplar. </a:t>
            </a:r>
            <a:endParaRPr b="0" i="0" sz="4000" u="none" cap="none" strike="noStrike">
              <a:solidFill>
                <a:schemeClr val="dk1"/>
              </a:solidFill>
              <a:latin typeface="Arial"/>
              <a:ea typeface="Arial"/>
              <a:cs typeface="Arial"/>
              <a:sym typeface="Arial"/>
            </a:endParaRPr>
          </a:p>
          <a:p>
            <a:pPr indent="-334644" lvl="2" marL="1126490" marR="0" rtl="0" algn="l">
              <a:lnSpc>
                <a:spcPct val="108500"/>
              </a:lnSpc>
              <a:spcBef>
                <a:spcPts val="0"/>
              </a:spcBef>
              <a:spcAft>
                <a:spcPts val="0"/>
              </a:spcAft>
              <a:buClr>
                <a:schemeClr val="dk1"/>
              </a:buClr>
              <a:buSzPts val="4000"/>
              <a:buFont typeface="Arial"/>
              <a:buChar char="•"/>
            </a:pPr>
            <a:r>
              <a:rPr b="0" i="0" lang="en-US" sz="4000" u="none" cap="none" strike="noStrike">
                <a:solidFill>
                  <a:schemeClr val="dk1"/>
                </a:solidFill>
                <a:latin typeface="Arial"/>
                <a:ea typeface="Arial"/>
                <a:cs typeface="Arial"/>
                <a:sym typeface="Arial"/>
              </a:rPr>
              <a:t>Yani veriye göre kapladığı alan değişmektedir. </a:t>
            </a:r>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7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6" name="Shape 8276"/>
        <p:cNvGrpSpPr/>
        <p:nvPr/>
      </p:nvGrpSpPr>
      <p:grpSpPr>
        <a:xfrm>
          <a:off x="0" y="0"/>
          <a:ext cx="0" cy="0"/>
          <a:chOff x="0" y="0"/>
          <a:chExt cx="0" cy="0"/>
        </a:xfrm>
      </p:grpSpPr>
      <p:sp>
        <p:nvSpPr>
          <p:cNvPr id="8277" name="Google Shape;8277;p721"/>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8" name="Google Shape;8278;p7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79" name="Google Shape;8279;p72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80" name="Google Shape;8280;p72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BİNARY VERİ TİPLERİ</a:t>
            </a:r>
            <a:endParaRPr/>
          </a:p>
        </p:txBody>
      </p:sp>
      <p:sp>
        <p:nvSpPr>
          <p:cNvPr id="8281" name="Google Shape;8281;p721"/>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282" name="Google Shape;8282;p721"/>
          <p:cNvSpPr txBox="1"/>
          <p:nvPr/>
        </p:nvSpPr>
        <p:spPr>
          <a:xfrm>
            <a:off x="2324100" y="1846660"/>
            <a:ext cx="13639800" cy="14265957"/>
          </a:xfrm>
          <a:prstGeom prst="rect">
            <a:avLst/>
          </a:prstGeom>
          <a:noFill/>
          <a:ln>
            <a:noFill/>
          </a:ln>
        </p:spPr>
        <p:txBody>
          <a:bodyPr anchorCtr="0" anchor="t" bIns="0" lIns="0" spcFirstLastPara="1" rIns="0" wrap="square" tIns="0">
            <a:spAutoFit/>
          </a:bodyPr>
          <a:lstStyle/>
          <a:p>
            <a:pPr indent="254000" lvl="1" marL="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571500" lvl="0" marL="571500" marR="0" rtl="0" algn="l">
              <a:spcBef>
                <a:spcPts val="0"/>
              </a:spcBef>
              <a:spcAft>
                <a:spcPts val="0"/>
              </a:spcAft>
              <a:buClr>
                <a:srgbClr val="000000"/>
              </a:buClr>
              <a:buSzPts val="4000"/>
              <a:buFont typeface="Arial"/>
              <a:buChar char="•"/>
            </a:pPr>
            <a:r>
              <a:rPr lang="en-US" sz="4000">
                <a:solidFill>
                  <a:srgbClr val="000000"/>
                </a:solidFill>
                <a:latin typeface="Arial"/>
                <a:ea typeface="Arial"/>
                <a:cs typeface="Arial"/>
                <a:sym typeface="Arial"/>
              </a:rPr>
              <a:t>Binary: 1 ve 0 ları temsil eden ikilik taban veri tipidir.Sabit uzunluklu veri tiplerinde kullanılırlar.8000 byte’a kadar depolama yapabilir.</a:t>
            </a:r>
            <a:endParaRPr sz="4000">
              <a:solidFill>
                <a:srgbClr val="000000"/>
              </a:solidFill>
              <a:latin typeface="Arial"/>
              <a:ea typeface="Arial"/>
              <a:cs typeface="Arial"/>
              <a:sym typeface="Arial"/>
            </a:endParaRPr>
          </a:p>
          <a:p>
            <a:pPr indent="0" lvl="0" marL="0" marR="0" rtl="0" algn="l">
              <a:spcBef>
                <a:spcPts val="0"/>
              </a:spcBef>
              <a:spcAft>
                <a:spcPts val="0"/>
              </a:spcAft>
              <a:buNone/>
            </a:pPr>
            <a:r>
              <a:t/>
            </a:r>
            <a:endParaRPr sz="4000">
              <a:solidFill>
                <a:srgbClr val="000000"/>
              </a:solidFill>
              <a:latin typeface="Arial"/>
              <a:ea typeface="Arial"/>
              <a:cs typeface="Arial"/>
              <a:sym typeface="Arial"/>
            </a:endParaRPr>
          </a:p>
          <a:p>
            <a:pPr indent="-571500" lvl="0" marL="571500" marR="0" rtl="0" algn="l">
              <a:spcBef>
                <a:spcPts val="0"/>
              </a:spcBef>
              <a:spcAft>
                <a:spcPts val="0"/>
              </a:spcAft>
              <a:buClr>
                <a:srgbClr val="000000"/>
              </a:buClr>
              <a:buSzPts val="4400"/>
              <a:buFont typeface="Arial"/>
              <a:buChar char="•"/>
            </a:pPr>
            <a:r>
              <a:rPr lang="en-US" sz="4400">
                <a:solidFill>
                  <a:srgbClr val="000000"/>
                </a:solidFill>
                <a:latin typeface="Arial"/>
                <a:ea typeface="Arial"/>
                <a:cs typeface="Arial"/>
                <a:sym typeface="Arial"/>
              </a:rPr>
              <a:t>Varbinary: Binary’den farklı olarak girilen karakter kadar yer kaplar.Uzunlukların değişken olduğu durumlarda tercih edilmesi gerekmektedir.</a:t>
            </a:r>
            <a:endParaRPr/>
          </a:p>
          <a:p>
            <a:pPr indent="-292100" lvl="0" marL="571500" marR="0" rtl="0" algn="l">
              <a:spcBef>
                <a:spcPts val="0"/>
              </a:spcBef>
              <a:spcAft>
                <a:spcPts val="0"/>
              </a:spcAft>
              <a:buClr>
                <a:schemeClr val="dk1"/>
              </a:buClr>
              <a:buSzPts val="4400"/>
              <a:buFont typeface="Arial"/>
              <a:buNone/>
            </a:pPr>
            <a:r>
              <a:t/>
            </a:r>
            <a:endParaRPr b="0" i="1" sz="4400">
              <a:solidFill>
                <a:srgbClr val="000000"/>
              </a:solidFill>
              <a:latin typeface="Arial"/>
              <a:ea typeface="Arial"/>
              <a:cs typeface="Arial"/>
              <a:sym typeface="Arial"/>
            </a:endParaRPr>
          </a:p>
          <a:p>
            <a:pPr indent="-571500" lvl="0" marL="571500" marR="0" rtl="0" algn="l">
              <a:spcBef>
                <a:spcPts val="0"/>
              </a:spcBef>
              <a:spcAft>
                <a:spcPts val="0"/>
              </a:spcAft>
              <a:buClr>
                <a:srgbClr val="000000"/>
              </a:buClr>
              <a:buSzPts val="4000"/>
              <a:buFont typeface="Arial"/>
              <a:buChar char="•"/>
            </a:pPr>
            <a:r>
              <a:rPr lang="en-US" sz="4000">
                <a:solidFill>
                  <a:srgbClr val="000000"/>
                </a:solidFill>
                <a:latin typeface="Arial"/>
                <a:ea typeface="Arial"/>
                <a:cs typeface="Arial"/>
                <a:sym typeface="Arial"/>
              </a:rPr>
              <a:t>İmage: Resim dosyalarını saklamak için kullanılır. En fazla 2 GB’a kadar veri depolar. İmage yerine Varbinary(MAX) kullanılması daha uygundur.</a:t>
            </a:r>
            <a:endParaRPr/>
          </a:p>
          <a:p>
            <a:pPr indent="-317500" lvl="0" marL="571500" marR="0" rtl="0" algn="l">
              <a:spcBef>
                <a:spcPts val="0"/>
              </a:spcBef>
              <a:spcAft>
                <a:spcPts val="0"/>
              </a:spcAft>
              <a:buClr>
                <a:schemeClr val="dk1"/>
              </a:buClr>
              <a:buSzPts val="4000"/>
              <a:buFont typeface="Arial"/>
              <a:buNone/>
            </a:pPr>
            <a:r>
              <a:t/>
            </a:r>
            <a:endParaRPr b="0" i="1" sz="4000">
              <a:solidFill>
                <a:srgbClr val="292929"/>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7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6" name="Shape 8286"/>
        <p:cNvGrpSpPr/>
        <p:nvPr/>
      </p:nvGrpSpPr>
      <p:grpSpPr>
        <a:xfrm>
          <a:off x="0" y="0"/>
          <a:ext cx="0" cy="0"/>
          <a:chOff x="0" y="0"/>
          <a:chExt cx="0" cy="0"/>
        </a:xfrm>
      </p:grpSpPr>
      <p:sp>
        <p:nvSpPr>
          <p:cNvPr id="8287" name="Google Shape;8287;p722"/>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88" name="Google Shape;8288;p7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89" name="Google Shape;8289;p7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290" name="Google Shape;8290;p72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SAYISAL VERİ TİPLERİ</a:t>
            </a:r>
            <a:endParaRPr/>
          </a:p>
        </p:txBody>
      </p:sp>
      <p:sp>
        <p:nvSpPr>
          <p:cNvPr id="8291" name="Google Shape;8291;p722"/>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292" name="Google Shape;8292;p722"/>
          <p:cNvSpPr txBox="1"/>
          <p:nvPr/>
        </p:nvSpPr>
        <p:spPr>
          <a:xfrm>
            <a:off x="2324100" y="1638300"/>
            <a:ext cx="13639800" cy="15466350"/>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571500" lvl="0" marL="571500" marR="0" rtl="0" algn="l">
              <a:spcBef>
                <a:spcPts val="0"/>
              </a:spcBef>
              <a:spcAft>
                <a:spcPts val="0"/>
              </a:spcAft>
              <a:buClr>
                <a:srgbClr val="000000"/>
              </a:buClr>
              <a:buSzPts val="3600"/>
              <a:buFont typeface="Arial"/>
              <a:buChar char="•"/>
            </a:pPr>
            <a:r>
              <a:rPr lang="en-US" sz="3600">
                <a:solidFill>
                  <a:srgbClr val="000000"/>
                </a:solidFill>
                <a:latin typeface="Arial"/>
                <a:ea typeface="Arial"/>
                <a:cs typeface="Arial"/>
                <a:sym typeface="Arial"/>
              </a:rPr>
              <a:t>Sayısal veri tipleri tamsayı ve ondalıklı sayı veri tipleri olmak üzere ikiye ayrılırlar. Tamsayı veri tipinde sayıların ondalık kısımları giremeyiz.</a:t>
            </a:r>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571500" lvl="1" marL="571500" marR="0" rtl="0" algn="l">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Bit : </a:t>
            </a:r>
            <a:r>
              <a:rPr b="0" i="0" lang="en-US" sz="3600" u="none" cap="none" strike="noStrike">
                <a:solidFill>
                  <a:srgbClr val="000000"/>
                </a:solidFill>
                <a:latin typeface="Arial"/>
                <a:ea typeface="Arial"/>
                <a:cs typeface="Arial"/>
                <a:sym typeface="Arial"/>
              </a:rPr>
              <a:t>Bir byte uzunluğunda tam sayı veri tipidir. Genellikle Evet/Hayır şeklindeki mantıksal bilgileri tutmak için kullanılır. Örneğin bir öğrenci burs alıyorsa 1, almıyorsa 0 şeklinde veritabanında tutulabilir. Tam sayı veri tipidir.</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571500" lvl="1" marL="571500" marR="0" rtl="0" algn="l">
              <a:spcBef>
                <a:spcPts val="0"/>
              </a:spcBef>
              <a:spcAft>
                <a:spcPts val="0"/>
              </a:spcAft>
              <a:buClr>
                <a:srgbClr val="000000"/>
              </a:buClr>
              <a:buSzPts val="3600"/>
              <a:buFont typeface="Arial"/>
              <a:buChar char="•"/>
            </a:pPr>
            <a:r>
              <a:rPr b="1" i="0" lang="en-US" sz="3600" u="none" cap="none" strike="noStrike">
                <a:solidFill>
                  <a:srgbClr val="000000"/>
                </a:solidFill>
                <a:latin typeface="Arial"/>
                <a:ea typeface="Arial"/>
                <a:cs typeface="Arial"/>
                <a:sym typeface="Arial"/>
              </a:rPr>
              <a:t>Tinyint : </a:t>
            </a:r>
            <a:r>
              <a:rPr b="0" i="0" lang="en-US" sz="3600" u="none" cap="none" strike="noStrike">
                <a:solidFill>
                  <a:srgbClr val="000000"/>
                </a:solidFill>
                <a:latin typeface="Arial"/>
                <a:ea typeface="Arial"/>
                <a:cs typeface="Arial"/>
                <a:sym typeface="Arial"/>
              </a:rPr>
              <a:t>0 ile 255 arasındaki sayıları tutmak için kullanılır. Veritabanında 1 byte’lık yer kaplar. Tam sayı veri tipidir.</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6" name="Shape 8296"/>
        <p:cNvGrpSpPr/>
        <p:nvPr/>
      </p:nvGrpSpPr>
      <p:grpSpPr>
        <a:xfrm>
          <a:off x="0" y="0"/>
          <a:ext cx="0" cy="0"/>
          <a:chOff x="0" y="0"/>
          <a:chExt cx="0" cy="0"/>
        </a:xfrm>
      </p:grpSpPr>
      <p:sp>
        <p:nvSpPr>
          <p:cNvPr id="8297" name="Google Shape;8297;p723"/>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8" name="Google Shape;8298;p7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299" name="Google Shape;8299;p7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00" name="Google Shape;8300;p72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SAYISAL VERİ TİPLERİ</a:t>
            </a:r>
            <a:endParaRPr/>
          </a:p>
        </p:txBody>
      </p:sp>
      <p:sp>
        <p:nvSpPr>
          <p:cNvPr id="8301" name="Google Shape;8301;p723"/>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302" name="Google Shape;8302;p723"/>
          <p:cNvSpPr txBox="1"/>
          <p:nvPr/>
        </p:nvSpPr>
        <p:spPr>
          <a:xfrm>
            <a:off x="2367246" y="2515214"/>
            <a:ext cx="13639800" cy="20452330"/>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571500" lvl="0" marL="571500" marR="0" rtl="0" algn="l">
              <a:spcBef>
                <a:spcPts val="0"/>
              </a:spcBef>
              <a:spcAft>
                <a:spcPts val="0"/>
              </a:spcAft>
              <a:buClr>
                <a:schemeClr val="dk1"/>
              </a:buClr>
              <a:buSzPts val="3600"/>
              <a:buFont typeface="Arial"/>
              <a:buChar char="•"/>
            </a:pPr>
            <a:r>
              <a:rPr b="1" lang="en-US" sz="3600">
                <a:solidFill>
                  <a:schemeClr val="dk1"/>
                </a:solidFill>
                <a:latin typeface="Arial"/>
                <a:ea typeface="Arial"/>
                <a:cs typeface="Arial"/>
                <a:sym typeface="Arial"/>
              </a:rPr>
              <a:t>Smallint :</a:t>
            </a:r>
            <a:r>
              <a:rPr lang="en-US" sz="3600">
                <a:solidFill>
                  <a:schemeClr val="dk1"/>
                </a:solidFill>
                <a:latin typeface="Arial"/>
                <a:ea typeface="Arial"/>
                <a:cs typeface="Arial"/>
                <a:sym typeface="Arial"/>
              </a:rPr>
              <a:t> -32.768 ile 32.767 arasındaki sayıları saklamak için kullanılır. 2 byte büyüklüğündedirler. </a:t>
            </a:r>
            <a:r>
              <a:rPr lang="en-US" sz="3600">
                <a:solidFill>
                  <a:srgbClr val="000000"/>
                </a:solidFill>
                <a:latin typeface="Arial"/>
                <a:ea typeface="Arial"/>
                <a:cs typeface="Arial"/>
                <a:sym typeface="Arial"/>
              </a:rPr>
              <a:t>Tam sayı veri tipidir.</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571500" lvl="0" marL="571500" marR="0" rtl="0" algn="l">
              <a:spcBef>
                <a:spcPts val="0"/>
              </a:spcBef>
              <a:spcAft>
                <a:spcPts val="0"/>
              </a:spcAft>
              <a:buClr>
                <a:schemeClr val="dk1"/>
              </a:buClr>
              <a:buSzPts val="3600"/>
              <a:buFont typeface="Arial"/>
              <a:buChar char="•"/>
            </a:pPr>
            <a:r>
              <a:rPr b="1" lang="en-US" sz="3600">
                <a:solidFill>
                  <a:schemeClr val="dk1"/>
                </a:solidFill>
                <a:latin typeface="Arial"/>
                <a:ea typeface="Arial"/>
                <a:cs typeface="Arial"/>
                <a:sym typeface="Arial"/>
              </a:rPr>
              <a:t>Int :</a:t>
            </a:r>
            <a:r>
              <a:rPr lang="en-US" sz="3600">
                <a:solidFill>
                  <a:schemeClr val="dk1"/>
                </a:solidFill>
                <a:latin typeface="Arial"/>
                <a:ea typeface="Arial"/>
                <a:cs typeface="Arial"/>
                <a:sym typeface="Arial"/>
              </a:rPr>
              <a:t> -2.147.483.648 ile 2.147.483.647  (-2 milyar ile +2 milyar arasında değer tutabilen) arasındaki sayıları saklamak için kullanılır. Veritabanında 4 byte’lık yer kaplar. Tam sayı veri tipidir.</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571500" lvl="0" marL="571500" marR="0" rtl="0" algn="l">
              <a:spcBef>
                <a:spcPts val="0"/>
              </a:spcBef>
              <a:spcAft>
                <a:spcPts val="0"/>
              </a:spcAft>
              <a:buClr>
                <a:schemeClr val="dk1"/>
              </a:buClr>
              <a:buSzPts val="3600"/>
              <a:buFont typeface="Arial"/>
              <a:buChar char="•"/>
            </a:pPr>
            <a:r>
              <a:rPr b="1" lang="en-US" sz="3600">
                <a:solidFill>
                  <a:schemeClr val="dk1"/>
                </a:solidFill>
                <a:latin typeface="Arial"/>
                <a:ea typeface="Arial"/>
                <a:cs typeface="Arial"/>
                <a:sym typeface="Arial"/>
              </a:rPr>
              <a:t>Bigint :</a:t>
            </a:r>
            <a:r>
              <a:rPr lang="en-US" sz="3600">
                <a:solidFill>
                  <a:schemeClr val="dk1"/>
                </a:solidFill>
                <a:latin typeface="Arial"/>
                <a:ea typeface="Arial"/>
                <a:cs typeface="Arial"/>
                <a:sym typeface="Arial"/>
              </a:rPr>
              <a:t> -9.223.372.036.854.775.808 ile 9.223.372.036.854.775.807 arasındaki verileri saklamak için kullanılır. Veritabanında 8 byte’lık yer kaplar.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6" name="Shape 8306"/>
        <p:cNvGrpSpPr/>
        <p:nvPr/>
      </p:nvGrpSpPr>
      <p:grpSpPr>
        <a:xfrm>
          <a:off x="0" y="0"/>
          <a:ext cx="0" cy="0"/>
          <a:chOff x="0" y="0"/>
          <a:chExt cx="0" cy="0"/>
        </a:xfrm>
      </p:grpSpPr>
      <p:sp>
        <p:nvSpPr>
          <p:cNvPr id="8307" name="Google Shape;8307;p724"/>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8" name="Google Shape;8308;p7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309" name="Google Shape;8309;p72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10" name="Google Shape;8310;p72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SAYISAL VERİ TİPLERİ</a:t>
            </a:r>
            <a:endParaRPr/>
          </a:p>
        </p:txBody>
      </p:sp>
      <p:sp>
        <p:nvSpPr>
          <p:cNvPr id="8311" name="Google Shape;8311;p724"/>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312" name="Google Shape;8312;p724"/>
          <p:cNvSpPr txBox="1"/>
          <p:nvPr/>
        </p:nvSpPr>
        <p:spPr>
          <a:xfrm>
            <a:off x="2296390" y="2115599"/>
            <a:ext cx="13639800" cy="1934689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D</a:t>
            </a:r>
            <a:r>
              <a:rPr b="1" i="0" lang="en-US" sz="3600">
                <a:solidFill>
                  <a:srgbClr val="292929"/>
                </a:solidFill>
                <a:latin typeface="Arial"/>
                <a:ea typeface="Arial"/>
                <a:cs typeface="Arial"/>
                <a:sym typeface="Arial"/>
              </a:rPr>
              <a:t>ecimal</a:t>
            </a:r>
            <a:r>
              <a:rPr b="1" lang="en-US" sz="3600">
                <a:solidFill>
                  <a:srgbClr val="292929"/>
                </a:solidFill>
                <a:latin typeface="Arial"/>
                <a:ea typeface="Arial"/>
                <a:cs typeface="Arial"/>
                <a:sym typeface="Arial"/>
              </a:rPr>
              <a:t> ve N</a:t>
            </a:r>
            <a:r>
              <a:rPr b="1" i="0" lang="en-US" sz="3600">
                <a:solidFill>
                  <a:srgbClr val="292929"/>
                </a:solidFill>
                <a:latin typeface="Arial"/>
                <a:ea typeface="Arial"/>
                <a:cs typeface="Arial"/>
                <a:sym typeface="Arial"/>
              </a:rPr>
              <a:t>umeric:</a:t>
            </a:r>
            <a:r>
              <a:rPr b="0" i="1" lang="en-US" sz="3600">
                <a:solidFill>
                  <a:srgbClr val="292929"/>
                </a:solidFill>
                <a:latin typeface="Arial"/>
                <a:ea typeface="Arial"/>
                <a:cs typeface="Arial"/>
                <a:sym typeface="Arial"/>
              </a:rPr>
              <a:t> </a:t>
            </a:r>
            <a:endParaRPr b="0" i="1"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i="1" sz="3600">
              <a:solidFill>
                <a:srgbClr val="292929"/>
              </a:solidFill>
              <a:latin typeface="Arial"/>
              <a:ea typeface="Arial"/>
              <a:cs typeface="Arial"/>
              <a:sym typeface="Arial"/>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Bu veri tiplerinde saklanacak sayınının basamak sayısı tanımlanabilmektedir. Sayıların tam ve ondalık basamak sayıları belirtilerek bu işlem gerçekleşmektedir.</a:t>
            </a:r>
            <a:endParaRPr sz="3600">
              <a:solidFill>
                <a:schemeClr val="dk1"/>
              </a:solidFill>
              <a:latin typeface="Arial"/>
              <a:ea typeface="Arial"/>
              <a:cs typeface="Arial"/>
              <a:sym typeface="Arial"/>
            </a:endParaRPr>
          </a:p>
          <a:p>
            <a:pPr indent="-571500" lvl="0" marL="571500" marR="0" rtl="0" algn="l">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Hem negatif hem de pozitif 38 basamağa kadar sayı saklayabilir.</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0" lang="en-US" sz="3600">
                <a:solidFill>
                  <a:srgbClr val="292929"/>
                </a:solidFill>
                <a:latin typeface="Arial"/>
                <a:ea typeface="Arial"/>
                <a:cs typeface="Arial"/>
                <a:sym typeface="Arial"/>
              </a:rPr>
              <a:t>DEC (10,2) </a:t>
            </a:r>
            <a:r>
              <a:rPr b="0" i="1" lang="en-US" sz="3600">
                <a:solidFill>
                  <a:srgbClr val="292929"/>
                </a:solidFill>
                <a:latin typeface="Arial"/>
                <a:ea typeface="Arial"/>
                <a:cs typeface="Arial"/>
                <a:sym typeface="Arial"/>
              </a:rPr>
              <a:t>: </a:t>
            </a:r>
            <a:r>
              <a:rPr lang="en-US" sz="3600">
                <a:solidFill>
                  <a:schemeClr val="dk1"/>
                </a:solidFill>
                <a:latin typeface="Arial"/>
                <a:ea typeface="Arial"/>
                <a:cs typeface="Arial"/>
                <a:sym typeface="Arial"/>
              </a:rPr>
              <a:t>Toplamda 10 basamaklı olsun ve 2 basamak ondalıklı olsun.</a:t>
            </a:r>
            <a:endParaRPr/>
          </a:p>
          <a:p>
            <a:pPr indent="0" lvl="0" marL="0" marR="0" rtl="0" algn="l">
              <a:spcBef>
                <a:spcPts val="0"/>
              </a:spcBef>
              <a:spcAft>
                <a:spcPts val="0"/>
              </a:spcAft>
              <a:buNone/>
            </a:pPr>
            <a:r>
              <a:t/>
            </a:r>
            <a:endParaRPr i="1" sz="3600">
              <a:solidFill>
                <a:srgbClr val="292929"/>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6" name="Shape 8316"/>
        <p:cNvGrpSpPr/>
        <p:nvPr/>
      </p:nvGrpSpPr>
      <p:grpSpPr>
        <a:xfrm>
          <a:off x="0" y="0"/>
          <a:ext cx="0" cy="0"/>
          <a:chOff x="0" y="0"/>
          <a:chExt cx="0" cy="0"/>
        </a:xfrm>
      </p:grpSpPr>
      <p:sp>
        <p:nvSpPr>
          <p:cNvPr id="8317" name="Google Shape;8317;p725"/>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8" name="Google Shape;8318;p7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319" name="Google Shape;8319;p72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20" name="Google Shape;8320;p72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PARASAL VERİ TİPLERİ</a:t>
            </a:r>
            <a:endParaRPr/>
          </a:p>
        </p:txBody>
      </p:sp>
      <p:sp>
        <p:nvSpPr>
          <p:cNvPr id="8321" name="Google Shape;8321;p725"/>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322" name="Google Shape;8322;p725"/>
          <p:cNvSpPr txBox="1"/>
          <p:nvPr/>
        </p:nvSpPr>
        <p:spPr>
          <a:xfrm>
            <a:off x="2296390" y="2115599"/>
            <a:ext cx="13639800" cy="143609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i="1" sz="3600">
              <a:solidFill>
                <a:srgbClr val="292929"/>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8323" name="Google Shape;8323;p725"/>
          <p:cNvSpPr txBox="1"/>
          <p:nvPr/>
        </p:nvSpPr>
        <p:spPr>
          <a:xfrm>
            <a:off x="3124199" y="2115599"/>
            <a:ext cx="12876935" cy="17128343"/>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Smallmoney : </a:t>
            </a:r>
            <a:r>
              <a:rPr lang="en-US" sz="3600">
                <a:solidFill>
                  <a:schemeClr val="dk1"/>
                </a:solidFill>
                <a:latin typeface="Arial"/>
                <a:ea typeface="Arial"/>
                <a:cs typeface="Arial"/>
                <a:sym typeface="Arial"/>
              </a:rPr>
              <a:t>-214.768,3648 ile 214.748,3647 arasındaki sayıları saklamak için kullanılır. Ondalık tarafında 4 hane saklayabilir. Veritabanında 4 byte’lık yer kaplar. </a:t>
            </a:r>
            <a:endParaRPr sz="3600">
              <a:solidFill>
                <a:schemeClr val="dk1"/>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Money : </a:t>
            </a:r>
            <a:r>
              <a:rPr lang="en-US" sz="3600">
                <a:solidFill>
                  <a:schemeClr val="dk1"/>
                </a:solidFill>
                <a:latin typeface="Arial"/>
                <a:ea typeface="Arial"/>
                <a:cs typeface="Arial"/>
                <a:sym typeface="Arial"/>
              </a:rPr>
              <a:t>Veritabanında 8 byte’lık yer kaplar. -2⁶⁴ ile 2⁶⁴ arasında parasal değerleri tutmak için kullanılır.</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Float : </a:t>
            </a:r>
            <a:r>
              <a:rPr b="0" i="0" lang="en-US" sz="3600">
                <a:solidFill>
                  <a:srgbClr val="171717"/>
                </a:solidFill>
                <a:latin typeface="Quattrocento Sans"/>
                <a:ea typeface="Quattrocento Sans"/>
                <a:cs typeface="Quattrocento Sans"/>
                <a:sym typeface="Quattrocento Sans"/>
              </a:rPr>
              <a:t>- 1.79E+308 to -2.23E-308, 0 ve 2.23E-308 -1.79E+308</a:t>
            </a:r>
            <a:r>
              <a:rPr b="0" i="0" lang="en-US" sz="3600">
                <a:solidFill>
                  <a:srgbClr val="000000"/>
                </a:solidFill>
                <a:latin typeface="Arial"/>
                <a:ea typeface="Arial"/>
                <a:cs typeface="Arial"/>
                <a:sym typeface="Arial"/>
              </a:rPr>
              <a:t> </a:t>
            </a:r>
            <a:r>
              <a:rPr lang="en-US" sz="3600">
                <a:solidFill>
                  <a:srgbClr val="000000"/>
                </a:solidFill>
                <a:latin typeface="Arial"/>
                <a:ea typeface="Arial"/>
                <a:cs typeface="Arial"/>
                <a:sym typeface="Arial"/>
              </a:rPr>
              <a:t>arasındaki verileri tutar. 7 basamağa kadar,4 byte, 15 basamağa kadar 8 byte’lık yer kaplar.</a:t>
            </a:r>
            <a:endParaRPr/>
          </a:p>
          <a:p>
            <a:pPr indent="0" lvl="0" marL="0" marR="0" rtl="0" algn="l">
              <a:spcBef>
                <a:spcPts val="0"/>
              </a:spcBef>
              <a:spcAft>
                <a:spcPts val="0"/>
              </a:spcAft>
              <a:buNone/>
            </a:pPr>
            <a:r>
              <a:t/>
            </a:r>
            <a:endParaRPr sz="3600">
              <a:solidFill>
                <a:srgbClr val="000000"/>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7" name="Shape 8327"/>
        <p:cNvGrpSpPr/>
        <p:nvPr/>
      </p:nvGrpSpPr>
      <p:grpSpPr>
        <a:xfrm>
          <a:off x="0" y="0"/>
          <a:ext cx="0" cy="0"/>
          <a:chOff x="0" y="0"/>
          <a:chExt cx="0" cy="0"/>
        </a:xfrm>
      </p:grpSpPr>
      <p:sp>
        <p:nvSpPr>
          <p:cNvPr id="8328" name="Google Shape;8328;p726"/>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9" name="Google Shape;8329;p7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330" name="Google Shape;8330;p72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31" name="Google Shape;8331;p726"/>
          <p:cNvSpPr txBox="1"/>
          <p:nvPr/>
        </p:nvSpPr>
        <p:spPr>
          <a:xfrm>
            <a:off x="4361416" y="857176"/>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TARİH VE ZAMAN VERİ TİPLERİ</a:t>
            </a:r>
            <a:endParaRPr/>
          </a:p>
        </p:txBody>
      </p:sp>
      <p:sp>
        <p:nvSpPr>
          <p:cNvPr id="8332" name="Google Shape;8332;p726"/>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333" name="Google Shape;8333;p726"/>
          <p:cNvSpPr txBox="1"/>
          <p:nvPr/>
        </p:nvSpPr>
        <p:spPr>
          <a:xfrm>
            <a:off x="2296390" y="2115599"/>
            <a:ext cx="13639800" cy="143609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i="1" sz="3600">
              <a:solidFill>
                <a:srgbClr val="292929"/>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8334" name="Google Shape;8334;p726"/>
          <p:cNvSpPr txBox="1"/>
          <p:nvPr/>
        </p:nvSpPr>
        <p:spPr>
          <a:xfrm>
            <a:off x="2732810" y="1372574"/>
            <a:ext cx="13639800" cy="20452330"/>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D</a:t>
            </a:r>
            <a:r>
              <a:rPr b="1" i="0" lang="en-US" sz="3600">
                <a:solidFill>
                  <a:srgbClr val="292929"/>
                </a:solidFill>
                <a:latin typeface="Arial"/>
                <a:ea typeface="Arial"/>
                <a:cs typeface="Arial"/>
                <a:sym typeface="Arial"/>
              </a:rPr>
              <a:t>ate:</a:t>
            </a:r>
            <a:r>
              <a:rPr b="0" i="1" lang="en-US" sz="3600">
                <a:solidFill>
                  <a:srgbClr val="292929"/>
                </a:solidFill>
                <a:latin typeface="Arial"/>
                <a:ea typeface="Arial"/>
                <a:cs typeface="Arial"/>
                <a:sym typeface="Arial"/>
              </a:rPr>
              <a:t> </a:t>
            </a:r>
            <a:r>
              <a:rPr b="0" lang="en-US" sz="3600">
                <a:solidFill>
                  <a:srgbClr val="292929"/>
                </a:solidFill>
                <a:latin typeface="Arial"/>
                <a:ea typeface="Arial"/>
                <a:cs typeface="Arial"/>
                <a:sym typeface="Arial"/>
              </a:rPr>
              <a:t>Tarihleri YYYY-AA-GG (yıl-ay-gün) formatında saklar. </a:t>
            </a:r>
            <a:endParaRPr b="0"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S</a:t>
            </a:r>
            <a:r>
              <a:rPr b="1" i="0" lang="en-US" sz="3600">
                <a:solidFill>
                  <a:srgbClr val="292929"/>
                </a:solidFill>
                <a:latin typeface="Arial"/>
                <a:ea typeface="Arial"/>
                <a:cs typeface="Arial"/>
                <a:sym typeface="Arial"/>
              </a:rPr>
              <a:t>malldatetime: </a:t>
            </a:r>
            <a:r>
              <a:rPr lang="en-US" sz="3600">
                <a:solidFill>
                  <a:srgbClr val="292929"/>
                </a:solidFill>
                <a:latin typeface="Arial"/>
                <a:ea typeface="Arial"/>
                <a:cs typeface="Arial"/>
                <a:sym typeface="Arial"/>
              </a:rPr>
              <a:t>Tarih ve zaman verilerini yıl-ay-gün ve saat-dakika-saniye-salise şeklide saklar.</a:t>
            </a:r>
            <a:endParaRPr/>
          </a:p>
          <a:p>
            <a:pPr indent="-342900" lvl="0" marL="571500" marR="0" rtl="0" algn="l">
              <a:spcBef>
                <a:spcPts val="0"/>
              </a:spcBef>
              <a:spcAft>
                <a:spcPts val="0"/>
              </a:spcAft>
              <a:buClr>
                <a:schemeClr val="dk1"/>
              </a:buClr>
              <a:buSzPts val="3600"/>
              <a:buFont typeface="Arial"/>
              <a:buNone/>
            </a:pPr>
            <a:r>
              <a:t/>
            </a:r>
            <a:endParaRPr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D</a:t>
            </a:r>
            <a:r>
              <a:rPr b="1" i="0" lang="en-US" sz="3600">
                <a:solidFill>
                  <a:srgbClr val="292929"/>
                </a:solidFill>
                <a:latin typeface="Arial"/>
                <a:ea typeface="Arial"/>
                <a:cs typeface="Arial"/>
                <a:sym typeface="Arial"/>
              </a:rPr>
              <a:t>atetime:</a:t>
            </a:r>
            <a:r>
              <a:rPr b="0" i="1" lang="en-US" sz="3600">
                <a:solidFill>
                  <a:srgbClr val="292929"/>
                </a:solidFill>
                <a:latin typeface="Arial"/>
                <a:ea typeface="Arial"/>
                <a:cs typeface="Arial"/>
                <a:sym typeface="Arial"/>
              </a:rPr>
              <a:t> </a:t>
            </a:r>
            <a:r>
              <a:rPr lang="en-US" sz="3600">
                <a:solidFill>
                  <a:srgbClr val="292929"/>
                </a:solidFill>
                <a:latin typeface="Arial"/>
                <a:ea typeface="Arial"/>
                <a:cs typeface="Arial"/>
                <a:sym typeface="Arial"/>
              </a:rPr>
              <a:t>YYYY-AA-GG şeklinde tarih ve zaman verilerini tutan veri tipidir. 1 Ocak 1753–31 Aralık 9999 arası veriler için kullanılır.</a:t>
            </a:r>
            <a:endParaRPr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D</a:t>
            </a:r>
            <a:r>
              <a:rPr b="1" i="0" lang="en-US" sz="3600">
                <a:solidFill>
                  <a:srgbClr val="292929"/>
                </a:solidFill>
                <a:latin typeface="Arial"/>
                <a:ea typeface="Arial"/>
                <a:cs typeface="Arial"/>
                <a:sym typeface="Arial"/>
              </a:rPr>
              <a:t>atetime2</a:t>
            </a:r>
            <a:r>
              <a:rPr b="0" i="1" lang="en-US" sz="3600">
                <a:solidFill>
                  <a:srgbClr val="292929"/>
                </a:solidFill>
                <a:latin typeface="Arial"/>
                <a:ea typeface="Arial"/>
                <a:cs typeface="Arial"/>
                <a:sym typeface="Arial"/>
              </a:rPr>
              <a:t>: </a:t>
            </a:r>
            <a:r>
              <a:rPr lang="en-US" sz="3600">
                <a:solidFill>
                  <a:srgbClr val="292929"/>
                </a:solidFill>
                <a:latin typeface="Arial"/>
                <a:ea typeface="Arial"/>
                <a:cs typeface="Arial"/>
                <a:sym typeface="Arial"/>
              </a:rPr>
              <a:t>Datetime’dan farklı olarak 1 Ocak 0001–31 Aralık 9999 tarihleri arasI verileri tutar.</a:t>
            </a:r>
            <a:endParaRPr/>
          </a:p>
          <a:p>
            <a:pPr indent="-342900" lvl="0" marL="571500" marR="0" rtl="0" algn="l">
              <a:spcBef>
                <a:spcPts val="0"/>
              </a:spcBef>
              <a:spcAft>
                <a:spcPts val="0"/>
              </a:spcAft>
              <a:buClr>
                <a:schemeClr val="dk1"/>
              </a:buClr>
              <a:buSzPts val="3600"/>
              <a:buFont typeface="Arial"/>
              <a:buNone/>
            </a:pPr>
            <a:r>
              <a:t/>
            </a:r>
            <a:endParaRPr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b="1" lang="en-US" sz="3600">
                <a:solidFill>
                  <a:srgbClr val="292929"/>
                </a:solidFill>
                <a:latin typeface="Arial"/>
                <a:ea typeface="Arial"/>
                <a:cs typeface="Arial"/>
                <a:sym typeface="Arial"/>
              </a:rPr>
              <a:t>T</a:t>
            </a:r>
            <a:r>
              <a:rPr b="1" i="0" lang="en-US" sz="3600">
                <a:solidFill>
                  <a:srgbClr val="292929"/>
                </a:solidFill>
                <a:latin typeface="Arial"/>
                <a:ea typeface="Arial"/>
                <a:cs typeface="Arial"/>
                <a:sym typeface="Arial"/>
              </a:rPr>
              <a:t>ime: </a:t>
            </a:r>
            <a:r>
              <a:rPr b="0" i="1" lang="en-US" sz="3600">
                <a:solidFill>
                  <a:srgbClr val="292929"/>
                </a:solidFill>
                <a:latin typeface="Arial"/>
                <a:ea typeface="Arial"/>
                <a:cs typeface="Arial"/>
                <a:sym typeface="Arial"/>
              </a:rPr>
              <a:t> </a:t>
            </a:r>
            <a:r>
              <a:rPr b="0" lang="en-US" sz="3600">
                <a:solidFill>
                  <a:srgbClr val="292929"/>
                </a:solidFill>
                <a:latin typeface="Arial"/>
                <a:ea typeface="Arial"/>
                <a:cs typeface="Arial"/>
                <a:sym typeface="Arial"/>
              </a:rPr>
              <a:t>saat-dakika-saniye-salise</a:t>
            </a:r>
            <a:r>
              <a:rPr lang="en-US" sz="3600">
                <a:solidFill>
                  <a:srgbClr val="292929"/>
                </a:solidFill>
                <a:latin typeface="Arial"/>
                <a:ea typeface="Arial"/>
                <a:cs typeface="Arial"/>
                <a:sym typeface="Arial"/>
              </a:rPr>
              <a:t> olarak veri tutar</a:t>
            </a:r>
            <a:r>
              <a:rPr i="1" lang="en-US" sz="3600">
                <a:solidFill>
                  <a:srgbClr val="292929"/>
                </a:solidFill>
                <a:latin typeface="Arial"/>
                <a:ea typeface="Arial"/>
                <a:cs typeface="Arial"/>
                <a:sym typeface="Arial"/>
              </a:rPr>
              <a:t>.</a:t>
            </a:r>
            <a:endParaRPr/>
          </a:p>
          <a:p>
            <a:pPr indent="0" lvl="0" marL="0" marR="0" rtl="0" algn="l">
              <a:spcBef>
                <a:spcPts val="0"/>
              </a:spcBef>
              <a:spcAft>
                <a:spcPts val="0"/>
              </a:spcAft>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8" name="Shape 8338"/>
        <p:cNvGrpSpPr/>
        <p:nvPr/>
      </p:nvGrpSpPr>
      <p:grpSpPr>
        <a:xfrm>
          <a:off x="0" y="0"/>
          <a:ext cx="0" cy="0"/>
          <a:chOff x="0" y="0"/>
          <a:chExt cx="0" cy="0"/>
        </a:xfrm>
      </p:grpSpPr>
      <p:sp>
        <p:nvSpPr>
          <p:cNvPr id="8339" name="Google Shape;8339;p727"/>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40" name="Google Shape;8340;p7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341" name="Google Shape;8341;p72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42" name="Google Shape;8342;p727"/>
          <p:cNvSpPr txBox="1"/>
          <p:nvPr/>
        </p:nvSpPr>
        <p:spPr>
          <a:xfrm>
            <a:off x="4361416" y="857176"/>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DİĞER VERİ TİPLERİ</a:t>
            </a:r>
            <a:endParaRPr/>
          </a:p>
        </p:txBody>
      </p:sp>
      <p:sp>
        <p:nvSpPr>
          <p:cNvPr id="8343" name="Google Shape;8343;p727"/>
          <p:cNvSpPr txBox="1"/>
          <p:nvPr/>
        </p:nvSpPr>
        <p:spPr>
          <a:xfrm>
            <a:off x="2514600" y="2539027"/>
            <a:ext cx="13639800" cy="6633098"/>
          </a:xfrm>
          <a:prstGeom prst="rect">
            <a:avLst/>
          </a:prstGeom>
          <a:noFill/>
          <a:ln>
            <a:noFill/>
          </a:ln>
        </p:spPr>
        <p:txBody>
          <a:bodyPr anchorCtr="0" anchor="t" bIns="0" lIns="0" spcFirstLastPara="1" rIns="0" wrap="square" tIns="0">
            <a:spAutoFit/>
          </a:bodyPr>
          <a:lstStyle/>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4" lvl="2" marL="11264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a:p>
            <a:pPr indent="-80645" lvl="1" marL="669290" marR="0" rtl="0" algn="l">
              <a:lnSpc>
                <a:spcPct val="108500"/>
              </a:lnSpc>
              <a:spcBef>
                <a:spcPts val="0"/>
              </a:spcBef>
              <a:spcAft>
                <a:spcPts val="0"/>
              </a:spcAft>
              <a:buClr>
                <a:schemeClr val="dk1"/>
              </a:buClr>
              <a:buSzPts val="4000"/>
              <a:buFont typeface="Arial"/>
              <a:buNone/>
            </a:pPr>
            <a:r>
              <a:t/>
            </a:r>
            <a:endParaRPr b="0" i="0" sz="4000" u="none" cap="none" strike="noStrike">
              <a:solidFill>
                <a:srgbClr val="000000"/>
              </a:solidFill>
              <a:latin typeface="Arial"/>
              <a:ea typeface="Arial"/>
              <a:cs typeface="Arial"/>
              <a:sym typeface="Arial"/>
            </a:endParaRPr>
          </a:p>
        </p:txBody>
      </p:sp>
      <p:sp>
        <p:nvSpPr>
          <p:cNvPr id="8344" name="Google Shape;8344;p727"/>
          <p:cNvSpPr txBox="1"/>
          <p:nvPr/>
        </p:nvSpPr>
        <p:spPr>
          <a:xfrm>
            <a:off x="2296390" y="2115599"/>
            <a:ext cx="13639800" cy="1436091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i="1" sz="3600">
              <a:solidFill>
                <a:srgbClr val="292929"/>
              </a:solidFill>
              <a:latin typeface="Arial"/>
              <a:ea typeface="Arial"/>
              <a:cs typeface="Arial"/>
              <a:sym typeface="Arial"/>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8345" name="Google Shape;8345;p727"/>
          <p:cNvSpPr txBox="1"/>
          <p:nvPr/>
        </p:nvSpPr>
        <p:spPr>
          <a:xfrm>
            <a:off x="2514600" y="1846660"/>
            <a:ext cx="13639800" cy="14358354"/>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1"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i="1"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1" i="1" sz="3600">
              <a:solidFill>
                <a:srgbClr val="292929"/>
              </a:solidFill>
              <a:latin typeface="Arial"/>
              <a:ea typeface="Arial"/>
              <a:cs typeface="Arial"/>
              <a:sym typeface="Arial"/>
            </a:endParaRPr>
          </a:p>
          <a:p>
            <a:pPr indent="0" lvl="0" marL="0" marR="0" rtl="0" algn="l">
              <a:spcBef>
                <a:spcPts val="0"/>
              </a:spcBef>
              <a:spcAft>
                <a:spcPts val="0"/>
              </a:spcAft>
              <a:buNone/>
            </a:pPr>
            <a:r>
              <a:rPr b="1" i="0" lang="en-US" sz="3600">
                <a:solidFill>
                  <a:srgbClr val="292929"/>
                </a:solidFill>
                <a:latin typeface="Arial"/>
                <a:ea typeface="Arial"/>
                <a:cs typeface="Arial"/>
                <a:sym typeface="Arial"/>
              </a:rPr>
              <a:t>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
        <p:nvSpPr>
          <p:cNvPr id="8346" name="Google Shape;8346;p727"/>
          <p:cNvSpPr txBox="1"/>
          <p:nvPr/>
        </p:nvSpPr>
        <p:spPr>
          <a:xfrm>
            <a:off x="2732810" y="3009900"/>
            <a:ext cx="13639800" cy="14912352"/>
          </a:xfrm>
          <a:prstGeom prst="rect">
            <a:avLst/>
          </a:prstGeom>
          <a:noFill/>
          <a:ln>
            <a:noFill/>
          </a:ln>
        </p:spPr>
        <p:txBody>
          <a:bodyPr anchorCtr="0" anchor="t" bIns="0" lIns="0" spcFirstLastPara="1" rIns="0" wrap="square" tIns="0">
            <a:spAutoFit/>
          </a:bodyPr>
          <a:lstStyle/>
          <a:p>
            <a:pPr indent="203200" lvl="1" marL="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1"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lang="en-US" sz="3600">
                <a:solidFill>
                  <a:srgbClr val="292929"/>
                </a:solidFill>
                <a:latin typeface="Arial"/>
                <a:ea typeface="Arial"/>
                <a:cs typeface="Arial"/>
                <a:sym typeface="Arial"/>
              </a:rPr>
              <a:t>Fazla kullanılmamakla birlikte en önemli veri tipi G</a:t>
            </a:r>
            <a:r>
              <a:rPr i="0" lang="en-US" sz="3600">
                <a:solidFill>
                  <a:srgbClr val="292929"/>
                </a:solidFill>
                <a:latin typeface="Arial"/>
                <a:ea typeface="Arial"/>
                <a:cs typeface="Arial"/>
                <a:sym typeface="Arial"/>
              </a:rPr>
              <a:t>eography</a:t>
            </a:r>
            <a:r>
              <a:rPr lang="en-US" sz="3600">
                <a:solidFill>
                  <a:srgbClr val="292929"/>
                </a:solidFill>
                <a:latin typeface="Arial"/>
                <a:ea typeface="Arial"/>
                <a:cs typeface="Arial"/>
                <a:sym typeface="Arial"/>
              </a:rPr>
              <a:t>’dir.</a:t>
            </a:r>
            <a:endParaRPr/>
          </a:p>
          <a:p>
            <a:pPr indent="-342900" lvl="0" marL="571500" marR="0" rtl="0" algn="l">
              <a:spcBef>
                <a:spcPts val="0"/>
              </a:spcBef>
              <a:spcAft>
                <a:spcPts val="0"/>
              </a:spcAft>
              <a:buClr>
                <a:schemeClr val="dk1"/>
              </a:buClr>
              <a:buSzPts val="3600"/>
              <a:buFont typeface="Arial"/>
              <a:buNone/>
            </a:pPr>
            <a:r>
              <a:t/>
            </a:r>
            <a:endParaRPr sz="3600">
              <a:solidFill>
                <a:srgbClr val="292929"/>
              </a:solidFill>
              <a:latin typeface="Arial"/>
              <a:ea typeface="Arial"/>
              <a:cs typeface="Arial"/>
              <a:sym typeface="Arial"/>
            </a:endParaRPr>
          </a:p>
          <a:p>
            <a:pPr indent="-571500" lvl="0" marL="571500" marR="0" rtl="0" algn="l">
              <a:spcBef>
                <a:spcPts val="0"/>
              </a:spcBef>
              <a:spcAft>
                <a:spcPts val="0"/>
              </a:spcAft>
              <a:buClr>
                <a:srgbClr val="292929"/>
              </a:buClr>
              <a:buSzPts val="3600"/>
              <a:buFont typeface="Arial"/>
              <a:buChar char="•"/>
            </a:pPr>
            <a:r>
              <a:rPr lang="en-US" sz="3600">
                <a:solidFill>
                  <a:srgbClr val="292929"/>
                </a:solidFill>
                <a:latin typeface="Arial"/>
                <a:ea typeface="Arial"/>
                <a:cs typeface="Arial"/>
                <a:sym typeface="Arial"/>
              </a:rPr>
              <a:t>G</a:t>
            </a:r>
            <a:r>
              <a:rPr i="0" lang="en-US" sz="3600">
                <a:solidFill>
                  <a:srgbClr val="292929"/>
                </a:solidFill>
                <a:latin typeface="Arial"/>
                <a:ea typeface="Arial"/>
                <a:cs typeface="Arial"/>
                <a:sym typeface="Arial"/>
              </a:rPr>
              <a:t>eography veri tipi </a:t>
            </a:r>
            <a:r>
              <a:rPr lang="en-US" sz="3600">
                <a:solidFill>
                  <a:srgbClr val="292929"/>
                </a:solidFill>
                <a:latin typeface="Arial"/>
                <a:ea typeface="Arial"/>
                <a:cs typeface="Arial"/>
                <a:sym typeface="Arial"/>
              </a:rPr>
              <a:t>Coğrafi koordinat ve GPS verilerini tutmak için kullanılır.</a:t>
            </a:r>
            <a:endParaRPr sz="3600">
              <a:solidFill>
                <a:srgbClr val="292929"/>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a:p>
            <a:pPr indent="-342900" lvl="0" marL="571500" marR="0" rtl="0" algn="l">
              <a:spcBef>
                <a:spcPts val="0"/>
              </a:spcBef>
              <a:spcAft>
                <a:spcPts val="0"/>
              </a:spcAft>
              <a:buClr>
                <a:schemeClr val="dk1"/>
              </a:buClr>
              <a:buSzPts val="3600"/>
              <a:buFont typeface="Arial"/>
              <a:buNone/>
            </a:pPr>
            <a:r>
              <a:t/>
            </a:r>
            <a:endParaRPr sz="3600">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1" marL="571500" marR="0" rtl="0" algn="l">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42900" lvl="0" marL="571500" marR="0" rtl="0" algn="l">
              <a:spcBef>
                <a:spcPts val="0"/>
              </a:spcBef>
              <a:spcAft>
                <a:spcPts val="0"/>
              </a:spcAft>
              <a:buClr>
                <a:schemeClr val="dk1"/>
              </a:buClr>
              <a:buSzPts val="3600"/>
              <a:buFont typeface="Arial"/>
              <a:buNone/>
            </a:pPr>
            <a:r>
              <a:t/>
            </a:r>
            <a:endParaRPr b="0" i="1" sz="3600">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4" lvl="2" marL="11264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a:p>
            <a:pPr indent="-131445" lvl="1" marL="669290" marR="0" rtl="0" algn="l">
              <a:lnSpc>
                <a:spcPct val="135625"/>
              </a:lnSpc>
              <a:spcBef>
                <a:spcPts val="0"/>
              </a:spcBef>
              <a:spcAft>
                <a:spcPts val="0"/>
              </a:spcAft>
              <a:buClr>
                <a:schemeClr val="dk1"/>
              </a:buClr>
              <a:buSzPts val="3200"/>
              <a:buFont typeface="Aria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7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0" name="Shape 8350"/>
        <p:cNvGrpSpPr/>
        <p:nvPr/>
      </p:nvGrpSpPr>
      <p:grpSpPr>
        <a:xfrm>
          <a:off x="0" y="0"/>
          <a:ext cx="0" cy="0"/>
          <a:chOff x="0" y="0"/>
          <a:chExt cx="0" cy="0"/>
        </a:xfrm>
      </p:grpSpPr>
      <p:sp>
        <p:nvSpPr>
          <p:cNvPr id="8351" name="Google Shape;8351;p728"/>
          <p:cNvSpPr txBox="1"/>
          <p:nvPr/>
        </p:nvSpPr>
        <p:spPr>
          <a:xfrm>
            <a:off x="9430703" y="396981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8352" name="Google Shape;8352;p72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28"/>
          <p:cNvSpPr txBox="1"/>
          <p:nvPr/>
        </p:nvSpPr>
        <p:spPr>
          <a:xfrm>
            <a:off x="1149818" y="4592997"/>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DML</a:t>
            </a:r>
            <a:endParaRPr/>
          </a:p>
        </p:txBody>
      </p:sp>
      <p:sp>
        <p:nvSpPr>
          <p:cNvPr id="8354" name="Google Shape;8354;p728"/>
          <p:cNvSpPr txBox="1"/>
          <p:nvPr/>
        </p:nvSpPr>
        <p:spPr>
          <a:xfrm>
            <a:off x="10713720" y="405318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DML TANIMI</a:t>
            </a:r>
            <a:endParaRPr/>
          </a:p>
        </p:txBody>
      </p:sp>
      <p:sp>
        <p:nvSpPr>
          <p:cNvPr id="8355" name="Google Shape;8355;p728"/>
          <p:cNvSpPr txBox="1"/>
          <p:nvPr/>
        </p:nvSpPr>
        <p:spPr>
          <a:xfrm>
            <a:off x="9430703" y="62007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8356" name="Google Shape;8356;p728"/>
          <p:cNvCxnSpPr/>
          <p:nvPr/>
        </p:nvCxnSpPr>
        <p:spPr>
          <a:xfrm>
            <a:off x="9430703" y="535305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357" name="Google Shape;8357;p728"/>
          <p:cNvSpPr txBox="1"/>
          <p:nvPr/>
        </p:nvSpPr>
        <p:spPr>
          <a:xfrm>
            <a:off x="10627833" y="62769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DML KOMUTLARI</a:t>
            </a:r>
            <a:endParaRPr/>
          </a:p>
        </p:txBody>
      </p:sp>
      <p:pic>
        <p:nvPicPr>
          <p:cNvPr id="8358" name="Google Shape;8358;p7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7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2" name="Shape 8362"/>
        <p:cNvGrpSpPr/>
        <p:nvPr/>
      </p:nvGrpSpPr>
      <p:grpSpPr>
        <a:xfrm>
          <a:off x="0" y="0"/>
          <a:ext cx="0" cy="0"/>
          <a:chOff x="0" y="0"/>
          <a:chExt cx="0" cy="0"/>
        </a:xfrm>
      </p:grpSpPr>
      <p:sp>
        <p:nvSpPr>
          <p:cNvPr id="8363" name="Google Shape;8363;p72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29"/>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DML</a:t>
            </a:r>
            <a:endParaRPr/>
          </a:p>
        </p:txBody>
      </p:sp>
      <p:grpSp>
        <p:nvGrpSpPr>
          <p:cNvPr id="8365" name="Google Shape;8365;p729"/>
          <p:cNvGrpSpPr/>
          <p:nvPr/>
        </p:nvGrpSpPr>
        <p:grpSpPr>
          <a:xfrm>
            <a:off x="7924800" y="2009551"/>
            <a:ext cx="8169664" cy="6199725"/>
            <a:chOff x="0" y="-9525"/>
            <a:chExt cx="10892885" cy="8266297"/>
          </a:xfrm>
        </p:grpSpPr>
        <p:sp>
          <p:nvSpPr>
            <p:cNvPr id="8366" name="Google Shape;8366;p729"/>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DML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8367" name="Google Shape;8367;p729"/>
            <p:cNvSpPr txBox="1"/>
            <p:nvPr/>
          </p:nvSpPr>
          <p:spPr>
            <a:xfrm>
              <a:off x="0" y="3135286"/>
              <a:ext cx="10892885" cy="512148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“Data Manipulation Language” kelimelerinden baş harflerinden oluşmaktadır.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Türkçesi “Veri İşleme Dili” anlamına gelmektedir.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Tablo ya da şema nesneleri içindeki verileri yönetmek için kullanılır.</a:t>
              </a:r>
              <a:endParaRPr b="0" i="0" sz="3100" u="none" cap="none" strike="noStrike">
                <a:solidFill>
                  <a:srgbClr val="000000"/>
                </a:solidFill>
                <a:latin typeface="Arial"/>
                <a:ea typeface="Arial"/>
                <a:cs typeface="Arial"/>
                <a:sym typeface="Arial"/>
              </a:endParaRPr>
            </a:p>
          </p:txBody>
        </p:sp>
      </p:grpSp>
      <p:pic>
        <p:nvPicPr>
          <p:cNvPr id="8368" name="Google Shape;8368;p7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369" name="Google Shape;8369;p72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8370" name="Google Shape;8370;p729"/>
          <p:cNvSpPr txBox="1"/>
          <p:nvPr/>
        </p:nvSpPr>
        <p:spPr>
          <a:xfrm>
            <a:off x="1524000" y="5600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DML TANIMI</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7" name="Google Shape;917;p7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18" name="Google Shape;918;p7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919" name="Google Shape;919;p73"/>
          <p:cNvPicPr preferRelativeResize="0"/>
          <p:nvPr/>
        </p:nvPicPr>
        <p:blipFill rotWithShape="1">
          <a:blip r:embed="rId4">
            <a:alphaModFix/>
          </a:blip>
          <a:srcRect b="0" l="0" r="0" t="0"/>
          <a:stretch/>
        </p:blipFill>
        <p:spPr>
          <a:xfrm>
            <a:off x="5029200" y="2933700"/>
            <a:ext cx="8229600" cy="5410392"/>
          </a:xfrm>
          <a:prstGeom prst="rect">
            <a:avLst/>
          </a:prstGeom>
          <a:noFill/>
          <a:ln>
            <a:noFill/>
          </a:ln>
        </p:spPr>
      </p:pic>
    </p:spTree>
  </p:cSld>
  <p:clrMapOvr>
    <a:masterClrMapping/>
  </p:clrMapOvr>
</p:sld>
</file>

<file path=ppt/slides/slide7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4" name="Shape 8374"/>
        <p:cNvGrpSpPr/>
        <p:nvPr/>
      </p:nvGrpSpPr>
      <p:grpSpPr>
        <a:xfrm>
          <a:off x="0" y="0"/>
          <a:ext cx="0" cy="0"/>
          <a:chOff x="0" y="0"/>
          <a:chExt cx="0" cy="0"/>
        </a:xfrm>
      </p:grpSpPr>
      <p:sp>
        <p:nvSpPr>
          <p:cNvPr id="8375" name="Google Shape;8375;p730"/>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30"/>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DML KOMUTLARI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8377" name="Google Shape;8377;p7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8378" name="Google Shape;8378;p730"/>
          <p:cNvPicPr preferRelativeResize="0"/>
          <p:nvPr/>
        </p:nvPicPr>
        <p:blipFill rotWithShape="1">
          <a:blip r:embed="rId4">
            <a:alphaModFix/>
          </a:blip>
          <a:srcRect b="0" l="0" r="0" t="0"/>
          <a:stretch/>
        </p:blipFill>
        <p:spPr>
          <a:xfrm>
            <a:off x="7543800" y="2171700"/>
            <a:ext cx="3919785" cy="2204879"/>
          </a:xfrm>
          <a:prstGeom prst="rect">
            <a:avLst/>
          </a:prstGeom>
          <a:noFill/>
          <a:ln>
            <a:noFill/>
          </a:ln>
        </p:spPr>
      </p:pic>
      <p:sp>
        <p:nvSpPr>
          <p:cNvPr id="8379" name="Google Shape;8379;p730"/>
          <p:cNvSpPr txBox="1"/>
          <p:nvPr/>
        </p:nvSpPr>
        <p:spPr>
          <a:xfrm>
            <a:off x="10357520" y="30353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INSERT</a:t>
            </a:r>
            <a:endParaRPr/>
          </a:p>
        </p:txBody>
      </p:sp>
      <p:cxnSp>
        <p:nvCxnSpPr>
          <p:cNvPr id="8380" name="Google Shape;8380;p730"/>
          <p:cNvCxnSpPr/>
          <p:nvPr/>
        </p:nvCxnSpPr>
        <p:spPr>
          <a:xfrm>
            <a:off x="9102581" y="3924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381" name="Google Shape;8381;p730"/>
          <p:cNvPicPr preferRelativeResize="0"/>
          <p:nvPr/>
        </p:nvPicPr>
        <p:blipFill rotWithShape="1">
          <a:blip r:embed="rId4">
            <a:alphaModFix/>
          </a:blip>
          <a:srcRect b="0" l="0" r="0" t="0"/>
          <a:stretch/>
        </p:blipFill>
        <p:spPr>
          <a:xfrm>
            <a:off x="7543800" y="3624421"/>
            <a:ext cx="3919785" cy="2204879"/>
          </a:xfrm>
          <a:prstGeom prst="rect">
            <a:avLst/>
          </a:prstGeom>
          <a:noFill/>
          <a:ln>
            <a:noFill/>
          </a:ln>
        </p:spPr>
      </p:pic>
      <p:sp>
        <p:nvSpPr>
          <p:cNvPr id="8382" name="Google Shape;8382;p730"/>
          <p:cNvSpPr txBox="1"/>
          <p:nvPr/>
        </p:nvSpPr>
        <p:spPr>
          <a:xfrm>
            <a:off x="10357520" y="44881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UPDATE</a:t>
            </a:r>
            <a:endParaRPr/>
          </a:p>
        </p:txBody>
      </p:sp>
      <p:cxnSp>
        <p:nvCxnSpPr>
          <p:cNvPr id="8383" name="Google Shape;8383;p730"/>
          <p:cNvCxnSpPr/>
          <p:nvPr/>
        </p:nvCxnSpPr>
        <p:spPr>
          <a:xfrm>
            <a:off x="9102581" y="5377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384" name="Google Shape;8384;p730"/>
          <p:cNvPicPr preferRelativeResize="0"/>
          <p:nvPr/>
        </p:nvPicPr>
        <p:blipFill rotWithShape="1">
          <a:blip r:embed="rId4">
            <a:alphaModFix/>
          </a:blip>
          <a:srcRect b="0" l="0" r="0" t="0"/>
          <a:stretch/>
        </p:blipFill>
        <p:spPr>
          <a:xfrm>
            <a:off x="7543800" y="5072221"/>
            <a:ext cx="3919785" cy="2204879"/>
          </a:xfrm>
          <a:prstGeom prst="rect">
            <a:avLst/>
          </a:prstGeom>
          <a:noFill/>
          <a:ln>
            <a:noFill/>
          </a:ln>
        </p:spPr>
      </p:pic>
      <p:sp>
        <p:nvSpPr>
          <p:cNvPr id="8385" name="Google Shape;8385;p730"/>
          <p:cNvSpPr txBox="1"/>
          <p:nvPr/>
        </p:nvSpPr>
        <p:spPr>
          <a:xfrm>
            <a:off x="10357520" y="5935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DELETE</a:t>
            </a:r>
            <a:endParaRPr/>
          </a:p>
        </p:txBody>
      </p:sp>
      <p:cxnSp>
        <p:nvCxnSpPr>
          <p:cNvPr id="8386" name="Google Shape;8386;p730"/>
          <p:cNvCxnSpPr/>
          <p:nvPr/>
        </p:nvCxnSpPr>
        <p:spPr>
          <a:xfrm>
            <a:off x="9102581" y="682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387" name="Google Shape;8387;p730"/>
          <p:cNvPicPr preferRelativeResize="0"/>
          <p:nvPr/>
        </p:nvPicPr>
        <p:blipFill rotWithShape="1">
          <a:blip r:embed="rId4">
            <a:alphaModFix/>
          </a:blip>
          <a:srcRect b="0" l="0" r="0" t="0"/>
          <a:stretch/>
        </p:blipFill>
        <p:spPr>
          <a:xfrm>
            <a:off x="7543800" y="6596221"/>
            <a:ext cx="3919785" cy="2204879"/>
          </a:xfrm>
          <a:prstGeom prst="rect">
            <a:avLst/>
          </a:prstGeom>
          <a:noFill/>
          <a:ln>
            <a:noFill/>
          </a:ln>
        </p:spPr>
      </p:pic>
      <p:sp>
        <p:nvSpPr>
          <p:cNvPr id="8388" name="Google Shape;8388;p730"/>
          <p:cNvSpPr txBox="1"/>
          <p:nvPr/>
        </p:nvSpPr>
        <p:spPr>
          <a:xfrm>
            <a:off x="10357520" y="7459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MERGE</a:t>
            </a:r>
            <a:endParaRPr/>
          </a:p>
        </p:txBody>
      </p:sp>
      <p:cxnSp>
        <p:nvCxnSpPr>
          <p:cNvPr id="8389" name="Google Shape;8389;p730"/>
          <p:cNvCxnSpPr/>
          <p:nvPr/>
        </p:nvCxnSpPr>
        <p:spPr>
          <a:xfrm>
            <a:off x="9102581" y="8348821"/>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7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3" name="Shape 8393"/>
        <p:cNvGrpSpPr/>
        <p:nvPr/>
      </p:nvGrpSpPr>
      <p:grpSpPr>
        <a:xfrm>
          <a:off x="0" y="0"/>
          <a:ext cx="0" cy="0"/>
          <a:chOff x="0" y="0"/>
          <a:chExt cx="0" cy="0"/>
        </a:xfrm>
      </p:grpSpPr>
      <p:sp>
        <p:nvSpPr>
          <p:cNvPr id="8394" name="Google Shape;8394;p7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5" name="Google Shape;8395;p7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396" name="Google Shape;8396;p73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397" name="Google Shape;8397;p73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398" name="Google Shape;8398;p731"/>
          <p:cNvPicPr preferRelativeResize="0"/>
          <p:nvPr/>
        </p:nvPicPr>
        <p:blipFill rotWithShape="1">
          <a:blip r:embed="rId4">
            <a:alphaModFix/>
          </a:blip>
          <a:srcRect b="0" l="0" r="0" t="0"/>
          <a:stretch/>
        </p:blipFill>
        <p:spPr>
          <a:xfrm>
            <a:off x="2684784" y="4556714"/>
            <a:ext cx="11743483" cy="2268627"/>
          </a:xfrm>
          <a:prstGeom prst="rect">
            <a:avLst/>
          </a:prstGeom>
          <a:noFill/>
          <a:ln>
            <a:noFill/>
          </a:ln>
        </p:spPr>
      </p:pic>
      <p:pic>
        <p:nvPicPr>
          <p:cNvPr id="8399" name="Google Shape;8399;p731"/>
          <p:cNvPicPr preferRelativeResize="0"/>
          <p:nvPr/>
        </p:nvPicPr>
        <p:blipFill rotWithShape="1">
          <a:blip r:embed="rId5">
            <a:alphaModFix/>
          </a:blip>
          <a:srcRect b="0" l="0" r="0" t="0"/>
          <a:stretch/>
        </p:blipFill>
        <p:spPr>
          <a:xfrm>
            <a:off x="2684784" y="7275677"/>
            <a:ext cx="12849157" cy="1767220"/>
          </a:xfrm>
          <a:prstGeom prst="rect">
            <a:avLst/>
          </a:prstGeom>
          <a:noFill/>
          <a:ln>
            <a:noFill/>
          </a:ln>
        </p:spPr>
      </p:pic>
      <p:pic>
        <p:nvPicPr>
          <p:cNvPr id="8400" name="Google Shape;8400;p731"/>
          <p:cNvPicPr preferRelativeResize="0"/>
          <p:nvPr/>
        </p:nvPicPr>
        <p:blipFill rotWithShape="1">
          <a:blip r:embed="rId6">
            <a:alphaModFix/>
          </a:blip>
          <a:srcRect b="0" l="0" r="0" t="0"/>
          <a:stretch/>
        </p:blipFill>
        <p:spPr>
          <a:xfrm>
            <a:off x="1752600" y="2513039"/>
            <a:ext cx="14562855" cy="1277443"/>
          </a:xfrm>
          <a:prstGeom prst="rect">
            <a:avLst/>
          </a:prstGeom>
          <a:noFill/>
          <a:ln>
            <a:noFill/>
          </a:ln>
        </p:spPr>
      </p:pic>
    </p:spTree>
  </p:cSld>
  <p:clrMapOvr>
    <a:masterClrMapping/>
  </p:clrMapOvr>
</p:sld>
</file>

<file path=ppt/slides/slide7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4" name="Shape 8404"/>
        <p:cNvGrpSpPr/>
        <p:nvPr/>
      </p:nvGrpSpPr>
      <p:grpSpPr>
        <a:xfrm>
          <a:off x="0" y="0"/>
          <a:ext cx="0" cy="0"/>
          <a:chOff x="0" y="0"/>
          <a:chExt cx="0" cy="0"/>
        </a:xfrm>
      </p:grpSpPr>
      <p:sp>
        <p:nvSpPr>
          <p:cNvPr id="8405" name="Google Shape;8405;p7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06" name="Google Shape;8406;p7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07" name="Google Shape;8407;p7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08" name="Google Shape;8408;p73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409" name="Google Shape;8409;p732"/>
          <p:cNvPicPr preferRelativeResize="0"/>
          <p:nvPr/>
        </p:nvPicPr>
        <p:blipFill rotWithShape="1">
          <a:blip r:embed="rId4">
            <a:alphaModFix/>
          </a:blip>
          <a:srcRect b="0" l="0" r="0" t="0"/>
          <a:stretch/>
        </p:blipFill>
        <p:spPr>
          <a:xfrm>
            <a:off x="1522062" y="2881072"/>
            <a:ext cx="15230409" cy="2700023"/>
          </a:xfrm>
          <a:prstGeom prst="rect">
            <a:avLst/>
          </a:prstGeom>
          <a:noFill/>
          <a:ln>
            <a:noFill/>
          </a:ln>
        </p:spPr>
      </p:pic>
      <p:pic>
        <p:nvPicPr>
          <p:cNvPr id="8410" name="Google Shape;8410;p732"/>
          <p:cNvPicPr preferRelativeResize="0"/>
          <p:nvPr/>
        </p:nvPicPr>
        <p:blipFill rotWithShape="1">
          <a:blip r:embed="rId5">
            <a:alphaModFix/>
          </a:blip>
          <a:srcRect b="0" l="0" r="0" t="0"/>
          <a:stretch/>
        </p:blipFill>
        <p:spPr>
          <a:xfrm>
            <a:off x="2090060" y="6493304"/>
            <a:ext cx="14050485" cy="2085846"/>
          </a:xfrm>
          <a:prstGeom prst="rect">
            <a:avLst/>
          </a:prstGeom>
          <a:noFill/>
          <a:ln>
            <a:noFill/>
          </a:ln>
        </p:spPr>
      </p:pic>
    </p:spTree>
  </p:cSld>
  <p:clrMapOvr>
    <a:masterClrMapping/>
  </p:clrMapOvr>
</p:sld>
</file>

<file path=ppt/slides/slide7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4" name="Shape 8414"/>
        <p:cNvGrpSpPr/>
        <p:nvPr/>
      </p:nvGrpSpPr>
      <p:grpSpPr>
        <a:xfrm>
          <a:off x="0" y="0"/>
          <a:ext cx="0" cy="0"/>
          <a:chOff x="0" y="0"/>
          <a:chExt cx="0" cy="0"/>
        </a:xfrm>
      </p:grpSpPr>
      <p:sp>
        <p:nvSpPr>
          <p:cNvPr id="8415" name="Google Shape;8415;p7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16" name="Google Shape;8416;p7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17" name="Google Shape;8417;p7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18" name="Google Shape;8418;p73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419" name="Google Shape;8419;p733"/>
          <p:cNvPicPr preferRelativeResize="0"/>
          <p:nvPr/>
        </p:nvPicPr>
        <p:blipFill rotWithShape="1">
          <a:blip r:embed="rId4">
            <a:alphaModFix/>
          </a:blip>
          <a:srcRect b="0" l="0" r="0" t="0"/>
          <a:stretch/>
        </p:blipFill>
        <p:spPr>
          <a:xfrm>
            <a:off x="1219200" y="4710958"/>
            <a:ext cx="16006324" cy="2048374"/>
          </a:xfrm>
          <a:prstGeom prst="rect">
            <a:avLst/>
          </a:prstGeom>
          <a:noFill/>
          <a:ln>
            <a:noFill/>
          </a:ln>
        </p:spPr>
      </p:pic>
      <p:pic>
        <p:nvPicPr>
          <p:cNvPr id="8420" name="Google Shape;8420;p733"/>
          <p:cNvPicPr preferRelativeResize="0"/>
          <p:nvPr/>
        </p:nvPicPr>
        <p:blipFill rotWithShape="1">
          <a:blip r:embed="rId5">
            <a:alphaModFix/>
          </a:blip>
          <a:srcRect b="0" l="0" r="0" t="0"/>
          <a:stretch/>
        </p:blipFill>
        <p:spPr>
          <a:xfrm>
            <a:off x="4876800" y="7658100"/>
            <a:ext cx="7643359" cy="1045392"/>
          </a:xfrm>
          <a:prstGeom prst="rect">
            <a:avLst/>
          </a:prstGeom>
          <a:noFill/>
          <a:ln>
            <a:noFill/>
          </a:ln>
        </p:spPr>
      </p:pic>
    </p:spTree>
  </p:cSld>
  <p:clrMapOvr>
    <a:masterClrMapping/>
  </p:clrMapOvr>
</p:sld>
</file>

<file path=ppt/slides/slide7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4" name="Shape 8424"/>
        <p:cNvGrpSpPr/>
        <p:nvPr/>
      </p:nvGrpSpPr>
      <p:grpSpPr>
        <a:xfrm>
          <a:off x="0" y="0"/>
          <a:ext cx="0" cy="0"/>
          <a:chOff x="0" y="0"/>
          <a:chExt cx="0" cy="0"/>
        </a:xfrm>
      </p:grpSpPr>
      <p:sp>
        <p:nvSpPr>
          <p:cNvPr id="8425" name="Google Shape;8425;p7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26" name="Google Shape;8426;p7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27" name="Google Shape;8427;p7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28" name="Google Shape;8428;p73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429" name="Google Shape;8429;p734"/>
          <p:cNvPicPr preferRelativeResize="0"/>
          <p:nvPr/>
        </p:nvPicPr>
        <p:blipFill rotWithShape="1">
          <a:blip r:embed="rId4">
            <a:alphaModFix/>
          </a:blip>
          <a:srcRect b="0" l="0" r="0" t="0"/>
          <a:stretch/>
        </p:blipFill>
        <p:spPr>
          <a:xfrm>
            <a:off x="3667417" y="3771900"/>
            <a:ext cx="12486983" cy="4534915"/>
          </a:xfrm>
          <a:prstGeom prst="rect">
            <a:avLst/>
          </a:prstGeom>
          <a:noFill/>
          <a:ln>
            <a:noFill/>
          </a:ln>
        </p:spPr>
      </p:pic>
    </p:spTree>
  </p:cSld>
  <p:clrMapOvr>
    <a:masterClrMapping/>
  </p:clrMapOvr>
</p:sld>
</file>

<file path=ppt/slides/slide7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3" name="Shape 8433"/>
        <p:cNvGrpSpPr/>
        <p:nvPr/>
      </p:nvGrpSpPr>
      <p:grpSpPr>
        <a:xfrm>
          <a:off x="0" y="0"/>
          <a:ext cx="0" cy="0"/>
          <a:chOff x="0" y="0"/>
          <a:chExt cx="0" cy="0"/>
        </a:xfrm>
      </p:grpSpPr>
      <p:sp>
        <p:nvSpPr>
          <p:cNvPr id="8434" name="Google Shape;8434;p7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5" name="Google Shape;8435;p7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36" name="Google Shape;8436;p7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37" name="Google Shape;8437;p73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438" name="Google Shape;8438;p735"/>
          <p:cNvPicPr preferRelativeResize="0"/>
          <p:nvPr/>
        </p:nvPicPr>
        <p:blipFill rotWithShape="1">
          <a:blip r:embed="rId4">
            <a:alphaModFix/>
          </a:blip>
          <a:srcRect b="0" l="0" r="0" t="0"/>
          <a:stretch/>
        </p:blipFill>
        <p:spPr>
          <a:xfrm>
            <a:off x="2838524" y="2496549"/>
            <a:ext cx="12610952" cy="634688"/>
          </a:xfrm>
          <a:prstGeom prst="rect">
            <a:avLst/>
          </a:prstGeom>
          <a:noFill/>
          <a:ln>
            <a:noFill/>
          </a:ln>
        </p:spPr>
      </p:pic>
      <p:pic>
        <p:nvPicPr>
          <p:cNvPr id="8439" name="Google Shape;8439;p735"/>
          <p:cNvPicPr preferRelativeResize="0"/>
          <p:nvPr/>
        </p:nvPicPr>
        <p:blipFill rotWithShape="1">
          <a:blip r:embed="rId5">
            <a:alphaModFix/>
          </a:blip>
          <a:srcRect b="0" l="0" r="0" t="0"/>
          <a:stretch/>
        </p:blipFill>
        <p:spPr>
          <a:xfrm>
            <a:off x="5181600" y="4809607"/>
            <a:ext cx="7641712" cy="2726620"/>
          </a:xfrm>
          <a:prstGeom prst="rect">
            <a:avLst/>
          </a:prstGeom>
          <a:noFill/>
          <a:ln>
            <a:noFill/>
          </a:ln>
        </p:spPr>
      </p:pic>
    </p:spTree>
  </p:cSld>
  <p:clrMapOvr>
    <a:masterClrMapping/>
  </p:clrMapOvr>
</p:sld>
</file>

<file path=ppt/slides/slide7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3" name="Shape 8443"/>
        <p:cNvGrpSpPr/>
        <p:nvPr/>
      </p:nvGrpSpPr>
      <p:grpSpPr>
        <a:xfrm>
          <a:off x="0" y="0"/>
          <a:ext cx="0" cy="0"/>
          <a:chOff x="0" y="0"/>
          <a:chExt cx="0" cy="0"/>
        </a:xfrm>
      </p:grpSpPr>
      <p:sp>
        <p:nvSpPr>
          <p:cNvPr id="8444" name="Google Shape;8444;p7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45" name="Google Shape;8445;p7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46" name="Google Shape;8446;p73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47" name="Google Shape;8447;p73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INSERT</a:t>
            </a:r>
            <a:endParaRPr/>
          </a:p>
        </p:txBody>
      </p:sp>
      <p:pic>
        <p:nvPicPr>
          <p:cNvPr id="8448" name="Google Shape;8448;p736"/>
          <p:cNvPicPr preferRelativeResize="0"/>
          <p:nvPr/>
        </p:nvPicPr>
        <p:blipFill rotWithShape="1">
          <a:blip r:embed="rId4">
            <a:alphaModFix/>
          </a:blip>
          <a:srcRect b="0" l="0" r="0" t="0"/>
          <a:stretch/>
        </p:blipFill>
        <p:spPr>
          <a:xfrm>
            <a:off x="457200" y="3922003"/>
            <a:ext cx="8565927" cy="3624615"/>
          </a:xfrm>
          <a:prstGeom prst="rect">
            <a:avLst/>
          </a:prstGeom>
          <a:noFill/>
          <a:ln>
            <a:noFill/>
          </a:ln>
        </p:spPr>
      </p:pic>
      <p:pic>
        <p:nvPicPr>
          <p:cNvPr id="8449" name="Google Shape;8449;p736"/>
          <p:cNvPicPr preferRelativeResize="0"/>
          <p:nvPr/>
        </p:nvPicPr>
        <p:blipFill rotWithShape="1">
          <a:blip r:embed="rId5">
            <a:alphaModFix/>
          </a:blip>
          <a:srcRect b="0" l="0" r="0" t="0"/>
          <a:stretch/>
        </p:blipFill>
        <p:spPr>
          <a:xfrm>
            <a:off x="9448800" y="4051947"/>
            <a:ext cx="8153400" cy="3055380"/>
          </a:xfrm>
          <a:prstGeom prst="rect">
            <a:avLst/>
          </a:prstGeom>
          <a:noFill/>
          <a:ln>
            <a:noFill/>
          </a:ln>
        </p:spPr>
      </p:pic>
      <p:pic>
        <p:nvPicPr>
          <p:cNvPr id="8450" name="Google Shape;8450;p736"/>
          <p:cNvPicPr preferRelativeResize="0"/>
          <p:nvPr/>
        </p:nvPicPr>
        <p:blipFill rotWithShape="1">
          <a:blip r:embed="rId6">
            <a:alphaModFix/>
          </a:blip>
          <a:srcRect b="0" l="0" r="0" t="0"/>
          <a:stretch/>
        </p:blipFill>
        <p:spPr>
          <a:xfrm>
            <a:off x="2838524" y="2496549"/>
            <a:ext cx="12610952" cy="634688"/>
          </a:xfrm>
          <a:prstGeom prst="rect">
            <a:avLst/>
          </a:prstGeom>
          <a:noFill/>
          <a:ln>
            <a:noFill/>
          </a:ln>
        </p:spPr>
      </p:pic>
    </p:spTree>
  </p:cSld>
  <p:clrMapOvr>
    <a:masterClrMapping/>
  </p:clrMapOvr>
</p:sld>
</file>

<file path=ppt/slides/slide7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4" name="Shape 8454"/>
        <p:cNvGrpSpPr/>
        <p:nvPr/>
      </p:nvGrpSpPr>
      <p:grpSpPr>
        <a:xfrm>
          <a:off x="0" y="0"/>
          <a:ext cx="0" cy="0"/>
          <a:chOff x="0" y="0"/>
          <a:chExt cx="0" cy="0"/>
        </a:xfrm>
      </p:grpSpPr>
      <p:sp>
        <p:nvSpPr>
          <p:cNvPr id="8455" name="Google Shape;8455;p73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56" name="Google Shape;8456;p7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57" name="Google Shape;8457;p73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58" name="Google Shape;8458;p73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459" name="Google Shape;8459;p737"/>
          <p:cNvPicPr preferRelativeResize="0"/>
          <p:nvPr/>
        </p:nvPicPr>
        <p:blipFill rotWithShape="1">
          <a:blip r:embed="rId4">
            <a:alphaModFix/>
          </a:blip>
          <a:srcRect b="0" l="0" r="0" t="0"/>
          <a:stretch/>
        </p:blipFill>
        <p:spPr>
          <a:xfrm>
            <a:off x="2286000" y="2646761"/>
            <a:ext cx="14447008" cy="973227"/>
          </a:xfrm>
          <a:prstGeom prst="rect">
            <a:avLst/>
          </a:prstGeom>
          <a:noFill/>
          <a:ln>
            <a:noFill/>
          </a:ln>
        </p:spPr>
      </p:pic>
      <p:pic>
        <p:nvPicPr>
          <p:cNvPr id="8460" name="Google Shape;8460;p737"/>
          <p:cNvPicPr preferRelativeResize="0"/>
          <p:nvPr/>
        </p:nvPicPr>
        <p:blipFill rotWithShape="1">
          <a:blip r:embed="rId5">
            <a:alphaModFix/>
          </a:blip>
          <a:srcRect b="0" l="0" r="0" t="0"/>
          <a:stretch/>
        </p:blipFill>
        <p:spPr>
          <a:xfrm>
            <a:off x="2819400" y="4350336"/>
            <a:ext cx="13756724" cy="2577689"/>
          </a:xfrm>
          <a:prstGeom prst="rect">
            <a:avLst/>
          </a:prstGeom>
          <a:noFill/>
          <a:ln>
            <a:noFill/>
          </a:ln>
        </p:spPr>
      </p:pic>
    </p:spTree>
  </p:cSld>
  <p:clrMapOvr>
    <a:masterClrMapping/>
  </p:clrMapOvr>
</p:sld>
</file>

<file path=ppt/slides/slide7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4" name="Shape 8464"/>
        <p:cNvGrpSpPr/>
        <p:nvPr/>
      </p:nvGrpSpPr>
      <p:grpSpPr>
        <a:xfrm>
          <a:off x="0" y="0"/>
          <a:ext cx="0" cy="0"/>
          <a:chOff x="0" y="0"/>
          <a:chExt cx="0" cy="0"/>
        </a:xfrm>
      </p:grpSpPr>
      <p:sp>
        <p:nvSpPr>
          <p:cNvPr id="8465" name="Google Shape;8465;p7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6" name="Google Shape;8466;p7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67" name="Google Shape;8467;p7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68" name="Google Shape;8468;p73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469" name="Google Shape;8469;p738"/>
          <p:cNvPicPr preferRelativeResize="0"/>
          <p:nvPr/>
        </p:nvPicPr>
        <p:blipFill rotWithShape="1">
          <a:blip r:embed="rId4">
            <a:alphaModFix/>
          </a:blip>
          <a:srcRect b="0" l="0" r="0" t="0"/>
          <a:stretch/>
        </p:blipFill>
        <p:spPr>
          <a:xfrm>
            <a:off x="5181600" y="2933700"/>
            <a:ext cx="7924800" cy="5581816"/>
          </a:xfrm>
          <a:prstGeom prst="rect">
            <a:avLst/>
          </a:prstGeom>
          <a:noFill/>
          <a:ln>
            <a:noFill/>
          </a:ln>
        </p:spPr>
      </p:pic>
    </p:spTree>
  </p:cSld>
  <p:clrMapOvr>
    <a:masterClrMapping/>
  </p:clrMapOvr>
</p:sld>
</file>

<file path=ppt/slides/slide7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3" name="Shape 8473"/>
        <p:cNvGrpSpPr/>
        <p:nvPr/>
      </p:nvGrpSpPr>
      <p:grpSpPr>
        <a:xfrm>
          <a:off x="0" y="0"/>
          <a:ext cx="0" cy="0"/>
          <a:chOff x="0" y="0"/>
          <a:chExt cx="0" cy="0"/>
        </a:xfrm>
      </p:grpSpPr>
      <p:sp>
        <p:nvSpPr>
          <p:cNvPr id="8474" name="Google Shape;8474;p7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75" name="Google Shape;8475;p7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76" name="Google Shape;8476;p73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77" name="Google Shape;8477;p73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478" name="Google Shape;8478;p739"/>
          <p:cNvPicPr preferRelativeResize="0"/>
          <p:nvPr/>
        </p:nvPicPr>
        <p:blipFill rotWithShape="1">
          <a:blip r:embed="rId4">
            <a:alphaModFix/>
          </a:blip>
          <a:srcRect b="0" l="0" r="0" t="0"/>
          <a:stretch/>
        </p:blipFill>
        <p:spPr>
          <a:xfrm>
            <a:off x="1765306" y="4610100"/>
            <a:ext cx="14757387" cy="173522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5" name="Google Shape;925;p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26" name="Google Shape;926;p7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27" name="Google Shape;927;p7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928" name="Google Shape;928;p74"/>
          <p:cNvPicPr preferRelativeResize="0"/>
          <p:nvPr/>
        </p:nvPicPr>
        <p:blipFill rotWithShape="1">
          <a:blip r:embed="rId4">
            <a:alphaModFix/>
          </a:blip>
          <a:srcRect b="0" l="0" r="0" t="0"/>
          <a:stretch/>
        </p:blipFill>
        <p:spPr>
          <a:xfrm>
            <a:off x="2543299" y="2400300"/>
            <a:ext cx="14621691" cy="6858383"/>
          </a:xfrm>
          <a:prstGeom prst="rect">
            <a:avLst/>
          </a:prstGeom>
          <a:noFill/>
          <a:ln>
            <a:noFill/>
          </a:ln>
        </p:spPr>
      </p:pic>
    </p:spTree>
  </p:cSld>
  <p:clrMapOvr>
    <a:masterClrMapping/>
  </p:clrMapOvr>
</p:sld>
</file>

<file path=ppt/slides/slide7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2" name="Shape 8482"/>
        <p:cNvGrpSpPr/>
        <p:nvPr/>
      </p:nvGrpSpPr>
      <p:grpSpPr>
        <a:xfrm>
          <a:off x="0" y="0"/>
          <a:ext cx="0" cy="0"/>
          <a:chOff x="0" y="0"/>
          <a:chExt cx="0" cy="0"/>
        </a:xfrm>
      </p:grpSpPr>
      <p:sp>
        <p:nvSpPr>
          <p:cNvPr id="8483" name="Google Shape;8483;p7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84" name="Google Shape;8484;p7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85" name="Google Shape;8485;p7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86" name="Google Shape;8486;p74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487" name="Google Shape;8487;p740"/>
          <p:cNvPicPr preferRelativeResize="0"/>
          <p:nvPr/>
        </p:nvPicPr>
        <p:blipFill rotWithShape="1">
          <a:blip r:embed="rId4">
            <a:alphaModFix/>
          </a:blip>
          <a:srcRect b="0" l="0" r="0" t="0"/>
          <a:stretch/>
        </p:blipFill>
        <p:spPr>
          <a:xfrm>
            <a:off x="1295400" y="4076700"/>
            <a:ext cx="5459340" cy="3530591"/>
          </a:xfrm>
          <a:prstGeom prst="rect">
            <a:avLst/>
          </a:prstGeom>
          <a:noFill/>
          <a:ln>
            <a:noFill/>
          </a:ln>
        </p:spPr>
      </p:pic>
      <p:pic>
        <p:nvPicPr>
          <p:cNvPr id="8488" name="Google Shape;8488;p740"/>
          <p:cNvPicPr preferRelativeResize="0"/>
          <p:nvPr/>
        </p:nvPicPr>
        <p:blipFill rotWithShape="1">
          <a:blip r:embed="rId5">
            <a:alphaModFix/>
          </a:blip>
          <a:srcRect b="0" l="0" r="0" t="0"/>
          <a:stretch/>
        </p:blipFill>
        <p:spPr>
          <a:xfrm>
            <a:off x="9525000" y="2324100"/>
            <a:ext cx="6922551" cy="2463960"/>
          </a:xfrm>
          <a:prstGeom prst="rect">
            <a:avLst/>
          </a:prstGeom>
          <a:noFill/>
          <a:ln>
            <a:noFill/>
          </a:ln>
        </p:spPr>
      </p:pic>
      <p:pic>
        <p:nvPicPr>
          <p:cNvPr id="8489" name="Google Shape;8489;p740"/>
          <p:cNvPicPr preferRelativeResize="0"/>
          <p:nvPr/>
        </p:nvPicPr>
        <p:blipFill rotWithShape="1">
          <a:blip r:embed="rId6">
            <a:alphaModFix/>
          </a:blip>
          <a:srcRect b="0" l="0" r="0" t="0"/>
          <a:stretch/>
        </p:blipFill>
        <p:spPr>
          <a:xfrm>
            <a:off x="10820400" y="5530114"/>
            <a:ext cx="4383193" cy="3392916"/>
          </a:xfrm>
          <a:prstGeom prst="rect">
            <a:avLst/>
          </a:prstGeom>
          <a:noFill/>
          <a:ln>
            <a:noFill/>
          </a:ln>
        </p:spPr>
      </p:pic>
    </p:spTree>
  </p:cSld>
  <p:clrMapOvr>
    <a:masterClrMapping/>
  </p:clrMapOvr>
</p:sld>
</file>

<file path=ppt/slides/slide7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3" name="Shape 8493"/>
        <p:cNvGrpSpPr/>
        <p:nvPr/>
      </p:nvGrpSpPr>
      <p:grpSpPr>
        <a:xfrm>
          <a:off x="0" y="0"/>
          <a:ext cx="0" cy="0"/>
          <a:chOff x="0" y="0"/>
          <a:chExt cx="0" cy="0"/>
        </a:xfrm>
      </p:grpSpPr>
      <p:sp>
        <p:nvSpPr>
          <p:cNvPr id="8494" name="Google Shape;8494;p7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95" name="Google Shape;8495;p7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496" name="Google Shape;8496;p7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497" name="Google Shape;8497;p74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498" name="Google Shape;8498;p741"/>
          <p:cNvPicPr preferRelativeResize="0"/>
          <p:nvPr/>
        </p:nvPicPr>
        <p:blipFill rotWithShape="1">
          <a:blip r:embed="rId4">
            <a:alphaModFix/>
          </a:blip>
          <a:srcRect b="0" l="0" r="0" t="0"/>
          <a:stretch/>
        </p:blipFill>
        <p:spPr>
          <a:xfrm>
            <a:off x="4158715" y="2476500"/>
            <a:ext cx="9802505" cy="816875"/>
          </a:xfrm>
          <a:prstGeom prst="rect">
            <a:avLst/>
          </a:prstGeom>
          <a:noFill/>
          <a:ln>
            <a:noFill/>
          </a:ln>
        </p:spPr>
      </p:pic>
      <p:pic>
        <p:nvPicPr>
          <p:cNvPr id="8499" name="Google Shape;8499;p741"/>
          <p:cNvPicPr preferRelativeResize="0"/>
          <p:nvPr/>
        </p:nvPicPr>
        <p:blipFill rotWithShape="1">
          <a:blip r:embed="rId5">
            <a:alphaModFix/>
          </a:blip>
          <a:srcRect b="0" l="0" r="0" t="0"/>
          <a:stretch/>
        </p:blipFill>
        <p:spPr>
          <a:xfrm>
            <a:off x="1312616" y="4543200"/>
            <a:ext cx="7091438" cy="2352530"/>
          </a:xfrm>
          <a:prstGeom prst="rect">
            <a:avLst/>
          </a:prstGeom>
          <a:noFill/>
          <a:ln>
            <a:noFill/>
          </a:ln>
        </p:spPr>
      </p:pic>
      <p:pic>
        <p:nvPicPr>
          <p:cNvPr id="8500" name="Google Shape;8500;p741"/>
          <p:cNvPicPr preferRelativeResize="0"/>
          <p:nvPr/>
        </p:nvPicPr>
        <p:blipFill rotWithShape="1">
          <a:blip r:embed="rId6">
            <a:alphaModFix/>
          </a:blip>
          <a:srcRect b="0" l="0" r="0" t="0"/>
          <a:stretch/>
        </p:blipFill>
        <p:spPr>
          <a:xfrm>
            <a:off x="8978716" y="4686300"/>
            <a:ext cx="9091850" cy="2066330"/>
          </a:xfrm>
          <a:prstGeom prst="rect">
            <a:avLst/>
          </a:prstGeom>
          <a:noFill/>
          <a:ln>
            <a:noFill/>
          </a:ln>
        </p:spPr>
      </p:pic>
    </p:spTree>
  </p:cSld>
  <p:clrMapOvr>
    <a:masterClrMapping/>
  </p:clrMapOvr>
</p:sld>
</file>

<file path=ppt/slides/slide7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4" name="Shape 8504"/>
        <p:cNvGrpSpPr/>
        <p:nvPr/>
      </p:nvGrpSpPr>
      <p:grpSpPr>
        <a:xfrm>
          <a:off x="0" y="0"/>
          <a:ext cx="0" cy="0"/>
          <a:chOff x="0" y="0"/>
          <a:chExt cx="0" cy="0"/>
        </a:xfrm>
      </p:grpSpPr>
      <p:sp>
        <p:nvSpPr>
          <p:cNvPr id="8505" name="Google Shape;8505;p7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6" name="Google Shape;8506;p7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07" name="Google Shape;8507;p7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08" name="Google Shape;8508;p74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UPDATE</a:t>
            </a:r>
            <a:endParaRPr/>
          </a:p>
        </p:txBody>
      </p:sp>
      <p:pic>
        <p:nvPicPr>
          <p:cNvPr id="8509" name="Google Shape;8509;p742"/>
          <p:cNvPicPr preferRelativeResize="0"/>
          <p:nvPr/>
        </p:nvPicPr>
        <p:blipFill rotWithShape="1">
          <a:blip r:embed="rId4">
            <a:alphaModFix/>
          </a:blip>
          <a:srcRect b="0" l="0" r="0" t="0"/>
          <a:stretch/>
        </p:blipFill>
        <p:spPr>
          <a:xfrm>
            <a:off x="3276600" y="2475287"/>
            <a:ext cx="9665738" cy="704386"/>
          </a:xfrm>
          <a:prstGeom prst="rect">
            <a:avLst/>
          </a:prstGeom>
          <a:noFill/>
          <a:ln>
            <a:noFill/>
          </a:ln>
        </p:spPr>
      </p:pic>
      <p:pic>
        <p:nvPicPr>
          <p:cNvPr id="8510" name="Google Shape;8510;p742"/>
          <p:cNvPicPr preferRelativeResize="0"/>
          <p:nvPr/>
        </p:nvPicPr>
        <p:blipFill rotWithShape="1">
          <a:blip r:embed="rId5">
            <a:alphaModFix/>
          </a:blip>
          <a:srcRect b="0" l="0" r="0" t="0"/>
          <a:stretch/>
        </p:blipFill>
        <p:spPr>
          <a:xfrm>
            <a:off x="758819" y="4463002"/>
            <a:ext cx="7205196" cy="3321544"/>
          </a:xfrm>
          <a:prstGeom prst="rect">
            <a:avLst/>
          </a:prstGeom>
          <a:noFill/>
          <a:ln>
            <a:noFill/>
          </a:ln>
        </p:spPr>
      </p:pic>
      <p:pic>
        <p:nvPicPr>
          <p:cNvPr id="8511" name="Google Shape;8511;p742"/>
          <p:cNvPicPr preferRelativeResize="0"/>
          <p:nvPr/>
        </p:nvPicPr>
        <p:blipFill rotWithShape="1">
          <a:blip r:embed="rId6">
            <a:alphaModFix/>
          </a:blip>
          <a:srcRect b="0" l="0" r="0" t="0"/>
          <a:stretch/>
        </p:blipFill>
        <p:spPr>
          <a:xfrm>
            <a:off x="8458200" y="4762500"/>
            <a:ext cx="9425972" cy="2344827"/>
          </a:xfrm>
          <a:prstGeom prst="rect">
            <a:avLst/>
          </a:prstGeom>
          <a:noFill/>
          <a:ln>
            <a:noFill/>
          </a:ln>
        </p:spPr>
      </p:pic>
    </p:spTree>
  </p:cSld>
  <p:clrMapOvr>
    <a:masterClrMapping/>
  </p:clrMapOvr>
</p:sld>
</file>

<file path=ppt/slides/slide7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5" name="Shape 8515"/>
        <p:cNvGrpSpPr/>
        <p:nvPr/>
      </p:nvGrpSpPr>
      <p:grpSpPr>
        <a:xfrm>
          <a:off x="0" y="0"/>
          <a:ext cx="0" cy="0"/>
          <a:chOff x="0" y="0"/>
          <a:chExt cx="0" cy="0"/>
        </a:xfrm>
      </p:grpSpPr>
      <p:sp>
        <p:nvSpPr>
          <p:cNvPr id="8516" name="Google Shape;8516;p7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7" name="Google Shape;8517;p7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18" name="Google Shape;8518;p7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19" name="Google Shape;8519;p74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520" name="Google Shape;8520;p743"/>
          <p:cNvPicPr preferRelativeResize="0"/>
          <p:nvPr/>
        </p:nvPicPr>
        <p:blipFill rotWithShape="1">
          <a:blip r:embed="rId4">
            <a:alphaModFix/>
          </a:blip>
          <a:srcRect b="0" l="0" r="0" t="0"/>
          <a:stretch/>
        </p:blipFill>
        <p:spPr>
          <a:xfrm>
            <a:off x="914400" y="2646761"/>
            <a:ext cx="16126091" cy="866777"/>
          </a:xfrm>
          <a:prstGeom prst="rect">
            <a:avLst/>
          </a:prstGeom>
          <a:noFill/>
          <a:ln>
            <a:noFill/>
          </a:ln>
        </p:spPr>
      </p:pic>
      <p:pic>
        <p:nvPicPr>
          <p:cNvPr id="8521" name="Google Shape;8521;p743"/>
          <p:cNvPicPr preferRelativeResize="0"/>
          <p:nvPr/>
        </p:nvPicPr>
        <p:blipFill rotWithShape="1">
          <a:blip r:embed="rId5">
            <a:alphaModFix/>
          </a:blip>
          <a:srcRect b="0" l="0" r="0" t="0"/>
          <a:stretch/>
        </p:blipFill>
        <p:spPr>
          <a:xfrm>
            <a:off x="2971800" y="5837757"/>
            <a:ext cx="11671504" cy="1630388"/>
          </a:xfrm>
          <a:prstGeom prst="rect">
            <a:avLst/>
          </a:prstGeom>
          <a:noFill/>
          <a:ln>
            <a:noFill/>
          </a:ln>
        </p:spPr>
      </p:pic>
      <p:pic>
        <p:nvPicPr>
          <p:cNvPr id="8522" name="Google Shape;8522;p743"/>
          <p:cNvPicPr preferRelativeResize="0"/>
          <p:nvPr/>
        </p:nvPicPr>
        <p:blipFill rotWithShape="1">
          <a:blip r:embed="rId6">
            <a:alphaModFix/>
          </a:blip>
          <a:srcRect b="0" l="0" r="0" t="0"/>
          <a:stretch/>
        </p:blipFill>
        <p:spPr>
          <a:xfrm>
            <a:off x="282060" y="3673775"/>
            <a:ext cx="17723879" cy="1005802"/>
          </a:xfrm>
          <a:prstGeom prst="rect">
            <a:avLst/>
          </a:prstGeom>
          <a:noFill/>
          <a:ln>
            <a:noFill/>
          </a:ln>
        </p:spPr>
      </p:pic>
    </p:spTree>
  </p:cSld>
  <p:clrMapOvr>
    <a:masterClrMapping/>
  </p:clrMapOvr>
</p:sld>
</file>

<file path=ppt/slides/slide7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6" name="Shape 8526"/>
        <p:cNvGrpSpPr/>
        <p:nvPr/>
      </p:nvGrpSpPr>
      <p:grpSpPr>
        <a:xfrm>
          <a:off x="0" y="0"/>
          <a:ext cx="0" cy="0"/>
          <a:chOff x="0" y="0"/>
          <a:chExt cx="0" cy="0"/>
        </a:xfrm>
      </p:grpSpPr>
      <p:sp>
        <p:nvSpPr>
          <p:cNvPr id="8527" name="Google Shape;8527;p7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8" name="Google Shape;8528;p7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29" name="Google Shape;8529;p7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30" name="Google Shape;8530;p74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531" name="Google Shape;8531;p744"/>
          <p:cNvPicPr preferRelativeResize="0"/>
          <p:nvPr/>
        </p:nvPicPr>
        <p:blipFill rotWithShape="1">
          <a:blip r:embed="rId4">
            <a:alphaModFix/>
          </a:blip>
          <a:srcRect b="0" l="0" r="0" t="0"/>
          <a:stretch/>
        </p:blipFill>
        <p:spPr>
          <a:xfrm>
            <a:off x="4361417" y="2313244"/>
            <a:ext cx="8059184" cy="771624"/>
          </a:xfrm>
          <a:prstGeom prst="rect">
            <a:avLst/>
          </a:prstGeom>
          <a:noFill/>
          <a:ln>
            <a:noFill/>
          </a:ln>
        </p:spPr>
      </p:pic>
      <p:pic>
        <p:nvPicPr>
          <p:cNvPr id="8532" name="Google Shape;8532;p744"/>
          <p:cNvPicPr preferRelativeResize="0"/>
          <p:nvPr/>
        </p:nvPicPr>
        <p:blipFill rotWithShape="1">
          <a:blip r:embed="rId5">
            <a:alphaModFix/>
          </a:blip>
          <a:srcRect b="0" l="0" r="0" t="0"/>
          <a:stretch/>
        </p:blipFill>
        <p:spPr>
          <a:xfrm>
            <a:off x="1828800" y="6119639"/>
            <a:ext cx="14153688" cy="1548060"/>
          </a:xfrm>
          <a:prstGeom prst="rect">
            <a:avLst/>
          </a:prstGeom>
          <a:noFill/>
          <a:ln>
            <a:noFill/>
          </a:ln>
        </p:spPr>
      </p:pic>
      <p:pic>
        <p:nvPicPr>
          <p:cNvPr id="8533" name="Google Shape;8533;p744"/>
          <p:cNvPicPr preferRelativeResize="0"/>
          <p:nvPr/>
        </p:nvPicPr>
        <p:blipFill rotWithShape="1">
          <a:blip r:embed="rId6">
            <a:alphaModFix/>
          </a:blip>
          <a:srcRect b="0" l="0" r="0" t="0"/>
          <a:stretch/>
        </p:blipFill>
        <p:spPr>
          <a:xfrm>
            <a:off x="1790700" y="3927217"/>
            <a:ext cx="13887383" cy="1346789"/>
          </a:xfrm>
          <a:prstGeom prst="rect">
            <a:avLst/>
          </a:prstGeom>
          <a:noFill/>
          <a:ln>
            <a:noFill/>
          </a:ln>
        </p:spPr>
      </p:pic>
    </p:spTree>
  </p:cSld>
  <p:clrMapOvr>
    <a:masterClrMapping/>
  </p:clrMapOvr>
</p:sld>
</file>

<file path=ppt/slides/slide7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7" name="Shape 8537"/>
        <p:cNvGrpSpPr/>
        <p:nvPr/>
      </p:nvGrpSpPr>
      <p:grpSpPr>
        <a:xfrm>
          <a:off x="0" y="0"/>
          <a:ext cx="0" cy="0"/>
          <a:chOff x="0" y="0"/>
          <a:chExt cx="0" cy="0"/>
        </a:xfrm>
      </p:grpSpPr>
      <p:sp>
        <p:nvSpPr>
          <p:cNvPr id="8538" name="Google Shape;8538;p74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9" name="Google Shape;8539;p7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40" name="Google Shape;8540;p74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41" name="Google Shape;8541;p74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542" name="Google Shape;8542;p745"/>
          <p:cNvPicPr preferRelativeResize="0"/>
          <p:nvPr/>
        </p:nvPicPr>
        <p:blipFill rotWithShape="1">
          <a:blip r:embed="rId4">
            <a:alphaModFix/>
          </a:blip>
          <a:srcRect b="0" l="0" r="0" t="0"/>
          <a:stretch/>
        </p:blipFill>
        <p:spPr>
          <a:xfrm>
            <a:off x="5029200" y="2933700"/>
            <a:ext cx="8229600" cy="5410392"/>
          </a:xfrm>
          <a:prstGeom prst="rect">
            <a:avLst/>
          </a:prstGeom>
          <a:noFill/>
          <a:ln>
            <a:noFill/>
          </a:ln>
        </p:spPr>
      </p:pic>
    </p:spTree>
  </p:cSld>
  <p:clrMapOvr>
    <a:masterClrMapping/>
  </p:clrMapOvr>
</p:sld>
</file>

<file path=ppt/slides/slide7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6" name="Shape 8546"/>
        <p:cNvGrpSpPr/>
        <p:nvPr/>
      </p:nvGrpSpPr>
      <p:grpSpPr>
        <a:xfrm>
          <a:off x="0" y="0"/>
          <a:ext cx="0" cy="0"/>
          <a:chOff x="0" y="0"/>
          <a:chExt cx="0" cy="0"/>
        </a:xfrm>
      </p:grpSpPr>
      <p:sp>
        <p:nvSpPr>
          <p:cNvPr id="8547" name="Google Shape;8547;p74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8" name="Google Shape;8548;p7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49" name="Google Shape;8549;p74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50" name="Google Shape;8550;p74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551" name="Google Shape;8551;p746"/>
          <p:cNvPicPr preferRelativeResize="0"/>
          <p:nvPr/>
        </p:nvPicPr>
        <p:blipFill rotWithShape="1">
          <a:blip r:embed="rId4">
            <a:alphaModFix/>
          </a:blip>
          <a:srcRect b="0" l="0" r="0" t="0"/>
          <a:stretch/>
        </p:blipFill>
        <p:spPr>
          <a:xfrm>
            <a:off x="4648200" y="4246575"/>
            <a:ext cx="8462771" cy="3050957"/>
          </a:xfrm>
          <a:prstGeom prst="rect">
            <a:avLst/>
          </a:prstGeom>
          <a:noFill/>
          <a:ln>
            <a:noFill/>
          </a:ln>
        </p:spPr>
      </p:pic>
      <p:pic>
        <p:nvPicPr>
          <p:cNvPr id="8552" name="Google Shape;8552;p746"/>
          <p:cNvPicPr preferRelativeResize="0"/>
          <p:nvPr/>
        </p:nvPicPr>
        <p:blipFill rotWithShape="1">
          <a:blip r:embed="rId5">
            <a:alphaModFix/>
          </a:blip>
          <a:srcRect b="0" l="0" r="0" t="0"/>
          <a:stretch/>
        </p:blipFill>
        <p:spPr>
          <a:xfrm>
            <a:off x="4298337" y="2392305"/>
            <a:ext cx="9162496" cy="1458995"/>
          </a:xfrm>
          <a:prstGeom prst="rect">
            <a:avLst/>
          </a:prstGeom>
          <a:noFill/>
          <a:ln>
            <a:noFill/>
          </a:ln>
        </p:spPr>
      </p:pic>
    </p:spTree>
  </p:cSld>
  <p:clrMapOvr>
    <a:masterClrMapping/>
  </p:clrMapOvr>
</p:sld>
</file>

<file path=ppt/slides/slide7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6" name="Shape 8556"/>
        <p:cNvGrpSpPr/>
        <p:nvPr/>
      </p:nvGrpSpPr>
      <p:grpSpPr>
        <a:xfrm>
          <a:off x="0" y="0"/>
          <a:ext cx="0" cy="0"/>
          <a:chOff x="0" y="0"/>
          <a:chExt cx="0" cy="0"/>
        </a:xfrm>
      </p:grpSpPr>
      <p:sp>
        <p:nvSpPr>
          <p:cNvPr id="8557" name="Google Shape;8557;p7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58" name="Google Shape;8558;p7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59" name="Google Shape;8559;p74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60" name="Google Shape;8560;p74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DELETE</a:t>
            </a:r>
            <a:endParaRPr/>
          </a:p>
        </p:txBody>
      </p:sp>
      <p:pic>
        <p:nvPicPr>
          <p:cNvPr id="8561" name="Google Shape;8561;p747"/>
          <p:cNvPicPr preferRelativeResize="0"/>
          <p:nvPr/>
        </p:nvPicPr>
        <p:blipFill rotWithShape="1">
          <a:blip r:embed="rId4">
            <a:alphaModFix/>
          </a:blip>
          <a:srcRect b="0" l="0" r="0" t="0"/>
          <a:stretch/>
        </p:blipFill>
        <p:spPr>
          <a:xfrm>
            <a:off x="1522062" y="3848100"/>
            <a:ext cx="15890703" cy="3588799"/>
          </a:xfrm>
          <a:prstGeom prst="rect">
            <a:avLst/>
          </a:prstGeom>
          <a:noFill/>
          <a:ln>
            <a:noFill/>
          </a:ln>
        </p:spPr>
      </p:pic>
    </p:spTree>
  </p:cSld>
  <p:clrMapOvr>
    <a:masterClrMapping/>
  </p:clrMapOvr>
</p:sld>
</file>

<file path=ppt/slides/slide7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5" name="Shape 8565"/>
        <p:cNvGrpSpPr/>
        <p:nvPr/>
      </p:nvGrpSpPr>
      <p:grpSpPr>
        <a:xfrm>
          <a:off x="0" y="0"/>
          <a:ext cx="0" cy="0"/>
          <a:chOff x="0" y="0"/>
          <a:chExt cx="0" cy="0"/>
        </a:xfrm>
      </p:grpSpPr>
      <p:sp>
        <p:nvSpPr>
          <p:cNvPr id="8566" name="Google Shape;8566;p7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7" name="Google Shape;8567;p7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68" name="Google Shape;8568;p7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69" name="Google Shape;8569;p74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570" name="Google Shape;8570;p748"/>
          <p:cNvPicPr preferRelativeResize="0"/>
          <p:nvPr/>
        </p:nvPicPr>
        <p:blipFill rotWithShape="1">
          <a:blip r:embed="rId4">
            <a:alphaModFix/>
          </a:blip>
          <a:srcRect b="0" l="0" r="0" t="0"/>
          <a:stretch/>
        </p:blipFill>
        <p:spPr>
          <a:xfrm>
            <a:off x="2543299" y="2400300"/>
            <a:ext cx="14621691" cy="6858383"/>
          </a:xfrm>
          <a:prstGeom prst="rect">
            <a:avLst/>
          </a:prstGeom>
          <a:noFill/>
          <a:ln>
            <a:noFill/>
          </a:ln>
        </p:spPr>
      </p:pic>
    </p:spTree>
  </p:cSld>
  <p:clrMapOvr>
    <a:masterClrMapping/>
  </p:clrMapOvr>
</p:sld>
</file>

<file path=ppt/slides/slide7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4" name="Shape 8574"/>
        <p:cNvGrpSpPr/>
        <p:nvPr/>
      </p:nvGrpSpPr>
      <p:grpSpPr>
        <a:xfrm>
          <a:off x="0" y="0"/>
          <a:ext cx="0" cy="0"/>
          <a:chOff x="0" y="0"/>
          <a:chExt cx="0" cy="0"/>
        </a:xfrm>
      </p:grpSpPr>
      <p:sp>
        <p:nvSpPr>
          <p:cNvPr id="8575" name="Google Shape;8575;p7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76" name="Google Shape;8576;p7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77" name="Google Shape;8577;p74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78" name="Google Shape;8578;p74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579" name="Google Shape;8579;p749"/>
          <p:cNvPicPr preferRelativeResize="0"/>
          <p:nvPr/>
        </p:nvPicPr>
        <p:blipFill rotWithShape="1">
          <a:blip r:embed="rId4">
            <a:alphaModFix/>
          </a:blip>
          <a:srcRect b="0" l="0" r="0" t="0"/>
          <a:stretch/>
        </p:blipFill>
        <p:spPr>
          <a:xfrm>
            <a:off x="3124200" y="2476500"/>
            <a:ext cx="11811922" cy="6477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35" name="Google Shape;935;p7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36" name="Google Shape;936;p7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937" name="Google Shape;937;p75"/>
          <p:cNvPicPr preferRelativeResize="0"/>
          <p:nvPr/>
        </p:nvPicPr>
        <p:blipFill rotWithShape="1">
          <a:blip r:embed="rId4">
            <a:alphaModFix/>
          </a:blip>
          <a:srcRect b="0" l="0" r="0" t="0"/>
          <a:stretch/>
        </p:blipFill>
        <p:spPr>
          <a:xfrm>
            <a:off x="3124200" y="2476500"/>
            <a:ext cx="11811922" cy="6477000"/>
          </a:xfrm>
          <a:prstGeom prst="rect">
            <a:avLst/>
          </a:prstGeom>
          <a:noFill/>
          <a:ln>
            <a:noFill/>
          </a:ln>
        </p:spPr>
      </p:pic>
    </p:spTree>
  </p:cSld>
  <p:clrMapOvr>
    <a:masterClrMapping/>
  </p:clrMapOvr>
</p:sld>
</file>

<file path=ppt/slides/slide7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3" name="Shape 8583"/>
        <p:cNvGrpSpPr/>
        <p:nvPr/>
      </p:nvGrpSpPr>
      <p:grpSpPr>
        <a:xfrm>
          <a:off x="0" y="0"/>
          <a:ext cx="0" cy="0"/>
          <a:chOff x="0" y="0"/>
          <a:chExt cx="0" cy="0"/>
        </a:xfrm>
      </p:grpSpPr>
      <p:sp>
        <p:nvSpPr>
          <p:cNvPr id="8584" name="Google Shape;8584;p7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85" name="Google Shape;8585;p7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86" name="Google Shape;8586;p7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87" name="Google Shape;8587;p75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588" name="Google Shape;8588;p750"/>
          <p:cNvPicPr preferRelativeResize="0"/>
          <p:nvPr/>
        </p:nvPicPr>
        <p:blipFill rotWithShape="1">
          <a:blip r:embed="rId4">
            <a:alphaModFix/>
          </a:blip>
          <a:srcRect b="0" l="0" r="0" t="0"/>
          <a:stretch/>
        </p:blipFill>
        <p:spPr>
          <a:xfrm>
            <a:off x="1051566" y="4034062"/>
            <a:ext cx="16184867" cy="3049020"/>
          </a:xfrm>
          <a:prstGeom prst="rect">
            <a:avLst/>
          </a:prstGeom>
          <a:noFill/>
          <a:ln>
            <a:noFill/>
          </a:ln>
        </p:spPr>
      </p:pic>
    </p:spTree>
  </p:cSld>
  <p:clrMapOvr>
    <a:masterClrMapping/>
  </p:clrMapOvr>
</p:sld>
</file>

<file path=ppt/slides/slide7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2" name="Shape 8592"/>
        <p:cNvGrpSpPr/>
        <p:nvPr/>
      </p:nvGrpSpPr>
      <p:grpSpPr>
        <a:xfrm>
          <a:off x="0" y="0"/>
          <a:ext cx="0" cy="0"/>
          <a:chOff x="0" y="0"/>
          <a:chExt cx="0" cy="0"/>
        </a:xfrm>
      </p:grpSpPr>
      <p:sp>
        <p:nvSpPr>
          <p:cNvPr id="8593" name="Google Shape;8593;p7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4" name="Google Shape;8594;p7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595" name="Google Shape;8595;p7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596" name="Google Shape;8596;p75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597" name="Google Shape;8597;p751"/>
          <p:cNvPicPr preferRelativeResize="0"/>
          <p:nvPr/>
        </p:nvPicPr>
        <p:blipFill rotWithShape="1">
          <a:blip r:embed="rId4">
            <a:alphaModFix/>
          </a:blip>
          <a:srcRect b="0" l="0" r="0" t="0"/>
          <a:stretch/>
        </p:blipFill>
        <p:spPr>
          <a:xfrm>
            <a:off x="1676400" y="3009900"/>
            <a:ext cx="6225121" cy="6042414"/>
          </a:xfrm>
          <a:prstGeom prst="rect">
            <a:avLst/>
          </a:prstGeom>
          <a:noFill/>
          <a:ln>
            <a:noFill/>
          </a:ln>
        </p:spPr>
      </p:pic>
      <p:pic>
        <p:nvPicPr>
          <p:cNvPr id="8598" name="Google Shape;8598;p751"/>
          <p:cNvPicPr preferRelativeResize="0"/>
          <p:nvPr/>
        </p:nvPicPr>
        <p:blipFill rotWithShape="1">
          <a:blip r:embed="rId5">
            <a:alphaModFix/>
          </a:blip>
          <a:srcRect b="0" l="0" r="0" t="0"/>
          <a:stretch/>
        </p:blipFill>
        <p:spPr>
          <a:xfrm>
            <a:off x="9296400" y="3086100"/>
            <a:ext cx="6672546" cy="5695449"/>
          </a:xfrm>
          <a:prstGeom prst="rect">
            <a:avLst/>
          </a:prstGeom>
          <a:noFill/>
          <a:ln>
            <a:noFill/>
          </a:ln>
        </p:spPr>
      </p:pic>
    </p:spTree>
  </p:cSld>
  <p:clrMapOvr>
    <a:masterClrMapping/>
  </p:clrMapOvr>
</p:sld>
</file>

<file path=ppt/slides/slide7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2" name="Shape 8602"/>
        <p:cNvGrpSpPr/>
        <p:nvPr/>
      </p:nvGrpSpPr>
      <p:grpSpPr>
        <a:xfrm>
          <a:off x="0" y="0"/>
          <a:ext cx="0" cy="0"/>
          <a:chOff x="0" y="0"/>
          <a:chExt cx="0" cy="0"/>
        </a:xfrm>
      </p:grpSpPr>
      <p:sp>
        <p:nvSpPr>
          <p:cNvPr id="8603" name="Google Shape;8603;p7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04" name="Google Shape;8604;p7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05" name="Google Shape;8605;p7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06" name="Google Shape;8606;p75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607" name="Google Shape;8607;p752"/>
          <p:cNvPicPr preferRelativeResize="0"/>
          <p:nvPr/>
        </p:nvPicPr>
        <p:blipFill rotWithShape="1">
          <a:blip r:embed="rId4">
            <a:alphaModFix/>
          </a:blip>
          <a:srcRect b="0" l="0" r="0" t="0"/>
          <a:stretch/>
        </p:blipFill>
        <p:spPr>
          <a:xfrm>
            <a:off x="329478" y="3357141"/>
            <a:ext cx="7160878" cy="882849"/>
          </a:xfrm>
          <a:prstGeom prst="rect">
            <a:avLst/>
          </a:prstGeom>
          <a:noFill/>
          <a:ln>
            <a:noFill/>
          </a:ln>
        </p:spPr>
      </p:pic>
      <p:pic>
        <p:nvPicPr>
          <p:cNvPr id="8608" name="Google Shape;8608;p752"/>
          <p:cNvPicPr preferRelativeResize="0"/>
          <p:nvPr/>
        </p:nvPicPr>
        <p:blipFill rotWithShape="1">
          <a:blip r:embed="rId5">
            <a:alphaModFix/>
          </a:blip>
          <a:srcRect b="0" l="0" r="0" t="0"/>
          <a:stretch/>
        </p:blipFill>
        <p:spPr>
          <a:xfrm>
            <a:off x="533400" y="4381500"/>
            <a:ext cx="6143434" cy="3686060"/>
          </a:xfrm>
          <a:prstGeom prst="rect">
            <a:avLst/>
          </a:prstGeom>
          <a:noFill/>
          <a:ln>
            <a:noFill/>
          </a:ln>
        </p:spPr>
      </p:pic>
      <p:pic>
        <p:nvPicPr>
          <p:cNvPr id="8609" name="Google Shape;8609;p752"/>
          <p:cNvPicPr preferRelativeResize="0"/>
          <p:nvPr/>
        </p:nvPicPr>
        <p:blipFill rotWithShape="1">
          <a:blip r:embed="rId6">
            <a:alphaModFix/>
          </a:blip>
          <a:srcRect b="0" l="0" r="0" t="0"/>
          <a:stretch/>
        </p:blipFill>
        <p:spPr>
          <a:xfrm>
            <a:off x="9144000" y="4469468"/>
            <a:ext cx="6700127" cy="3398615"/>
          </a:xfrm>
          <a:prstGeom prst="rect">
            <a:avLst/>
          </a:prstGeom>
          <a:noFill/>
          <a:ln>
            <a:noFill/>
          </a:ln>
        </p:spPr>
      </p:pic>
      <p:pic>
        <p:nvPicPr>
          <p:cNvPr id="8610" name="Google Shape;8610;p752"/>
          <p:cNvPicPr preferRelativeResize="0"/>
          <p:nvPr/>
        </p:nvPicPr>
        <p:blipFill rotWithShape="1">
          <a:blip r:embed="rId7">
            <a:alphaModFix/>
          </a:blip>
          <a:srcRect b="0" l="0" r="0" t="0"/>
          <a:stretch/>
        </p:blipFill>
        <p:spPr>
          <a:xfrm>
            <a:off x="7640691" y="3587782"/>
            <a:ext cx="10448925" cy="565118"/>
          </a:xfrm>
          <a:prstGeom prst="rect">
            <a:avLst/>
          </a:prstGeom>
          <a:noFill/>
          <a:ln>
            <a:noFill/>
          </a:ln>
        </p:spPr>
      </p:pic>
    </p:spTree>
  </p:cSld>
  <p:clrMapOvr>
    <a:masterClrMapping/>
  </p:clrMapOvr>
</p:sld>
</file>

<file path=ppt/slides/slide7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4" name="Shape 8614"/>
        <p:cNvGrpSpPr/>
        <p:nvPr/>
      </p:nvGrpSpPr>
      <p:grpSpPr>
        <a:xfrm>
          <a:off x="0" y="0"/>
          <a:ext cx="0" cy="0"/>
          <a:chOff x="0" y="0"/>
          <a:chExt cx="0" cy="0"/>
        </a:xfrm>
      </p:grpSpPr>
      <p:sp>
        <p:nvSpPr>
          <p:cNvPr id="8615" name="Google Shape;8615;p7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6" name="Google Shape;8616;p7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17" name="Google Shape;8617;p7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18" name="Google Shape;8618;p75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619" name="Google Shape;8619;p753"/>
          <p:cNvPicPr preferRelativeResize="0"/>
          <p:nvPr/>
        </p:nvPicPr>
        <p:blipFill rotWithShape="1">
          <a:blip r:embed="rId4">
            <a:alphaModFix/>
          </a:blip>
          <a:srcRect b="0" l="0" r="0" t="0"/>
          <a:stretch/>
        </p:blipFill>
        <p:spPr>
          <a:xfrm>
            <a:off x="3237947" y="2632473"/>
            <a:ext cx="11812106" cy="6400800"/>
          </a:xfrm>
          <a:prstGeom prst="rect">
            <a:avLst/>
          </a:prstGeom>
          <a:noFill/>
          <a:ln>
            <a:noFill/>
          </a:ln>
        </p:spPr>
      </p:pic>
    </p:spTree>
  </p:cSld>
  <p:clrMapOvr>
    <a:masterClrMapping/>
  </p:clrMapOvr>
</p:sld>
</file>

<file path=ppt/slides/slide7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3" name="Shape 8623"/>
        <p:cNvGrpSpPr/>
        <p:nvPr/>
      </p:nvGrpSpPr>
      <p:grpSpPr>
        <a:xfrm>
          <a:off x="0" y="0"/>
          <a:ext cx="0" cy="0"/>
          <a:chOff x="0" y="0"/>
          <a:chExt cx="0" cy="0"/>
        </a:xfrm>
      </p:grpSpPr>
      <p:sp>
        <p:nvSpPr>
          <p:cNvPr id="8624" name="Google Shape;8624;p7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25" name="Google Shape;8625;p7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26" name="Google Shape;8626;p7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27" name="Google Shape;8627;p75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a:t>
            </a:r>
            <a:endParaRPr/>
          </a:p>
        </p:txBody>
      </p:sp>
      <p:pic>
        <p:nvPicPr>
          <p:cNvPr id="8628" name="Google Shape;8628;p754"/>
          <p:cNvPicPr preferRelativeResize="0"/>
          <p:nvPr/>
        </p:nvPicPr>
        <p:blipFill rotWithShape="1">
          <a:blip r:embed="rId4">
            <a:alphaModFix/>
          </a:blip>
          <a:srcRect b="0" l="0" r="0" t="0"/>
          <a:stretch/>
        </p:blipFill>
        <p:spPr>
          <a:xfrm>
            <a:off x="469679" y="1894438"/>
            <a:ext cx="7160878" cy="882849"/>
          </a:xfrm>
          <a:prstGeom prst="rect">
            <a:avLst/>
          </a:prstGeom>
          <a:noFill/>
          <a:ln>
            <a:noFill/>
          </a:ln>
        </p:spPr>
      </p:pic>
      <p:pic>
        <p:nvPicPr>
          <p:cNvPr id="8629" name="Google Shape;8629;p754"/>
          <p:cNvPicPr preferRelativeResize="0"/>
          <p:nvPr/>
        </p:nvPicPr>
        <p:blipFill rotWithShape="1">
          <a:blip r:embed="rId5">
            <a:alphaModFix/>
          </a:blip>
          <a:srcRect b="0" l="0" r="0" t="0"/>
          <a:stretch/>
        </p:blipFill>
        <p:spPr>
          <a:xfrm>
            <a:off x="673601" y="2918797"/>
            <a:ext cx="6143434" cy="3686060"/>
          </a:xfrm>
          <a:prstGeom prst="rect">
            <a:avLst/>
          </a:prstGeom>
          <a:noFill/>
          <a:ln>
            <a:noFill/>
          </a:ln>
        </p:spPr>
      </p:pic>
      <p:pic>
        <p:nvPicPr>
          <p:cNvPr id="8630" name="Google Shape;8630;p754"/>
          <p:cNvPicPr preferRelativeResize="0"/>
          <p:nvPr/>
        </p:nvPicPr>
        <p:blipFill rotWithShape="1">
          <a:blip r:embed="rId6">
            <a:alphaModFix/>
          </a:blip>
          <a:srcRect b="0" l="0" r="0" t="0"/>
          <a:stretch/>
        </p:blipFill>
        <p:spPr>
          <a:xfrm>
            <a:off x="9284201" y="3006765"/>
            <a:ext cx="6700127" cy="3398615"/>
          </a:xfrm>
          <a:prstGeom prst="rect">
            <a:avLst/>
          </a:prstGeom>
          <a:noFill/>
          <a:ln>
            <a:noFill/>
          </a:ln>
        </p:spPr>
      </p:pic>
      <p:pic>
        <p:nvPicPr>
          <p:cNvPr id="8631" name="Google Shape;8631;p754"/>
          <p:cNvPicPr preferRelativeResize="0"/>
          <p:nvPr/>
        </p:nvPicPr>
        <p:blipFill rotWithShape="1">
          <a:blip r:embed="rId7">
            <a:alphaModFix/>
          </a:blip>
          <a:srcRect b="0" l="0" r="0" t="0"/>
          <a:stretch/>
        </p:blipFill>
        <p:spPr>
          <a:xfrm>
            <a:off x="7780892" y="2125079"/>
            <a:ext cx="10448925" cy="565118"/>
          </a:xfrm>
          <a:prstGeom prst="rect">
            <a:avLst/>
          </a:prstGeom>
          <a:noFill/>
          <a:ln>
            <a:noFill/>
          </a:ln>
        </p:spPr>
      </p:pic>
      <p:pic>
        <p:nvPicPr>
          <p:cNvPr id="8632" name="Google Shape;8632;p754"/>
          <p:cNvPicPr preferRelativeResize="0"/>
          <p:nvPr/>
        </p:nvPicPr>
        <p:blipFill rotWithShape="1">
          <a:blip r:embed="rId8">
            <a:alphaModFix/>
          </a:blip>
          <a:srcRect b="0" l="0" r="0" t="0"/>
          <a:stretch/>
        </p:blipFill>
        <p:spPr>
          <a:xfrm>
            <a:off x="927600" y="7939015"/>
            <a:ext cx="7861470" cy="907093"/>
          </a:xfrm>
          <a:prstGeom prst="rect">
            <a:avLst/>
          </a:prstGeom>
          <a:noFill/>
          <a:ln>
            <a:noFill/>
          </a:ln>
        </p:spPr>
      </p:pic>
      <p:pic>
        <p:nvPicPr>
          <p:cNvPr id="8633" name="Google Shape;8633;p754"/>
          <p:cNvPicPr preferRelativeResize="0"/>
          <p:nvPr/>
        </p:nvPicPr>
        <p:blipFill rotWithShape="1">
          <a:blip r:embed="rId9">
            <a:alphaModFix/>
          </a:blip>
          <a:srcRect b="0" l="0" r="0" t="0"/>
          <a:stretch/>
        </p:blipFill>
        <p:spPr>
          <a:xfrm>
            <a:off x="9906000" y="7131572"/>
            <a:ext cx="5181600" cy="2765244"/>
          </a:xfrm>
          <a:prstGeom prst="rect">
            <a:avLst/>
          </a:prstGeom>
          <a:noFill/>
          <a:ln>
            <a:noFill/>
          </a:ln>
        </p:spPr>
      </p:pic>
    </p:spTree>
  </p:cSld>
  <p:clrMapOvr>
    <a:masterClrMapping/>
  </p:clrMapOvr>
</p:sld>
</file>

<file path=ppt/slides/slide7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7" name="Shape 8637"/>
        <p:cNvGrpSpPr/>
        <p:nvPr/>
      </p:nvGrpSpPr>
      <p:grpSpPr>
        <a:xfrm>
          <a:off x="0" y="0"/>
          <a:ext cx="0" cy="0"/>
          <a:chOff x="0" y="0"/>
          <a:chExt cx="0" cy="0"/>
        </a:xfrm>
      </p:grpSpPr>
      <p:sp>
        <p:nvSpPr>
          <p:cNvPr id="8638" name="Google Shape;8638;p7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39" name="Google Shape;8639;p7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40" name="Google Shape;8640;p7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41" name="Google Shape;8641;p75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 – DİĞER ÖRNEK</a:t>
            </a:r>
            <a:endParaRPr/>
          </a:p>
        </p:txBody>
      </p:sp>
      <p:pic>
        <p:nvPicPr>
          <p:cNvPr id="8642" name="Google Shape;8642;p755"/>
          <p:cNvPicPr preferRelativeResize="0"/>
          <p:nvPr/>
        </p:nvPicPr>
        <p:blipFill rotWithShape="1">
          <a:blip r:embed="rId4">
            <a:alphaModFix/>
          </a:blip>
          <a:srcRect b="0" l="0" r="0" t="0"/>
          <a:stretch/>
        </p:blipFill>
        <p:spPr>
          <a:xfrm>
            <a:off x="1143000" y="3416727"/>
            <a:ext cx="4345338" cy="5262520"/>
          </a:xfrm>
          <a:prstGeom prst="rect">
            <a:avLst/>
          </a:prstGeom>
          <a:noFill/>
          <a:ln>
            <a:noFill/>
          </a:ln>
        </p:spPr>
      </p:pic>
      <p:pic>
        <p:nvPicPr>
          <p:cNvPr id="8643" name="Google Shape;8643;p755"/>
          <p:cNvPicPr preferRelativeResize="0"/>
          <p:nvPr/>
        </p:nvPicPr>
        <p:blipFill rotWithShape="1">
          <a:blip r:embed="rId5">
            <a:alphaModFix/>
          </a:blip>
          <a:srcRect b="0" l="0" r="0" t="0"/>
          <a:stretch/>
        </p:blipFill>
        <p:spPr>
          <a:xfrm>
            <a:off x="9659384" y="2646761"/>
            <a:ext cx="4267200" cy="2885440"/>
          </a:xfrm>
          <a:prstGeom prst="rect">
            <a:avLst/>
          </a:prstGeom>
          <a:noFill/>
          <a:ln>
            <a:noFill/>
          </a:ln>
        </p:spPr>
      </p:pic>
      <p:pic>
        <p:nvPicPr>
          <p:cNvPr id="8644" name="Google Shape;8644;p755"/>
          <p:cNvPicPr preferRelativeResize="0"/>
          <p:nvPr/>
        </p:nvPicPr>
        <p:blipFill rotWithShape="1">
          <a:blip r:embed="rId6">
            <a:alphaModFix/>
          </a:blip>
          <a:srcRect b="0" l="0" r="0" t="0"/>
          <a:stretch/>
        </p:blipFill>
        <p:spPr>
          <a:xfrm>
            <a:off x="7315200" y="6373488"/>
            <a:ext cx="3942253" cy="733839"/>
          </a:xfrm>
          <a:prstGeom prst="rect">
            <a:avLst/>
          </a:prstGeom>
          <a:noFill/>
          <a:ln>
            <a:noFill/>
          </a:ln>
        </p:spPr>
      </p:pic>
      <p:pic>
        <p:nvPicPr>
          <p:cNvPr id="8645" name="Google Shape;8645;p755"/>
          <p:cNvPicPr preferRelativeResize="0"/>
          <p:nvPr/>
        </p:nvPicPr>
        <p:blipFill rotWithShape="1">
          <a:blip r:embed="rId7">
            <a:alphaModFix/>
          </a:blip>
          <a:srcRect b="0" l="0" r="0" t="0"/>
          <a:stretch/>
        </p:blipFill>
        <p:spPr>
          <a:xfrm>
            <a:off x="7432998" y="7273663"/>
            <a:ext cx="3422004" cy="2213237"/>
          </a:xfrm>
          <a:prstGeom prst="rect">
            <a:avLst/>
          </a:prstGeom>
          <a:noFill/>
          <a:ln>
            <a:noFill/>
          </a:ln>
        </p:spPr>
      </p:pic>
      <p:pic>
        <p:nvPicPr>
          <p:cNvPr id="8646" name="Google Shape;8646;p755"/>
          <p:cNvPicPr preferRelativeResize="0"/>
          <p:nvPr/>
        </p:nvPicPr>
        <p:blipFill rotWithShape="1">
          <a:blip r:embed="rId8">
            <a:alphaModFix/>
          </a:blip>
          <a:srcRect b="0" l="0" r="0" t="0"/>
          <a:stretch/>
        </p:blipFill>
        <p:spPr>
          <a:xfrm>
            <a:off x="12496800" y="6445474"/>
            <a:ext cx="4045065" cy="664943"/>
          </a:xfrm>
          <a:prstGeom prst="rect">
            <a:avLst/>
          </a:prstGeom>
          <a:noFill/>
          <a:ln>
            <a:noFill/>
          </a:ln>
        </p:spPr>
      </p:pic>
      <p:pic>
        <p:nvPicPr>
          <p:cNvPr id="8647" name="Google Shape;8647;p755"/>
          <p:cNvPicPr preferRelativeResize="0"/>
          <p:nvPr/>
        </p:nvPicPr>
        <p:blipFill rotWithShape="1">
          <a:blip r:embed="rId9">
            <a:alphaModFix/>
          </a:blip>
          <a:srcRect b="0" l="0" r="0" t="0"/>
          <a:stretch/>
        </p:blipFill>
        <p:spPr>
          <a:xfrm>
            <a:off x="12888456" y="7273663"/>
            <a:ext cx="3300094" cy="2083470"/>
          </a:xfrm>
          <a:prstGeom prst="rect">
            <a:avLst/>
          </a:prstGeom>
          <a:noFill/>
          <a:ln>
            <a:noFill/>
          </a:ln>
        </p:spPr>
      </p:pic>
    </p:spTree>
  </p:cSld>
  <p:clrMapOvr>
    <a:masterClrMapping/>
  </p:clrMapOvr>
</p:sld>
</file>

<file path=ppt/slides/slide7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1" name="Shape 8651"/>
        <p:cNvGrpSpPr/>
        <p:nvPr/>
      </p:nvGrpSpPr>
      <p:grpSpPr>
        <a:xfrm>
          <a:off x="0" y="0"/>
          <a:ext cx="0" cy="0"/>
          <a:chOff x="0" y="0"/>
          <a:chExt cx="0" cy="0"/>
        </a:xfrm>
      </p:grpSpPr>
      <p:sp>
        <p:nvSpPr>
          <p:cNvPr id="8652" name="Google Shape;8652;p7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3" name="Google Shape;8653;p7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54" name="Google Shape;8654;p7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655" name="Google Shape;8655;p75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MERGE – DİĞER ÖRNEK</a:t>
            </a:r>
            <a:endParaRPr/>
          </a:p>
        </p:txBody>
      </p:sp>
      <p:pic>
        <p:nvPicPr>
          <p:cNvPr id="8656" name="Google Shape;8656;p756"/>
          <p:cNvPicPr preferRelativeResize="0"/>
          <p:nvPr/>
        </p:nvPicPr>
        <p:blipFill rotWithShape="1">
          <a:blip r:embed="rId4">
            <a:alphaModFix/>
          </a:blip>
          <a:srcRect b="0" l="0" r="0" t="0"/>
          <a:stretch/>
        </p:blipFill>
        <p:spPr>
          <a:xfrm>
            <a:off x="3616002" y="2005843"/>
            <a:ext cx="3942253" cy="733839"/>
          </a:xfrm>
          <a:prstGeom prst="rect">
            <a:avLst/>
          </a:prstGeom>
          <a:noFill/>
          <a:ln>
            <a:noFill/>
          </a:ln>
        </p:spPr>
      </p:pic>
      <p:pic>
        <p:nvPicPr>
          <p:cNvPr id="8657" name="Google Shape;8657;p756"/>
          <p:cNvPicPr preferRelativeResize="0"/>
          <p:nvPr/>
        </p:nvPicPr>
        <p:blipFill rotWithShape="1">
          <a:blip r:embed="rId5">
            <a:alphaModFix/>
          </a:blip>
          <a:srcRect b="0" l="0" r="0" t="0"/>
          <a:stretch/>
        </p:blipFill>
        <p:spPr>
          <a:xfrm>
            <a:off x="3733800" y="2906018"/>
            <a:ext cx="3422004" cy="2213237"/>
          </a:xfrm>
          <a:prstGeom prst="rect">
            <a:avLst/>
          </a:prstGeom>
          <a:noFill/>
          <a:ln>
            <a:noFill/>
          </a:ln>
        </p:spPr>
      </p:pic>
      <p:pic>
        <p:nvPicPr>
          <p:cNvPr id="8658" name="Google Shape;8658;p756"/>
          <p:cNvPicPr preferRelativeResize="0"/>
          <p:nvPr/>
        </p:nvPicPr>
        <p:blipFill rotWithShape="1">
          <a:blip r:embed="rId6">
            <a:alphaModFix/>
          </a:blip>
          <a:srcRect b="0" l="0" r="0" t="0"/>
          <a:stretch/>
        </p:blipFill>
        <p:spPr>
          <a:xfrm>
            <a:off x="8797602" y="2077829"/>
            <a:ext cx="4045065" cy="664943"/>
          </a:xfrm>
          <a:prstGeom prst="rect">
            <a:avLst/>
          </a:prstGeom>
          <a:noFill/>
          <a:ln>
            <a:noFill/>
          </a:ln>
        </p:spPr>
      </p:pic>
      <p:pic>
        <p:nvPicPr>
          <p:cNvPr id="8659" name="Google Shape;8659;p756"/>
          <p:cNvPicPr preferRelativeResize="0"/>
          <p:nvPr/>
        </p:nvPicPr>
        <p:blipFill rotWithShape="1">
          <a:blip r:embed="rId7">
            <a:alphaModFix/>
          </a:blip>
          <a:srcRect b="0" l="0" r="0" t="0"/>
          <a:stretch/>
        </p:blipFill>
        <p:spPr>
          <a:xfrm>
            <a:off x="9189258" y="2906018"/>
            <a:ext cx="3300094" cy="2083470"/>
          </a:xfrm>
          <a:prstGeom prst="rect">
            <a:avLst/>
          </a:prstGeom>
          <a:noFill/>
          <a:ln>
            <a:noFill/>
          </a:ln>
        </p:spPr>
      </p:pic>
      <p:pic>
        <p:nvPicPr>
          <p:cNvPr id="8660" name="Google Shape;8660;p756"/>
          <p:cNvPicPr preferRelativeResize="0"/>
          <p:nvPr/>
        </p:nvPicPr>
        <p:blipFill rotWithShape="1">
          <a:blip r:embed="rId8">
            <a:alphaModFix/>
          </a:blip>
          <a:srcRect b="0" l="0" r="0" t="0"/>
          <a:stretch/>
        </p:blipFill>
        <p:spPr>
          <a:xfrm>
            <a:off x="3376684" y="5922668"/>
            <a:ext cx="4420888" cy="4047877"/>
          </a:xfrm>
          <a:prstGeom prst="rect">
            <a:avLst/>
          </a:prstGeom>
          <a:noFill/>
          <a:ln>
            <a:noFill/>
          </a:ln>
        </p:spPr>
      </p:pic>
      <p:pic>
        <p:nvPicPr>
          <p:cNvPr id="8661" name="Google Shape;8661;p756"/>
          <p:cNvPicPr preferRelativeResize="0"/>
          <p:nvPr/>
        </p:nvPicPr>
        <p:blipFill rotWithShape="1">
          <a:blip r:embed="rId9">
            <a:alphaModFix/>
          </a:blip>
          <a:srcRect b="0" l="0" r="0" t="0"/>
          <a:stretch/>
        </p:blipFill>
        <p:spPr>
          <a:xfrm>
            <a:off x="10005531" y="6678427"/>
            <a:ext cx="3162798" cy="2233522"/>
          </a:xfrm>
          <a:prstGeom prst="rect">
            <a:avLst/>
          </a:prstGeom>
          <a:noFill/>
          <a:ln>
            <a:noFill/>
          </a:ln>
        </p:spPr>
      </p:pic>
      <p:sp>
        <p:nvSpPr>
          <p:cNvPr id="8662" name="Google Shape;8662;p756"/>
          <p:cNvSpPr/>
          <p:nvPr/>
        </p:nvSpPr>
        <p:spPr>
          <a:xfrm>
            <a:off x="8194608" y="7107327"/>
            <a:ext cx="1457586" cy="1101844"/>
          </a:xfrm>
          <a:prstGeom prst="rightArrow">
            <a:avLst>
              <a:gd fmla="val 50000" name="adj1"/>
              <a:gd fmla="val 50000" name="adj2"/>
            </a:avLst>
          </a:prstGeom>
          <a:gradFill>
            <a:gsLst>
              <a:gs pos="0">
                <a:srgbClr val="992D2B"/>
              </a:gs>
              <a:gs pos="80000">
                <a:srgbClr val="C93D39"/>
              </a:gs>
              <a:gs pos="100000">
                <a:srgbClr val="CD3A36"/>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6" name="Shape 8666"/>
        <p:cNvGrpSpPr/>
        <p:nvPr/>
      </p:nvGrpSpPr>
      <p:grpSpPr>
        <a:xfrm>
          <a:off x="0" y="0"/>
          <a:ext cx="0" cy="0"/>
          <a:chOff x="0" y="0"/>
          <a:chExt cx="0" cy="0"/>
        </a:xfrm>
      </p:grpSpPr>
      <p:pic>
        <p:nvPicPr>
          <p:cNvPr id="8667" name="Google Shape;8667;p757"/>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8668" name="Google Shape;8668;p757"/>
          <p:cNvGrpSpPr/>
          <p:nvPr/>
        </p:nvGrpSpPr>
        <p:grpSpPr>
          <a:xfrm>
            <a:off x="685800" y="7656384"/>
            <a:ext cx="16807746" cy="2305701"/>
            <a:chOff x="-6379023" y="3589003"/>
            <a:chExt cx="17604395" cy="3074271"/>
          </a:xfrm>
        </p:grpSpPr>
        <p:sp>
          <p:nvSpPr>
            <p:cNvPr id="8669" name="Google Shape;8669;p757"/>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8670" name="Google Shape;8670;p757"/>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TRANSACTION KAVRAMI</a:t>
              </a:r>
              <a:endParaRPr/>
            </a:p>
          </p:txBody>
        </p:sp>
      </p:grpSp>
    </p:spTree>
  </p:cSld>
  <p:clrMapOvr>
    <a:masterClrMapping/>
  </p:clrMapOvr>
</p:sld>
</file>

<file path=ppt/slides/slide7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4" name="Shape 8674"/>
        <p:cNvGrpSpPr/>
        <p:nvPr/>
      </p:nvGrpSpPr>
      <p:grpSpPr>
        <a:xfrm>
          <a:off x="0" y="0"/>
          <a:ext cx="0" cy="0"/>
          <a:chOff x="0" y="0"/>
          <a:chExt cx="0" cy="0"/>
        </a:xfrm>
      </p:grpSpPr>
      <p:sp>
        <p:nvSpPr>
          <p:cNvPr id="8675" name="Google Shape;8675;p758"/>
          <p:cNvSpPr txBox="1"/>
          <p:nvPr/>
        </p:nvSpPr>
        <p:spPr>
          <a:xfrm>
            <a:off x="9430703" y="26077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8676" name="Google Shape;8676;p75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58"/>
          <p:cNvSpPr txBox="1"/>
          <p:nvPr/>
        </p:nvSpPr>
        <p:spPr>
          <a:xfrm>
            <a:off x="1149818" y="4592997"/>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DDL</a:t>
            </a:r>
            <a:endParaRPr/>
          </a:p>
        </p:txBody>
      </p:sp>
      <p:sp>
        <p:nvSpPr>
          <p:cNvPr id="8678" name="Google Shape;8678;p758"/>
          <p:cNvSpPr txBox="1"/>
          <p:nvPr/>
        </p:nvSpPr>
        <p:spPr>
          <a:xfrm>
            <a:off x="10713720" y="26911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DDL TANIMI</a:t>
            </a:r>
            <a:endParaRPr/>
          </a:p>
        </p:txBody>
      </p:sp>
      <p:sp>
        <p:nvSpPr>
          <p:cNvPr id="8679" name="Google Shape;8679;p758"/>
          <p:cNvSpPr txBox="1"/>
          <p:nvPr/>
        </p:nvSpPr>
        <p:spPr>
          <a:xfrm>
            <a:off x="9430703" y="483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8680" name="Google Shape;8680;p758"/>
          <p:cNvCxnSpPr/>
          <p:nvPr/>
        </p:nvCxnSpPr>
        <p:spPr>
          <a:xfrm>
            <a:off x="9430703" y="39909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681" name="Google Shape;8681;p758"/>
          <p:cNvSpPr txBox="1"/>
          <p:nvPr/>
        </p:nvSpPr>
        <p:spPr>
          <a:xfrm>
            <a:off x="10627833" y="71202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DDL KOMUTLARI</a:t>
            </a:r>
            <a:endParaRPr/>
          </a:p>
        </p:txBody>
      </p:sp>
      <p:pic>
        <p:nvPicPr>
          <p:cNvPr id="8682" name="Google Shape;8682;p7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683" name="Google Shape;8683;p758"/>
          <p:cNvSpPr txBox="1"/>
          <p:nvPr/>
        </p:nvSpPr>
        <p:spPr>
          <a:xfrm>
            <a:off x="9408334" y="7048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8684" name="Google Shape;8684;p758"/>
          <p:cNvCxnSpPr/>
          <p:nvPr/>
        </p:nvCxnSpPr>
        <p:spPr>
          <a:xfrm>
            <a:off x="9408334" y="8431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8685" name="Google Shape;8685;p758"/>
          <p:cNvSpPr txBox="1"/>
          <p:nvPr/>
        </p:nvSpPr>
        <p:spPr>
          <a:xfrm>
            <a:off x="10627833" y="499616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USE VE GO İFADELERİ</a:t>
            </a:r>
            <a:endParaRPr/>
          </a:p>
        </p:txBody>
      </p:sp>
      <p:cxnSp>
        <p:nvCxnSpPr>
          <p:cNvPr id="8686" name="Google Shape;8686;p758"/>
          <p:cNvCxnSpPr/>
          <p:nvPr/>
        </p:nvCxnSpPr>
        <p:spPr>
          <a:xfrm>
            <a:off x="9372600" y="6362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7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0" name="Shape 8690"/>
        <p:cNvGrpSpPr/>
        <p:nvPr/>
      </p:nvGrpSpPr>
      <p:grpSpPr>
        <a:xfrm>
          <a:off x="0" y="0"/>
          <a:ext cx="0" cy="0"/>
          <a:chOff x="0" y="0"/>
          <a:chExt cx="0" cy="0"/>
        </a:xfrm>
      </p:grpSpPr>
      <p:sp>
        <p:nvSpPr>
          <p:cNvPr id="8691" name="Google Shape;8691;p75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9"/>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DDL</a:t>
            </a:r>
            <a:endParaRPr/>
          </a:p>
        </p:txBody>
      </p:sp>
      <p:grpSp>
        <p:nvGrpSpPr>
          <p:cNvPr id="8693" name="Google Shape;8693;p759"/>
          <p:cNvGrpSpPr/>
          <p:nvPr/>
        </p:nvGrpSpPr>
        <p:grpSpPr>
          <a:xfrm>
            <a:off x="7924800" y="2009551"/>
            <a:ext cx="8169664" cy="5648549"/>
            <a:chOff x="0" y="-9525"/>
            <a:chExt cx="10892885" cy="7531396"/>
          </a:xfrm>
        </p:grpSpPr>
        <p:sp>
          <p:nvSpPr>
            <p:cNvPr id="8694" name="Google Shape;8694;p759"/>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DDL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8695" name="Google Shape;8695;p759"/>
            <p:cNvSpPr txBox="1"/>
            <p:nvPr/>
          </p:nvSpPr>
          <p:spPr>
            <a:xfrm>
              <a:off x="0" y="3135286"/>
              <a:ext cx="10892885" cy="4386585"/>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“Data Definition Language ” kelimelerinden baş harflerinden oluşur.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Veritabanı nesnelerini oluşturma, değiştirme ve silme işlemleri için kullanılır.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Bu komutlar sayesinde yeni bir Veritabanı,şema,tablo oluşturabiliriz.</a:t>
              </a:r>
              <a:endParaRPr/>
            </a:p>
          </p:txBody>
        </p:sp>
      </p:grpSp>
      <p:pic>
        <p:nvPicPr>
          <p:cNvPr id="8696" name="Google Shape;8696;p7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8697" name="Google Shape;8697;p75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8698" name="Google Shape;8698;p759"/>
          <p:cNvSpPr txBox="1"/>
          <p:nvPr/>
        </p:nvSpPr>
        <p:spPr>
          <a:xfrm>
            <a:off x="1524000" y="56007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DDL TANIMI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7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TCL</a:t>
            </a:r>
            <a:endParaRPr/>
          </a:p>
        </p:txBody>
      </p:sp>
      <p:grpSp>
        <p:nvGrpSpPr>
          <p:cNvPr id="944" name="Google Shape;944;p76"/>
          <p:cNvGrpSpPr/>
          <p:nvPr/>
        </p:nvGrpSpPr>
        <p:grpSpPr>
          <a:xfrm>
            <a:off x="7924800" y="647700"/>
            <a:ext cx="8169664" cy="10283306"/>
            <a:chOff x="0" y="-495674"/>
            <a:chExt cx="10892885" cy="13711075"/>
          </a:xfrm>
        </p:grpSpPr>
        <p:sp>
          <p:nvSpPr>
            <p:cNvPr id="945" name="Google Shape;945;p76"/>
            <p:cNvSpPr txBox="1"/>
            <p:nvPr/>
          </p:nvSpPr>
          <p:spPr>
            <a:xfrm>
              <a:off x="0" y="-495674"/>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TCL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46" name="Google Shape;946;p76"/>
            <p:cNvSpPr txBox="1"/>
            <p:nvPr/>
          </p:nvSpPr>
          <p:spPr>
            <a:xfrm>
              <a:off x="0" y="2247526"/>
              <a:ext cx="10892885" cy="10967875"/>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DML tarafından yapılan işlemleri control etmek için kullanılırlar.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İşlem Kontrol dili anlamına gelmektedir.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DML = INSERT,UPDATE,DELETE</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İngilizcesi “Transaction Control Language”</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Commit işlemi,yapılanları kaydetmeye yaramaktadır.Bu işlem ile yapılan değişiklikler kalıcı hale gelir ve işlem tamamlanır.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Rollback işlemi,yapılan işlemleri geri almaya yarar ancak unutulmamalıdır ki, işlemler son commit yapılan yere kadar geri alınabilinir.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SavePoint ise Rollback işlemi için geri dönülecek bir dönüş noktası belirlemeye yarar.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947" name="Google Shape;947;p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48" name="Google Shape;948;p7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49" name="Google Shape;949;p76"/>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TCL TANIMI</a:t>
            </a:r>
            <a:endParaRPr/>
          </a:p>
        </p:txBody>
      </p:sp>
      <p:sp>
        <p:nvSpPr>
          <p:cNvPr id="950" name="Google Shape;950;p76"/>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7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2" name="Shape 8702"/>
        <p:cNvGrpSpPr/>
        <p:nvPr/>
      </p:nvGrpSpPr>
      <p:grpSpPr>
        <a:xfrm>
          <a:off x="0" y="0"/>
          <a:ext cx="0" cy="0"/>
          <a:chOff x="0" y="0"/>
          <a:chExt cx="0" cy="0"/>
        </a:xfrm>
      </p:grpSpPr>
      <p:sp>
        <p:nvSpPr>
          <p:cNvPr id="8703" name="Google Shape;8703;p76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60"/>
          <p:cNvSpPr txBox="1"/>
          <p:nvPr/>
        </p:nvSpPr>
        <p:spPr>
          <a:xfrm>
            <a:off x="932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USE VE GO</a:t>
            </a:r>
            <a:endParaRPr/>
          </a:p>
        </p:txBody>
      </p:sp>
      <p:grpSp>
        <p:nvGrpSpPr>
          <p:cNvPr id="8705" name="Google Shape;8705;p760"/>
          <p:cNvGrpSpPr/>
          <p:nvPr/>
        </p:nvGrpSpPr>
        <p:grpSpPr>
          <a:xfrm>
            <a:off x="7924800" y="2009551"/>
            <a:ext cx="8169664" cy="5648549"/>
            <a:chOff x="0" y="-9525"/>
            <a:chExt cx="10892885" cy="7531397"/>
          </a:xfrm>
        </p:grpSpPr>
        <p:sp>
          <p:nvSpPr>
            <p:cNvPr id="8706" name="Google Shape;8706;p760"/>
            <p:cNvSpPr txBox="1"/>
            <p:nvPr/>
          </p:nvSpPr>
          <p:spPr>
            <a:xfrm>
              <a:off x="0" y="-9525"/>
              <a:ext cx="10892885" cy="1231106"/>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USE ve GO İFADELERİ</a:t>
              </a:r>
              <a:endParaRPr/>
            </a:p>
          </p:txBody>
        </p:sp>
        <p:sp>
          <p:nvSpPr>
            <p:cNvPr id="8707" name="Google Shape;8707;p760"/>
            <p:cNvSpPr txBox="1"/>
            <p:nvPr/>
          </p:nvSpPr>
          <p:spPr>
            <a:xfrm>
              <a:off x="0" y="3135286"/>
              <a:ext cx="10892885" cy="438658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DDL komutlarına geçmeden önce bahsetmemiz gereken iki basit ifade bulunmaktadır.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Bunlar Use ve GO ifadeleridir.</a:t>
              </a:r>
              <a:endParaRPr/>
            </a:p>
            <a:p>
              <a:pPr indent="0" lvl="1" marL="334645" marR="0" rtl="0" algn="l">
                <a:lnSpc>
                  <a:spcPct val="140000"/>
                </a:lnSpc>
                <a:spcBef>
                  <a:spcPts val="0"/>
                </a:spcBef>
                <a:spcAft>
                  <a:spcPts val="0"/>
                </a:spcAft>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8708" name="Google Shape;8708;p7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7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2" name="Shape 8712"/>
        <p:cNvGrpSpPr/>
        <p:nvPr/>
      </p:nvGrpSpPr>
      <p:grpSpPr>
        <a:xfrm>
          <a:off x="0" y="0"/>
          <a:ext cx="0" cy="0"/>
          <a:chOff x="0" y="0"/>
          <a:chExt cx="0" cy="0"/>
        </a:xfrm>
      </p:grpSpPr>
      <p:sp>
        <p:nvSpPr>
          <p:cNvPr id="8713" name="Google Shape;8713;p7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4" name="Google Shape;8714;p7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15" name="Google Shape;8715;p76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16" name="Google Shape;8716;p76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GO</a:t>
            </a:r>
            <a:endParaRPr/>
          </a:p>
        </p:txBody>
      </p:sp>
      <p:pic>
        <p:nvPicPr>
          <p:cNvPr id="8717" name="Google Shape;8717;p761"/>
          <p:cNvPicPr preferRelativeResize="0"/>
          <p:nvPr/>
        </p:nvPicPr>
        <p:blipFill rotWithShape="1">
          <a:blip r:embed="rId4">
            <a:alphaModFix/>
          </a:blip>
          <a:srcRect b="0" l="0" r="0" t="0"/>
          <a:stretch/>
        </p:blipFill>
        <p:spPr>
          <a:xfrm>
            <a:off x="762000" y="4016535"/>
            <a:ext cx="16416674" cy="2533194"/>
          </a:xfrm>
          <a:prstGeom prst="rect">
            <a:avLst/>
          </a:prstGeom>
          <a:noFill/>
          <a:ln>
            <a:noFill/>
          </a:ln>
        </p:spPr>
      </p:pic>
    </p:spTree>
  </p:cSld>
  <p:clrMapOvr>
    <a:masterClrMapping/>
  </p:clrMapOvr>
</p:sld>
</file>

<file path=ppt/slides/slide7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1" name="Shape 8721"/>
        <p:cNvGrpSpPr/>
        <p:nvPr/>
      </p:nvGrpSpPr>
      <p:grpSpPr>
        <a:xfrm>
          <a:off x="0" y="0"/>
          <a:ext cx="0" cy="0"/>
          <a:chOff x="0" y="0"/>
          <a:chExt cx="0" cy="0"/>
        </a:xfrm>
      </p:grpSpPr>
      <p:sp>
        <p:nvSpPr>
          <p:cNvPr id="8722" name="Google Shape;8722;p7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23" name="Google Shape;8723;p7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24" name="Google Shape;8724;p76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25" name="Google Shape;8725;p76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GO</a:t>
            </a:r>
            <a:endParaRPr/>
          </a:p>
        </p:txBody>
      </p:sp>
      <p:pic>
        <p:nvPicPr>
          <p:cNvPr id="8726" name="Google Shape;8726;p762"/>
          <p:cNvPicPr preferRelativeResize="0"/>
          <p:nvPr/>
        </p:nvPicPr>
        <p:blipFill rotWithShape="1">
          <a:blip r:embed="rId4">
            <a:alphaModFix/>
          </a:blip>
          <a:srcRect b="0" l="0" r="0" t="0"/>
          <a:stretch/>
        </p:blipFill>
        <p:spPr>
          <a:xfrm>
            <a:off x="838203" y="2996431"/>
            <a:ext cx="16611593" cy="1371600"/>
          </a:xfrm>
          <a:prstGeom prst="rect">
            <a:avLst/>
          </a:prstGeom>
          <a:noFill/>
          <a:ln>
            <a:noFill/>
          </a:ln>
        </p:spPr>
      </p:pic>
      <p:pic>
        <p:nvPicPr>
          <p:cNvPr id="8727" name="Google Shape;8727;p762"/>
          <p:cNvPicPr preferRelativeResize="0"/>
          <p:nvPr/>
        </p:nvPicPr>
        <p:blipFill rotWithShape="1">
          <a:blip r:embed="rId5">
            <a:alphaModFix/>
          </a:blip>
          <a:srcRect b="0" l="0" r="0" t="0"/>
          <a:stretch/>
        </p:blipFill>
        <p:spPr>
          <a:xfrm>
            <a:off x="2870911" y="4923788"/>
            <a:ext cx="12546176" cy="4563112"/>
          </a:xfrm>
          <a:prstGeom prst="rect">
            <a:avLst/>
          </a:prstGeom>
          <a:noFill/>
          <a:ln>
            <a:noFill/>
          </a:ln>
        </p:spPr>
      </p:pic>
    </p:spTree>
  </p:cSld>
  <p:clrMapOvr>
    <a:masterClrMapping/>
  </p:clrMapOvr>
</p:sld>
</file>

<file path=ppt/slides/slide7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1" name="Shape 8731"/>
        <p:cNvGrpSpPr/>
        <p:nvPr/>
      </p:nvGrpSpPr>
      <p:grpSpPr>
        <a:xfrm>
          <a:off x="0" y="0"/>
          <a:ext cx="0" cy="0"/>
          <a:chOff x="0" y="0"/>
          <a:chExt cx="0" cy="0"/>
        </a:xfrm>
      </p:grpSpPr>
      <p:sp>
        <p:nvSpPr>
          <p:cNvPr id="8732" name="Google Shape;8732;p7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3" name="Google Shape;8733;p7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34" name="Google Shape;8734;p7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35" name="Google Shape;8735;p76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GO</a:t>
            </a:r>
            <a:endParaRPr/>
          </a:p>
        </p:txBody>
      </p:sp>
      <p:pic>
        <p:nvPicPr>
          <p:cNvPr id="8736" name="Google Shape;8736;p763"/>
          <p:cNvPicPr preferRelativeResize="0"/>
          <p:nvPr/>
        </p:nvPicPr>
        <p:blipFill rotWithShape="1">
          <a:blip r:embed="rId4">
            <a:alphaModFix/>
          </a:blip>
          <a:srcRect b="0" l="0" r="0" t="0"/>
          <a:stretch/>
        </p:blipFill>
        <p:spPr>
          <a:xfrm>
            <a:off x="4583166" y="2646761"/>
            <a:ext cx="9067800" cy="7036134"/>
          </a:xfrm>
          <a:prstGeom prst="rect">
            <a:avLst/>
          </a:prstGeom>
          <a:noFill/>
          <a:ln>
            <a:noFill/>
          </a:ln>
        </p:spPr>
      </p:pic>
    </p:spTree>
  </p:cSld>
  <p:clrMapOvr>
    <a:masterClrMapping/>
  </p:clrMapOvr>
</p:sld>
</file>

<file path=ppt/slides/slide7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0" name="Shape 8740"/>
        <p:cNvGrpSpPr/>
        <p:nvPr/>
      </p:nvGrpSpPr>
      <p:grpSpPr>
        <a:xfrm>
          <a:off x="0" y="0"/>
          <a:ext cx="0" cy="0"/>
          <a:chOff x="0" y="0"/>
          <a:chExt cx="0" cy="0"/>
        </a:xfrm>
      </p:grpSpPr>
      <p:sp>
        <p:nvSpPr>
          <p:cNvPr id="8741" name="Google Shape;8741;p7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42" name="Google Shape;8742;p7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43" name="Google Shape;8743;p7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44" name="Google Shape;8744;p76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GO</a:t>
            </a:r>
            <a:endParaRPr/>
          </a:p>
        </p:txBody>
      </p:sp>
      <p:pic>
        <p:nvPicPr>
          <p:cNvPr id="8745" name="Google Shape;8745;p764"/>
          <p:cNvPicPr preferRelativeResize="0"/>
          <p:nvPr/>
        </p:nvPicPr>
        <p:blipFill rotWithShape="1">
          <a:blip r:embed="rId4">
            <a:alphaModFix/>
          </a:blip>
          <a:srcRect b="0" l="0" r="0" t="0"/>
          <a:stretch/>
        </p:blipFill>
        <p:spPr>
          <a:xfrm>
            <a:off x="2514600" y="3837660"/>
            <a:ext cx="14214536" cy="2740644"/>
          </a:xfrm>
          <a:prstGeom prst="rect">
            <a:avLst/>
          </a:prstGeom>
          <a:noFill/>
          <a:ln>
            <a:noFill/>
          </a:ln>
        </p:spPr>
      </p:pic>
    </p:spTree>
  </p:cSld>
  <p:clrMapOvr>
    <a:masterClrMapping/>
  </p:clrMapOvr>
</p:sld>
</file>

<file path=ppt/slides/slide7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9" name="Shape 8749"/>
        <p:cNvGrpSpPr/>
        <p:nvPr/>
      </p:nvGrpSpPr>
      <p:grpSpPr>
        <a:xfrm>
          <a:off x="0" y="0"/>
          <a:ext cx="0" cy="0"/>
          <a:chOff x="0" y="0"/>
          <a:chExt cx="0" cy="0"/>
        </a:xfrm>
      </p:grpSpPr>
      <p:sp>
        <p:nvSpPr>
          <p:cNvPr id="8750" name="Google Shape;8750;p76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51" name="Google Shape;8751;p7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52" name="Google Shape;8752;p76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53" name="Google Shape;8753;p76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USE</a:t>
            </a:r>
            <a:endParaRPr/>
          </a:p>
        </p:txBody>
      </p:sp>
      <p:pic>
        <p:nvPicPr>
          <p:cNvPr id="8754" name="Google Shape;8754;p765"/>
          <p:cNvPicPr preferRelativeResize="0"/>
          <p:nvPr/>
        </p:nvPicPr>
        <p:blipFill rotWithShape="1">
          <a:blip r:embed="rId4">
            <a:alphaModFix/>
          </a:blip>
          <a:srcRect b="0" l="0" r="0" t="0"/>
          <a:stretch/>
        </p:blipFill>
        <p:spPr>
          <a:xfrm>
            <a:off x="3810000" y="3771900"/>
            <a:ext cx="9906000" cy="5409660"/>
          </a:xfrm>
          <a:prstGeom prst="rect">
            <a:avLst/>
          </a:prstGeom>
          <a:noFill/>
          <a:ln>
            <a:noFill/>
          </a:ln>
        </p:spPr>
      </p:pic>
      <p:pic>
        <p:nvPicPr>
          <p:cNvPr id="8755" name="Google Shape;8755;p765"/>
          <p:cNvPicPr preferRelativeResize="0"/>
          <p:nvPr/>
        </p:nvPicPr>
        <p:blipFill rotWithShape="1">
          <a:blip r:embed="rId5">
            <a:alphaModFix/>
          </a:blip>
          <a:srcRect b="0" l="0" r="0" t="0"/>
          <a:stretch/>
        </p:blipFill>
        <p:spPr>
          <a:xfrm>
            <a:off x="2438400" y="2324100"/>
            <a:ext cx="13947616" cy="1154500"/>
          </a:xfrm>
          <a:prstGeom prst="rect">
            <a:avLst/>
          </a:prstGeom>
          <a:noFill/>
          <a:ln>
            <a:noFill/>
          </a:ln>
        </p:spPr>
      </p:pic>
    </p:spTree>
  </p:cSld>
  <p:clrMapOvr>
    <a:masterClrMapping/>
  </p:clrMapOvr>
</p:sld>
</file>

<file path=ppt/slides/slide7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9" name="Shape 8759"/>
        <p:cNvGrpSpPr/>
        <p:nvPr/>
      </p:nvGrpSpPr>
      <p:grpSpPr>
        <a:xfrm>
          <a:off x="0" y="0"/>
          <a:ext cx="0" cy="0"/>
          <a:chOff x="0" y="0"/>
          <a:chExt cx="0" cy="0"/>
        </a:xfrm>
      </p:grpSpPr>
      <p:sp>
        <p:nvSpPr>
          <p:cNvPr id="8760" name="Google Shape;8760;p76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1" name="Google Shape;8761;p7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62" name="Google Shape;8762;p76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63" name="Google Shape;8763;p76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USE</a:t>
            </a:r>
            <a:endParaRPr/>
          </a:p>
        </p:txBody>
      </p:sp>
      <p:pic>
        <p:nvPicPr>
          <p:cNvPr id="8764" name="Google Shape;8764;p766"/>
          <p:cNvPicPr preferRelativeResize="0"/>
          <p:nvPr/>
        </p:nvPicPr>
        <p:blipFill rotWithShape="1">
          <a:blip r:embed="rId4">
            <a:alphaModFix/>
          </a:blip>
          <a:srcRect b="0" l="0" r="0" t="0"/>
          <a:stretch/>
        </p:blipFill>
        <p:spPr>
          <a:xfrm>
            <a:off x="304800" y="4091063"/>
            <a:ext cx="17221200" cy="1447436"/>
          </a:xfrm>
          <a:prstGeom prst="rect">
            <a:avLst/>
          </a:prstGeom>
          <a:noFill/>
          <a:ln>
            <a:noFill/>
          </a:ln>
        </p:spPr>
      </p:pic>
      <p:pic>
        <p:nvPicPr>
          <p:cNvPr id="8765" name="Google Shape;8765;p766"/>
          <p:cNvPicPr preferRelativeResize="0"/>
          <p:nvPr/>
        </p:nvPicPr>
        <p:blipFill rotWithShape="1">
          <a:blip r:embed="rId5">
            <a:alphaModFix/>
          </a:blip>
          <a:srcRect b="0" l="0" r="0" t="0"/>
          <a:stretch/>
        </p:blipFill>
        <p:spPr>
          <a:xfrm>
            <a:off x="581891" y="3182536"/>
            <a:ext cx="6044314" cy="486138"/>
          </a:xfrm>
          <a:prstGeom prst="rect">
            <a:avLst/>
          </a:prstGeom>
          <a:noFill/>
          <a:ln>
            <a:noFill/>
          </a:ln>
        </p:spPr>
      </p:pic>
      <p:pic>
        <p:nvPicPr>
          <p:cNvPr id="8766" name="Google Shape;8766;p766"/>
          <p:cNvPicPr preferRelativeResize="0"/>
          <p:nvPr/>
        </p:nvPicPr>
        <p:blipFill rotWithShape="1">
          <a:blip r:embed="rId6">
            <a:alphaModFix/>
          </a:blip>
          <a:srcRect b="0" l="0" r="0" t="0"/>
          <a:stretch/>
        </p:blipFill>
        <p:spPr>
          <a:xfrm>
            <a:off x="304800" y="5936872"/>
            <a:ext cx="5986238" cy="936779"/>
          </a:xfrm>
          <a:prstGeom prst="rect">
            <a:avLst/>
          </a:prstGeom>
          <a:noFill/>
          <a:ln>
            <a:noFill/>
          </a:ln>
        </p:spPr>
      </p:pic>
      <p:pic>
        <p:nvPicPr>
          <p:cNvPr id="8767" name="Google Shape;8767;p766"/>
          <p:cNvPicPr preferRelativeResize="0"/>
          <p:nvPr/>
        </p:nvPicPr>
        <p:blipFill rotWithShape="1">
          <a:blip r:embed="rId7">
            <a:alphaModFix/>
          </a:blip>
          <a:srcRect b="0" l="0" r="0" t="0"/>
          <a:stretch/>
        </p:blipFill>
        <p:spPr>
          <a:xfrm>
            <a:off x="581891" y="7959526"/>
            <a:ext cx="9628909" cy="765374"/>
          </a:xfrm>
          <a:prstGeom prst="rect">
            <a:avLst/>
          </a:prstGeom>
          <a:noFill/>
          <a:ln>
            <a:noFill/>
          </a:ln>
        </p:spPr>
      </p:pic>
    </p:spTree>
  </p:cSld>
  <p:clrMapOvr>
    <a:masterClrMapping/>
  </p:clrMapOvr>
</p:sld>
</file>

<file path=ppt/slides/slide7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1" name="Shape 8771"/>
        <p:cNvGrpSpPr/>
        <p:nvPr/>
      </p:nvGrpSpPr>
      <p:grpSpPr>
        <a:xfrm>
          <a:off x="0" y="0"/>
          <a:ext cx="0" cy="0"/>
          <a:chOff x="0" y="0"/>
          <a:chExt cx="0" cy="0"/>
        </a:xfrm>
      </p:grpSpPr>
      <p:sp>
        <p:nvSpPr>
          <p:cNvPr id="8772" name="Google Shape;8772;p767"/>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67"/>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DDL KOMUTLARI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8774" name="Google Shape;8774;p7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8775" name="Google Shape;8775;p767"/>
          <p:cNvPicPr preferRelativeResize="0"/>
          <p:nvPr/>
        </p:nvPicPr>
        <p:blipFill rotWithShape="1">
          <a:blip r:embed="rId4">
            <a:alphaModFix/>
          </a:blip>
          <a:srcRect b="0" l="0" r="0" t="0"/>
          <a:stretch/>
        </p:blipFill>
        <p:spPr>
          <a:xfrm>
            <a:off x="7543800" y="2171700"/>
            <a:ext cx="3919785" cy="2204879"/>
          </a:xfrm>
          <a:prstGeom prst="rect">
            <a:avLst/>
          </a:prstGeom>
          <a:noFill/>
          <a:ln>
            <a:noFill/>
          </a:ln>
        </p:spPr>
      </p:pic>
      <p:sp>
        <p:nvSpPr>
          <p:cNvPr id="8776" name="Google Shape;8776;p767"/>
          <p:cNvSpPr txBox="1"/>
          <p:nvPr/>
        </p:nvSpPr>
        <p:spPr>
          <a:xfrm>
            <a:off x="10357520" y="30353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CREATE</a:t>
            </a:r>
            <a:endParaRPr/>
          </a:p>
        </p:txBody>
      </p:sp>
      <p:cxnSp>
        <p:nvCxnSpPr>
          <p:cNvPr id="8777" name="Google Shape;8777;p767"/>
          <p:cNvCxnSpPr/>
          <p:nvPr/>
        </p:nvCxnSpPr>
        <p:spPr>
          <a:xfrm>
            <a:off x="9102581" y="3924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778" name="Google Shape;8778;p767"/>
          <p:cNvPicPr preferRelativeResize="0"/>
          <p:nvPr/>
        </p:nvPicPr>
        <p:blipFill rotWithShape="1">
          <a:blip r:embed="rId4">
            <a:alphaModFix/>
          </a:blip>
          <a:srcRect b="0" l="0" r="0" t="0"/>
          <a:stretch/>
        </p:blipFill>
        <p:spPr>
          <a:xfrm>
            <a:off x="7543800" y="3624421"/>
            <a:ext cx="3919785" cy="2204879"/>
          </a:xfrm>
          <a:prstGeom prst="rect">
            <a:avLst/>
          </a:prstGeom>
          <a:noFill/>
          <a:ln>
            <a:noFill/>
          </a:ln>
        </p:spPr>
      </p:pic>
      <p:sp>
        <p:nvSpPr>
          <p:cNvPr id="8779" name="Google Shape;8779;p767"/>
          <p:cNvSpPr txBox="1"/>
          <p:nvPr/>
        </p:nvSpPr>
        <p:spPr>
          <a:xfrm>
            <a:off x="10357520" y="44881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a:t>
            </a:r>
            <a:endParaRPr/>
          </a:p>
        </p:txBody>
      </p:sp>
      <p:cxnSp>
        <p:nvCxnSpPr>
          <p:cNvPr id="8780" name="Google Shape;8780;p767"/>
          <p:cNvCxnSpPr/>
          <p:nvPr/>
        </p:nvCxnSpPr>
        <p:spPr>
          <a:xfrm>
            <a:off x="9102581" y="5377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781" name="Google Shape;8781;p767"/>
          <p:cNvPicPr preferRelativeResize="0"/>
          <p:nvPr/>
        </p:nvPicPr>
        <p:blipFill rotWithShape="1">
          <a:blip r:embed="rId4">
            <a:alphaModFix/>
          </a:blip>
          <a:srcRect b="0" l="0" r="0" t="0"/>
          <a:stretch/>
        </p:blipFill>
        <p:spPr>
          <a:xfrm>
            <a:off x="7543800" y="5072221"/>
            <a:ext cx="3919785" cy="2204879"/>
          </a:xfrm>
          <a:prstGeom prst="rect">
            <a:avLst/>
          </a:prstGeom>
          <a:noFill/>
          <a:ln>
            <a:noFill/>
          </a:ln>
        </p:spPr>
      </p:pic>
      <p:sp>
        <p:nvSpPr>
          <p:cNvPr id="8782" name="Google Shape;8782;p767"/>
          <p:cNvSpPr txBox="1"/>
          <p:nvPr/>
        </p:nvSpPr>
        <p:spPr>
          <a:xfrm>
            <a:off x="10357520" y="5935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DROP</a:t>
            </a:r>
            <a:endParaRPr/>
          </a:p>
        </p:txBody>
      </p:sp>
      <p:cxnSp>
        <p:nvCxnSpPr>
          <p:cNvPr id="8783" name="Google Shape;8783;p767"/>
          <p:cNvCxnSpPr/>
          <p:nvPr/>
        </p:nvCxnSpPr>
        <p:spPr>
          <a:xfrm>
            <a:off x="9102581" y="682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8784" name="Google Shape;8784;p767"/>
          <p:cNvPicPr preferRelativeResize="0"/>
          <p:nvPr/>
        </p:nvPicPr>
        <p:blipFill rotWithShape="1">
          <a:blip r:embed="rId4">
            <a:alphaModFix/>
          </a:blip>
          <a:srcRect b="0" l="0" r="0" t="0"/>
          <a:stretch/>
        </p:blipFill>
        <p:spPr>
          <a:xfrm>
            <a:off x="7543800" y="6596221"/>
            <a:ext cx="3919785" cy="2204879"/>
          </a:xfrm>
          <a:prstGeom prst="rect">
            <a:avLst/>
          </a:prstGeom>
          <a:noFill/>
          <a:ln>
            <a:noFill/>
          </a:ln>
        </p:spPr>
      </p:pic>
      <p:sp>
        <p:nvSpPr>
          <p:cNvPr id="8785" name="Google Shape;8785;p767"/>
          <p:cNvSpPr txBox="1"/>
          <p:nvPr/>
        </p:nvSpPr>
        <p:spPr>
          <a:xfrm>
            <a:off x="10357520" y="7459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TRUNCATE</a:t>
            </a:r>
            <a:endParaRPr/>
          </a:p>
        </p:txBody>
      </p:sp>
      <p:cxnSp>
        <p:nvCxnSpPr>
          <p:cNvPr id="8786" name="Google Shape;8786;p767"/>
          <p:cNvCxnSpPr/>
          <p:nvPr/>
        </p:nvCxnSpPr>
        <p:spPr>
          <a:xfrm>
            <a:off x="9102581" y="8348821"/>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7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0" name="Shape 8790"/>
        <p:cNvGrpSpPr/>
        <p:nvPr/>
      </p:nvGrpSpPr>
      <p:grpSpPr>
        <a:xfrm>
          <a:off x="0" y="0"/>
          <a:ext cx="0" cy="0"/>
          <a:chOff x="0" y="0"/>
          <a:chExt cx="0" cy="0"/>
        </a:xfrm>
      </p:grpSpPr>
      <p:sp>
        <p:nvSpPr>
          <p:cNvPr id="8791" name="Google Shape;8791;p7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92" name="Google Shape;8792;p7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793" name="Google Shape;8793;p76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794" name="Google Shape;8794;p76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 DATABASE </a:t>
            </a:r>
            <a:endParaRPr/>
          </a:p>
        </p:txBody>
      </p:sp>
      <p:pic>
        <p:nvPicPr>
          <p:cNvPr id="8795" name="Google Shape;8795;p768"/>
          <p:cNvPicPr preferRelativeResize="0"/>
          <p:nvPr/>
        </p:nvPicPr>
        <p:blipFill rotWithShape="1">
          <a:blip r:embed="rId4">
            <a:alphaModFix/>
          </a:blip>
          <a:srcRect b="0" l="0" r="0" t="0"/>
          <a:stretch/>
        </p:blipFill>
        <p:spPr>
          <a:xfrm>
            <a:off x="381000" y="2886428"/>
            <a:ext cx="17166482" cy="1582827"/>
          </a:xfrm>
          <a:prstGeom prst="rect">
            <a:avLst/>
          </a:prstGeom>
          <a:noFill/>
          <a:ln>
            <a:noFill/>
          </a:ln>
        </p:spPr>
      </p:pic>
      <p:pic>
        <p:nvPicPr>
          <p:cNvPr id="8796" name="Google Shape;8796;p768"/>
          <p:cNvPicPr preferRelativeResize="0"/>
          <p:nvPr/>
        </p:nvPicPr>
        <p:blipFill rotWithShape="1">
          <a:blip r:embed="rId5">
            <a:alphaModFix/>
          </a:blip>
          <a:srcRect b="0" l="0" r="0" t="0"/>
          <a:stretch/>
        </p:blipFill>
        <p:spPr>
          <a:xfrm>
            <a:off x="578139" y="4864247"/>
            <a:ext cx="17131722" cy="953499"/>
          </a:xfrm>
          <a:prstGeom prst="rect">
            <a:avLst/>
          </a:prstGeom>
          <a:noFill/>
          <a:ln>
            <a:noFill/>
          </a:ln>
        </p:spPr>
      </p:pic>
      <p:pic>
        <p:nvPicPr>
          <p:cNvPr id="8797" name="Google Shape;8797;p768"/>
          <p:cNvPicPr preferRelativeResize="0"/>
          <p:nvPr/>
        </p:nvPicPr>
        <p:blipFill rotWithShape="1">
          <a:blip r:embed="rId6">
            <a:alphaModFix/>
          </a:blip>
          <a:srcRect b="0" l="0" r="0" t="0"/>
          <a:stretch/>
        </p:blipFill>
        <p:spPr>
          <a:xfrm>
            <a:off x="4144002" y="6209274"/>
            <a:ext cx="9640478" cy="1464377"/>
          </a:xfrm>
          <a:prstGeom prst="rect">
            <a:avLst/>
          </a:prstGeom>
          <a:noFill/>
          <a:ln>
            <a:noFill/>
          </a:ln>
        </p:spPr>
      </p:pic>
      <p:pic>
        <p:nvPicPr>
          <p:cNvPr id="8798" name="Google Shape;8798;p768"/>
          <p:cNvPicPr preferRelativeResize="0"/>
          <p:nvPr/>
        </p:nvPicPr>
        <p:blipFill rotWithShape="1">
          <a:blip r:embed="rId7">
            <a:alphaModFix/>
          </a:blip>
          <a:srcRect b="0" l="0" r="0" t="0"/>
          <a:stretch/>
        </p:blipFill>
        <p:spPr>
          <a:xfrm>
            <a:off x="4144002" y="7992251"/>
            <a:ext cx="5533398" cy="1667113"/>
          </a:xfrm>
          <a:prstGeom prst="rect">
            <a:avLst/>
          </a:prstGeom>
          <a:noFill/>
          <a:ln>
            <a:noFill/>
          </a:ln>
        </p:spPr>
      </p:pic>
    </p:spTree>
  </p:cSld>
  <p:clrMapOvr>
    <a:masterClrMapping/>
  </p:clrMapOvr>
</p:sld>
</file>

<file path=ppt/slides/slide7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2" name="Shape 8802"/>
        <p:cNvGrpSpPr/>
        <p:nvPr/>
      </p:nvGrpSpPr>
      <p:grpSpPr>
        <a:xfrm>
          <a:off x="0" y="0"/>
          <a:ext cx="0" cy="0"/>
          <a:chOff x="0" y="0"/>
          <a:chExt cx="0" cy="0"/>
        </a:xfrm>
      </p:grpSpPr>
      <p:sp>
        <p:nvSpPr>
          <p:cNvPr id="8803" name="Google Shape;8803;p7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04" name="Google Shape;8804;p7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05" name="Google Shape;8805;p76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06" name="Google Shape;8806;p76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DROP - DATABASE </a:t>
            </a:r>
            <a:endParaRPr/>
          </a:p>
        </p:txBody>
      </p:sp>
      <p:pic>
        <p:nvPicPr>
          <p:cNvPr id="8807" name="Google Shape;8807;p769"/>
          <p:cNvPicPr preferRelativeResize="0"/>
          <p:nvPr/>
        </p:nvPicPr>
        <p:blipFill rotWithShape="1">
          <a:blip r:embed="rId4">
            <a:alphaModFix/>
          </a:blip>
          <a:srcRect b="0" l="0" r="0" t="0"/>
          <a:stretch/>
        </p:blipFill>
        <p:spPr>
          <a:xfrm>
            <a:off x="1024007" y="4229100"/>
            <a:ext cx="16239985" cy="264817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7"/>
          <p:cNvSpPr txBox="1"/>
          <p:nvPr/>
        </p:nvSpPr>
        <p:spPr>
          <a:xfrm>
            <a:off x="9430703" y="14647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956" name="Google Shape;956;p7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7"/>
          <p:cNvSpPr txBox="1"/>
          <p:nvPr/>
        </p:nvSpPr>
        <p:spPr>
          <a:xfrm>
            <a:off x="1149818" y="3511739"/>
            <a:ext cx="5582475" cy="2160656"/>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TCL KOMUTLARI</a:t>
            </a:r>
            <a:endParaRPr/>
          </a:p>
        </p:txBody>
      </p:sp>
      <p:sp>
        <p:nvSpPr>
          <p:cNvPr id="958" name="Google Shape;958;p77"/>
          <p:cNvSpPr txBox="1"/>
          <p:nvPr/>
        </p:nvSpPr>
        <p:spPr>
          <a:xfrm>
            <a:off x="10713720" y="15481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TCL</a:t>
            </a:r>
            <a:endParaRPr/>
          </a:p>
        </p:txBody>
      </p:sp>
      <p:sp>
        <p:nvSpPr>
          <p:cNvPr id="959" name="Google Shape;959;p77"/>
          <p:cNvSpPr txBox="1"/>
          <p:nvPr/>
        </p:nvSpPr>
        <p:spPr>
          <a:xfrm>
            <a:off x="9430703" y="3838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960" name="Google Shape;960;p77"/>
          <p:cNvCxnSpPr/>
          <p:nvPr/>
        </p:nvCxnSpPr>
        <p:spPr>
          <a:xfrm>
            <a:off x="9430703" y="28479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61" name="Google Shape;961;p77"/>
          <p:cNvSpPr txBox="1"/>
          <p:nvPr/>
        </p:nvSpPr>
        <p:spPr>
          <a:xfrm>
            <a:off x="10744200" y="3947616"/>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COMMIT</a:t>
            </a:r>
            <a:endParaRPr/>
          </a:p>
        </p:txBody>
      </p:sp>
      <p:pic>
        <p:nvPicPr>
          <p:cNvPr id="962" name="Google Shape;962;p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3" name="Google Shape;963;p77"/>
          <p:cNvSpPr txBox="1"/>
          <p:nvPr/>
        </p:nvSpPr>
        <p:spPr>
          <a:xfrm>
            <a:off x="9448800"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964" name="Google Shape;964;p77"/>
          <p:cNvSpPr txBox="1"/>
          <p:nvPr/>
        </p:nvSpPr>
        <p:spPr>
          <a:xfrm>
            <a:off x="10731817"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ROLLBACK</a:t>
            </a:r>
            <a:endParaRPr/>
          </a:p>
        </p:txBody>
      </p:sp>
      <p:cxnSp>
        <p:nvCxnSpPr>
          <p:cNvPr id="965" name="Google Shape;965;p77"/>
          <p:cNvCxnSpPr/>
          <p:nvPr/>
        </p:nvCxnSpPr>
        <p:spPr>
          <a:xfrm>
            <a:off x="9448800" y="721254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966" name="Google Shape;966;p77"/>
          <p:cNvCxnSpPr/>
          <p:nvPr/>
        </p:nvCxnSpPr>
        <p:spPr>
          <a:xfrm>
            <a:off x="9448800" y="4991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67" name="Google Shape;967;p77"/>
          <p:cNvSpPr txBox="1"/>
          <p:nvPr/>
        </p:nvSpPr>
        <p:spPr>
          <a:xfrm>
            <a:off x="9408334" y="788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968" name="Google Shape;968;p77"/>
          <p:cNvSpPr txBox="1"/>
          <p:nvPr/>
        </p:nvSpPr>
        <p:spPr>
          <a:xfrm>
            <a:off x="10691351" y="797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SAVEPOINT</a:t>
            </a:r>
            <a:endParaRPr/>
          </a:p>
        </p:txBody>
      </p:sp>
      <p:cxnSp>
        <p:nvCxnSpPr>
          <p:cNvPr id="969" name="Google Shape;969;p77"/>
          <p:cNvCxnSpPr/>
          <p:nvPr/>
        </p:nvCxnSpPr>
        <p:spPr>
          <a:xfrm>
            <a:off x="9408334" y="926994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7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1" name="Shape 8811"/>
        <p:cNvGrpSpPr/>
        <p:nvPr/>
      </p:nvGrpSpPr>
      <p:grpSpPr>
        <a:xfrm>
          <a:off x="0" y="0"/>
          <a:ext cx="0" cy="0"/>
          <a:chOff x="0" y="0"/>
          <a:chExt cx="0" cy="0"/>
        </a:xfrm>
      </p:grpSpPr>
      <p:sp>
        <p:nvSpPr>
          <p:cNvPr id="8812" name="Google Shape;8812;p7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3" name="Google Shape;8813;p7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14" name="Google Shape;8814;p77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15" name="Google Shape;8815;p77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RENAME - DATABASE </a:t>
            </a:r>
            <a:endParaRPr/>
          </a:p>
        </p:txBody>
      </p:sp>
      <p:pic>
        <p:nvPicPr>
          <p:cNvPr id="8816" name="Google Shape;8816;p770"/>
          <p:cNvPicPr preferRelativeResize="0"/>
          <p:nvPr/>
        </p:nvPicPr>
        <p:blipFill rotWithShape="1">
          <a:blip r:embed="rId4">
            <a:alphaModFix/>
          </a:blip>
          <a:srcRect b="0" l="0" r="0" t="0"/>
          <a:stretch/>
        </p:blipFill>
        <p:spPr>
          <a:xfrm>
            <a:off x="3200400" y="3619500"/>
            <a:ext cx="12617479" cy="4343400"/>
          </a:xfrm>
          <a:prstGeom prst="rect">
            <a:avLst/>
          </a:prstGeom>
          <a:noFill/>
          <a:ln>
            <a:noFill/>
          </a:ln>
        </p:spPr>
      </p:pic>
    </p:spTree>
  </p:cSld>
  <p:clrMapOvr>
    <a:masterClrMapping/>
  </p:clrMapOvr>
</p:sld>
</file>

<file path=ppt/slides/slide7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0" name="Shape 8820"/>
        <p:cNvGrpSpPr/>
        <p:nvPr/>
      </p:nvGrpSpPr>
      <p:grpSpPr>
        <a:xfrm>
          <a:off x="0" y="0"/>
          <a:ext cx="0" cy="0"/>
          <a:chOff x="0" y="0"/>
          <a:chExt cx="0" cy="0"/>
        </a:xfrm>
      </p:grpSpPr>
      <p:sp>
        <p:nvSpPr>
          <p:cNvPr id="8821" name="Google Shape;8821;p77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2" name="Google Shape;8822;p7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23" name="Google Shape;8823;p77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24" name="Google Shape;8824;p77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TABLE</a:t>
            </a:r>
            <a:endParaRPr/>
          </a:p>
        </p:txBody>
      </p:sp>
      <p:pic>
        <p:nvPicPr>
          <p:cNvPr id="8825" name="Google Shape;8825;p771"/>
          <p:cNvPicPr preferRelativeResize="0"/>
          <p:nvPr/>
        </p:nvPicPr>
        <p:blipFill rotWithShape="1">
          <a:blip r:embed="rId4">
            <a:alphaModFix/>
          </a:blip>
          <a:srcRect b="0" l="0" r="0" t="0"/>
          <a:stretch/>
        </p:blipFill>
        <p:spPr>
          <a:xfrm>
            <a:off x="4091951" y="3179673"/>
            <a:ext cx="11409587" cy="4738200"/>
          </a:xfrm>
          <a:prstGeom prst="rect">
            <a:avLst/>
          </a:prstGeom>
          <a:noFill/>
          <a:ln>
            <a:noFill/>
          </a:ln>
        </p:spPr>
      </p:pic>
    </p:spTree>
  </p:cSld>
  <p:clrMapOvr>
    <a:masterClrMapping/>
  </p:clrMapOvr>
</p:sld>
</file>

<file path=ppt/slides/slide7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9" name="Shape 8829"/>
        <p:cNvGrpSpPr/>
        <p:nvPr/>
      </p:nvGrpSpPr>
      <p:grpSpPr>
        <a:xfrm>
          <a:off x="0" y="0"/>
          <a:ext cx="0" cy="0"/>
          <a:chOff x="0" y="0"/>
          <a:chExt cx="0" cy="0"/>
        </a:xfrm>
      </p:grpSpPr>
      <p:sp>
        <p:nvSpPr>
          <p:cNvPr id="8830" name="Google Shape;8830;p77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1" name="Google Shape;8831;p7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32" name="Google Shape;8832;p77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33" name="Google Shape;8833;p77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TABLE</a:t>
            </a:r>
            <a:endParaRPr/>
          </a:p>
        </p:txBody>
      </p:sp>
      <p:pic>
        <p:nvPicPr>
          <p:cNvPr id="8834" name="Google Shape;8834;p772"/>
          <p:cNvPicPr preferRelativeResize="0"/>
          <p:nvPr/>
        </p:nvPicPr>
        <p:blipFill rotWithShape="1">
          <a:blip r:embed="rId4">
            <a:alphaModFix/>
          </a:blip>
          <a:srcRect b="0" l="0" r="0" t="0"/>
          <a:stretch/>
        </p:blipFill>
        <p:spPr>
          <a:xfrm>
            <a:off x="5181600" y="3179673"/>
            <a:ext cx="8497161" cy="4679907"/>
          </a:xfrm>
          <a:prstGeom prst="rect">
            <a:avLst/>
          </a:prstGeom>
          <a:noFill/>
          <a:ln>
            <a:noFill/>
          </a:ln>
        </p:spPr>
      </p:pic>
    </p:spTree>
  </p:cSld>
  <p:clrMapOvr>
    <a:masterClrMapping/>
  </p:clrMapOvr>
</p:sld>
</file>

<file path=ppt/slides/slide7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8" name="Shape 8838"/>
        <p:cNvGrpSpPr/>
        <p:nvPr/>
      </p:nvGrpSpPr>
      <p:grpSpPr>
        <a:xfrm>
          <a:off x="0" y="0"/>
          <a:ext cx="0" cy="0"/>
          <a:chOff x="0" y="0"/>
          <a:chExt cx="0" cy="0"/>
        </a:xfrm>
      </p:grpSpPr>
      <p:sp>
        <p:nvSpPr>
          <p:cNvPr id="8839" name="Google Shape;8839;p77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0" name="Google Shape;8840;p7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41" name="Google Shape;8841;p77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42" name="Google Shape;8842;p77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TABLE</a:t>
            </a:r>
            <a:endParaRPr/>
          </a:p>
        </p:txBody>
      </p:sp>
      <p:pic>
        <p:nvPicPr>
          <p:cNvPr id="8843" name="Google Shape;8843;p773"/>
          <p:cNvPicPr preferRelativeResize="0"/>
          <p:nvPr/>
        </p:nvPicPr>
        <p:blipFill rotWithShape="1">
          <a:blip r:embed="rId4">
            <a:alphaModFix/>
          </a:blip>
          <a:srcRect b="0" l="0" r="0" t="0"/>
          <a:stretch/>
        </p:blipFill>
        <p:spPr>
          <a:xfrm>
            <a:off x="5486400" y="3169282"/>
            <a:ext cx="7315200" cy="5779199"/>
          </a:xfrm>
          <a:prstGeom prst="rect">
            <a:avLst/>
          </a:prstGeom>
          <a:noFill/>
          <a:ln>
            <a:noFill/>
          </a:ln>
        </p:spPr>
      </p:pic>
    </p:spTree>
  </p:cSld>
  <p:clrMapOvr>
    <a:masterClrMapping/>
  </p:clrMapOvr>
</p:sld>
</file>

<file path=ppt/slides/slide7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7" name="Shape 8847"/>
        <p:cNvGrpSpPr/>
        <p:nvPr/>
      </p:nvGrpSpPr>
      <p:grpSpPr>
        <a:xfrm>
          <a:off x="0" y="0"/>
          <a:ext cx="0" cy="0"/>
          <a:chOff x="0" y="0"/>
          <a:chExt cx="0" cy="0"/>
        </a:xfrm>
      </p:grpSpPr>
      <p:sp>
        <p:nvSpPr>
          <p:cNvPr id="8848" name="Google Shape;8848;p77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49" name="Google Shape;8849;p7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50" name="Google Shape;8850;p77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51" name="Google Shape;8851;p77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DROP TABLE</a:t>
            </a:r>
            <a:endParaRPr/>
          </a:p>
        </p:txBody>
      </p:sp>
      <p:pic>
        <p:nvPicPr>
          <p:cNvPr id="8852" name="Google Shape;8852;p774"/>
          <p:cNvPicPr preferRelativeResize="0"/>
          <p:nvPr/>
        </p:nvPicPr>
        <p:blipFill rotWithShape="1">
          <a:blip r:embed="rId4">
            <a:alphaModFix/>
          </a:blip>
          <a:srcRect b="0" l="0" r="0" t="0"/>
          <a:stretch/>
        </p:blipFill>
        <p:spPr>
          <a:xfrm>
            <a:off x="637512" y="3419257"/>
            <a:ext cx="17012976" cy="3716427"/>
          </a:xfrm>
          <a:prstGeom prst="rect">
            <a:avLst/>
          </a:prstGeom>
          <a:noFill/>
          <a:ln>
            <a:noFill/>
          </a:ln>
        </p:spPr>
      </p:pic>
    </p:spTree>
  </p:cSld>
  <p:clrMapOvr>
    <a:masterClrMapping/>
  </p:clrMapOvr>
</p:sld>
</file>

<file path=ppt/slides/slide7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6" name="Shape 8856"/>
        <p:cNvGrpSpPr/>
        <p:nvPr/>
      </p:nvGrpSpPr>
      <p:grpSpPr>
        <a:xfrm>
          <a:off x="0" y="0"/>
          <a:ext cx="0" cy="0"/>
          <a:chOff x="0" y="0"/>
          <a:chExt cx="0" cy="0"/>
        </a:xfrm>
      </p:grpSpPr>
      <p:sp>
        <p:nvSpPr>
          <p:cNvPr id="8857" name="Google Shape;8857;p77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58" name="Google Shape;8858;p7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59" name="Google Shape;8859;p77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60" name="Google Shape;8860;p77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DİĞER TABLO YARATMA METODLARI</a:t>
            </a:r>
            <a:endParaRPr/>
          </a:p>
        </p:txBody>
      </p:sp>
      <p:pic>
        <p:nvPicPr>
          <p:cNvPr id="8861" name="Google Shape;8861;p775"/>
          <p:cNvPicPr preferRelativeResize="0"/>
          <p:nvPr/>
        </p:nvPicPr>
        <p:blipFill rotWithShape="1">
          <a:blip r:embed="rId4">
            <a:alphaModFix/>
          </a:blip>
          <a:srcRect b="0" l="0" r="0" t="0"/>
          <a:stretch/>
        </p:blipFill>
        <p:spPr>
          <a:xfrm>
            <a:off x="5029200" y="2324100"/>
            <a:ext cx="7559041" cy="1219200"/>
          </a:xfrm>
          <a:prstGeom prst="rect">
            <a:avLst/>
          </a:prstGeom>
          <a:noFill/>
          <a:ln>
            <a:noFill/>
          </a:ln>
        </p:spPr>
      </p:pic>
      <p:pic>
        <p:nvPicPr>
          <p:cNvPr id="8862" name="Google Shape;8862;p775"/>
          <p:cNvPicPr preferRelativeResize="0"/>
          <p:nvPr/>
        </p:nvPicPr>
        <p:blipFill rotWithShape="1">
          <a:blip r:embed="rId5">
            <a:alphaModFix/>
          </a:blip>
          <a:srcRect b="0" l="0" r="0" t="0"/>
          <a:stretch/>
        </p:blipFill>
        <p:spPr>
          <a:xfrm>
            <a:off x="2514600" y="3924300"/>
            <a:ext cx="14029681" cy="4550592"/>
          </a:xfrm>
          <a:prstGeom prst="rect">
            <a:avLst/>
          </a:prstGeom>
          <a:noFill/>
          <a:ln>
            <a:noFill/>
          </a:ln>
        </p:spPr>
      </p:pic>
    </p:spTree>
  </p:cSld>
  <p:clrMapOvr>
    <a:masterClrMapping/>
  </p:clrMapOvr>
</p:sld>
</file>

<file path=ppt/slides/slide7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6" name="Shape 8866"/>
        <p:cNvGrpSpPr/>
        <p:nvPr/>
      </p:nvGrpSpPr>
      <p:grpSpPr>
        <a:xfrm>
          <a:off x="0" y="0"/>
          <a:ext cx="0" cy="0"/>
          <a:chOff x="0" y="0"/>
          <a:chExt cx="0" cy="0"/>
        </a:xfrm>
      </p:grpSpPr>
      <p:sp>
        <p:nvSpPr>
          <p:cNvPr id="8867" name="Google Shape;8867;p77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8" name="Google Shape;8868;p7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69" name="Google Shape;8869;p77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70" name="Google Shape;8870;p77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8871" name="Google Shape;8871;p776"/>
          <p:cNvPicPr preferRelativeResize="0"/>
          <p:nvPr/>
        </p:nvPicPr>
        <p:blipFill rotWithShape="1">
          <a:blip r:embed="rId4">
            <a:alphaModFix/>
          </a:blip>
          <a:srcRect b="0" l="0" r="0" t="0"/>
          <a:stretch/>
        </p:blipFill>
        <p:spPr>
          <a:xfrm>
            <a:off x="1676400" y="2804413"/>
            <a:ext cx="15300821" cy="1056485"/>
          </a:xfrm>
          <a:prstGeom prst="rect">
            <a:avLst/>
          </a:prstGeom>
          <a:noFill/>
          <a:ln>
            <a:noFill/>
          </a:ln>
        </p:spPr>
      </p:pic>
      <p:pic>
        <p:nvPicPr>
          <p:cNvPr id="8872" name="Google Shape;8872;p776"/>
          <p:cNvPicPr preferRelativeResize="0"/>
          <p:nvPr/>
        </p:nvPicPr>
        <p:blipFill rotWithShape="1">
          <a:blip r:embed="rId5">
            <a:alphaModFix/>
          </a:blip>
          <a:srcRect b="0" l="0" r="0" t="0"/>
          <a:stretch/>
        </p:blipFill>
        <p:spPr>
          <a:xfrm>
            <a:off x="3771900" y="4111050"/>
            <a:ext cx="10744200" cy="5393168"/>
          </a:xfrm>
          <a:prstGeom prst="rect">
            <a:avLst/>
          </a:prstGeom>
          <a:noFill/>
          <a:ln>
            <a:noFill/>
          </a:ln>
        </p:spPr>
      </p:pic>
    </p:spTree>
  </p:cSld>
  <p:clrMapOvr>
    <a:masterClrMapping/>
  </p:clrMapOvr>
</p:sld>
</file>

<file path=ppt/slides/slide7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6" name="Shape 8876"/>
        <p:cNvGrpSpPr/>
        <p:nvPr/>
      </p:nvGrpSpPr>
      <p:grpSpPr>
        <a:xfrm>
          <a:off x="0" y="0"/>
          <a:ext cx="0" cy="0"/>
          <a:chOff x="0" y="0"/>
          <a:chExt cx="0" cy="0"/>
        </a:xfrm>
      </p:grpSpPr>
      <p:sp>
        <p:nvSpPr>
          <p:cNvPr id="8877" name="Google Shape;8877;p7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8" name="Google Shape;8878;p7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79" name="Google Shape;8879;p77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80" name="Google Shape;8880;p77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8881" name="Google Shape;8881;p777"/>
          <p:cNvPicPr preferRelativeResize="0"/>
          <p:nvPr/>
        </p:nvPicPr>
        <p:blipFill rotWithShape="1">
          <a:blip r:embed="rId4">
            <a:alphaModFix/>
          </a:blip>
          <a:srcRect b="0" l="0" r="0" t="0"/>
          <a:stretch/>
        </p:blipFill>
        <p:spPr>
          <a:xfrm>
            <a:off x="6286500" y="2409368"/>
            <a:ext cx="5715000" cy="7571568"/>
          </a:xfrm>
          <a:prstGeom prst="rect">
            <a:avLst/>
          </a:prstGeom>
          <a:noFill/>
          <a:ln>
            <a:noFill/>
          </a:ln>
        </p:spPr>
      </p:pic>
    </p:spTree>
  </p:cSld>
  <p:clrMapOvr>
    <a:masterClrMapping/>
  </p:clrMapOvr>
</p:sld>
</file>

<file path=ppt/slides/slide7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5" name="Shape 8885"/>
        <p:cNvGrpSpPr/>
        <p:nvPr/>
      </p:nvGrpSpPr>
      <p:grpSpPr>
        <a:xfrm>
          <a:off x="0" y="0"/>
          <a:ext cx="0" cy="0"/>
          <a:chOff x="0" y="0"/>
          <a:chExt cx="0" cy="0"/>
        </a:xfrm>
      </p:grpSpPr>
      <p:sp>
        <p:nvSpPr>
          <p:cNvPr id="8886" name="Google Shape;8886;p77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7" name="Google Shape;8887;p7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88" name="Google Shape;8888;p77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89" name="Google Shape;8889;p77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8890" name="Google Shape;8890;p778"/>
          <p:cNvPicPr preferRelativeResize="0"/>
          <p:nvPr/>
        </p:nvPicPr>
        <p:blipFill rotWithShape="1">
          <a:blip r:embed="rId4">
            <a:alphaModFix/>
          </a:blip>
          <a:srcRect b="0" l="0" r="0" t="0"/>
          <a:stretch/>
        </p:blipFill>
        <p:spPr>
          <a:xfrm>
            <a:off x="3009271" y="3179673"/>
            <a:ext cx="12812950" cy="5320091"/>
          </a:xfrm>
          <a:prstGeom prst="rect">
            <a:avLst/>
          </a:prstGeom>
          <a:noFill/>
          <a:ln>
            <a:noFill/>
          </a:ln>
        </p:spPr>
      </p:pic>
    </p:spTree>
  </p:cSld>
  <p:clrMapOvr>
    <a:masterClrMapping/>
  </p:clrMapOvr>
</p:sld>
</file>

<file path=ppt/slides/slide7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4" name="Shape 8894"/>
        <p:cNvGrpSpPr/>
        <p:nvPr/>
      </p:nvGrpSpPr>
      <p:grpSpPr>
        <a:xfrm>
          <a:off x="0" y="0"/>
          <a:ext cx="0" cy="0"/>
          <a:chOff x="0" y="0"/>
          <a:chExt cx="0" cy="0"/>
        </a:xfrm>
      </p:grpSpPr>
      <p:sp>
        <p:nvSpPr>
          <p:cNvPr id="8895" name="Google Shape;8895;p77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6" name="Google Shape;8896;p7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897" name="Google Shape;8897;p77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898" name="Google Shape;8898;p77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8899" name="Google Shape;8899;p779"/>
          <p:cNvPicPr preferRelativeResize="0"/>
          <p:nvPr/>
        </p:nvPicPr>
        <p:blipFill rotWithShape="1">
          <a:blip r:embed="rId4">
            <a:alphaModFix/>
          </a:blip>
          <a:srcRect b="0" l="0" r="0" t="0"/>
          <a:stretch/>
        </p:blipFill>
        <p:spPr>
          <a:xfrm>
            <a:off x="609600" y="3543300"/>
            <a:ext cx="16596274" cy="414532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6" name="Google Shape;976;p7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7" name="Google Shape;977;p7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COMMIT</a:t>
            </a:r>
            <a:endParaRPr/>
          </a:p>
        </p:txBody>
      </p:sp>
      <p:pic>
        <p:nvPicPr>
          <p:cNvPr id="978" name="Google Shape;978;p78"/>
          <p:cNvPicPr preferRelativeResize="0"/>
          <p:nvPr/>
        </p:nvPicPr>
        <p:blipFill rotWithShape="1">
          <a:blip r:embed="rId4">
            <a:alphaModFix/>
          </a:blip>
          <a:srcRect b="0" l="0" r="0" t="0"/>
          <a:stretch/>
        </p:blipFill>
        <p:spPr>
          <a:xfrm>
            <a:off x="584669" y="2247901"/>
            <a:ext cx="17012911" cy="7239000"/>
          </a:xfrm>
          <a:prstGeom prst="rect">
            <a:avLst/>
          </a:prstGeom>
          <a:noFill/>
          <a:ln>
            <a:noFill/>
          </a:ln>
        </p:spPr>
      </p:pic>
    </p:spTree>
  </p:cSld>
  <p:clrMapOvr>
    <a:masterClrMapping/>
  </p:clrMapOvr>
</p:sld>
</file>

<file path=ppt/slides/slide7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3" name="Shape 8903"/>
        <p:cNvGrpSpPr/>
        <p:nvPr/>
      </p:nvGrpSpPr>
      <p:grpSpPr>
        <a:xfrm>
          <a:off x="0" y="0"/>
          <a:ext cx="0" cy="0"/>
          <a:chOff x="0" y="0"/>
          <a:chExt cx="0" cy="0"/>
        </a:xfrm>
      </p:grpSpPr>
      <p:sp>
        <p:nvSpPr>
          <p:cNvPr id="8904" name="Google Shape;8904;p78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05" name="Google Shape;8905;p7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06" name="Google Shape;8906;p78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07" name="Google Shape;8907;p78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a:t>
            </a:r>
            <a:endParaRPr/>
          </a:p>
        </p:txBody>
      </p:sp>
      <p:pic>
        <p:nvPicPr>
          <p:cNvPr id="8908" name="Google Shape;8908;p780"/>
          <p:cNvPicPr preferRelativeResize="0"/>
          <p:nvPr/>
        </p:nvPicPr>
        <p:blipFill rotWithShape="1">
          <a:blip r:embed="rId4">
            <a:alphaModFix/>
          </a:blip>
          <a:srcRect b="0" l="0" r="0" t="0"/>
          <a:stretch/>
        </p:blipFill>
        <p:spPr>
          <a:xfrm>
            <a:off x="2881229" y="3314700"/>
            <a:ext cx="12525542" cy="4724400"/>
          </a:xfrm>
          <a:prstGeom prst="rect">
            <a:avLst/>
          </a:prstGeom>
          <a:noFill/>
          <a:ln>
            <a:noFill/>
          </a:ln>
        </p:spPr>
      </p:pic>
    </p:spTree>
  </p:cSld>
  <p:clrMapOvr>
    <a:masterClrMapping/>
  </p:clrMapOvr>
</p:sld>
</file>

<file path=ppt/slides/slide7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2" name="Shape 8912"/>
        <p:cNvGrpSpPr/>
        <p:nvPr/>
      </p:nvGrpSpPr>
      <p:grpSpPr>
        <a:xfrm>
          <a:off x="0" y="0"/>
          <a:ext cx="0" cy="0"/>
          <a:chOff x="0" y="0"/>
          <a:chExt cx="0" cy="0"/>
        </a:xfrm>
      </p:grpSpPr>
      <p:sp>
        <p:nvSpPr>
          <p:cNvPr id="8913" name="Google Shape;8913;p78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14" name="Google Shape;8914;p7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15" name="Google Shape;8915;p78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16" name="Google Shape;8916;p78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RENAME TABLE</a:t>
            </a:r>
            <a:endParaRPr/>
          </a:p>
        </p:txBody>
      </p:sp>
      <p:pic>
        <p:nvPicPr>
          <p:cNvPr id="8917" name="Google Shape;8917;p781"/>
          <p:cNvPicPr preferRelativeResize="0"/>
          <p:nvPr/>
        </p:nvPicPr>
        <p:blipFill rotWithShape="1">
          <a:blip r:embed="rId4">
            <a:alphaModFix/>
          </a:blip>
          <a:srcRect b="0" l="0" r="0" t="0"/>
          <a:stretch/>
        </p:blipFill>
        <p:spPr>
          <a:xfrm>
            <a:off x="2512906" y="3345227"/>
            <a:ext cx="13262188" cy="4191000"/>
          </a:xfrm>
          <a:prstGeom prst="rect">
            <a:avLst/>
          </a:prstGeom>
          <a:noFill/>
          <a:ln>
            <a:noFill/>
          </a:ln>
        </p:spPr>
      </p:pic>
    </p:spTree>
  </p:cSld>
  <p:clrMapOvr>
    <a:masterClrMapping/>
  </p:clrMapOvr>
</p:sld>
</file>

<file path=ppt/slides/slide7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1" name="Shape 8921"/>
        <p:cNvGrpSpPr/>
        <p:nvPr/>
      </p:nvGrpSpPr>
      <p:grpSpPr>
        <a:xfrm>
          <a:off x="0" y="0"/>
          <a:ext cx="0" cy="0"/>
          <a:chOff x="0" y="0"/>
          <a:chExt cx="0" cy="0"/>
        </a:xfrm>
      </p:grpSpPr>
      <p:sp>
        <p:nvSpPr>
          <p:cNvPr id="8922" name="Google Shape;8922;p78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23" name="Google Shape;8923;p7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24" name="Google Shape;8924;p78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25" name="Google Shape;8925;p78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COMPUTED COLUMNS</a:t>
            </a:r>
            <a:endParaRPr/>
          </a:p>
        </p:txBody>
      </p:sp>
      <p:pic>
        <p:nvPicPr>
          <p:cNvPr id="8926" name="Google Shape;8926;p782"/>
          <p:cNvPicPr preferRelativeResize="0"/>
          <p:nvPr/>
        </p:nvPicPr>
        <p:blipFill rotWithShape="1">
          <a:blip r:embed="rId4">
            <a:alphaModFix/>
          </a:blip>
          <a:srcRect b="0" l="0" r="0" t="0"/>
          <a:stretch/>
        </p:blipFill>
        <p:spPr>
          <a:xfrm>
            <a:off x="1905000" y="1976539"/>
            <a:ext cx="15065026" cy="6594935"/>
          </a:xfrm>
          <a:prstGeom prst="rect">
            <a:avLst/>
          </a:prstGeom>
          <a:noFill/>
          <a:ln>
            <a:noFill/>
          </a:ln>
        </p:spPr>
      </p:pic>
      <p:pic>
        <p:nvPicPr>
          <p:cNvPr id="8927" name="Google Shape;8927;p782"/>
          <p:cNvPicPr preferRelativeResize="0"/>
          <p:nvPr/>
        </p:nvPicPr>
        <p:blipFill rotWithShape="1">
          <a:blip r:embed="rId5">
            <a:alphaModFix/>
          </a:blip>
          <a:srcRect b="0" l="0" r="0" t="0"/>
          <a:stretch/>
        </p:blipFill>
        <p:spPr>
          <a:xfrm>
            <a:off x="6705600" y="7076154"/>
            <a:ext cx="4876800" cy="1126512"/>
          </a:xfrm>
          <a:prstGeom prst="rect">
            <a:avLst/>
          </a:prstGeom>
          <a:noFill/>
          <a:ln>
            <a:noFill/>
          </a:ln>
        </p:spPr>
      </p:pic>
    </p:spTree>
  </p:cSld>
  <p:clrMapOvr>
    <a:masterClrMapping/>
  </p:clrMapOvr>
</p:sld>
</file>

<file path=ppt/slides/slide7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1" name="Shape 8931"/>
        <p:cNvGrpSpPr/>
        <p:nvPr/>
      </p:nvGrpSpPr>
      <p:grpSpPr>
        <a:xfrm>
          <a:off x="0" y="0"/>
          <a:ext cx="0" cy="0"/>
          <a:chOff x="0" y="0"/>
          <a:chExt cx="0" cy="0"/>
        </a:xfrm>
      </p:grpSpPr>
      <p:sp>
        <p:nvSpPr>
          <p:cNvPr id="8932" name="Google Shape;8932;p78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33" name="Google Shape;8933;p7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34" name="Google Shape;8934;p78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35" name="Google Shape;8935;p78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İLE COMPUTED COLUMNS</a:t>
            </a:r>
            <a:endParaRPr/>
          </a:p>
        </p:txBody>
      </p:sp>
      <p:pic>
        <p:nvPicPr>
          <p:cNvPr id="8936" name="Google Shape;8936;p783"/>
          <p:cNvPicPr preferRelativeResize="0"/>
          <p:nvPr/>
        </p:nvPicPr>
        <p:blipFill rotWithShape="1">
          <a:blip r:embed="rId4">
            <a:alphaModFix/>
          </a:blip>
          <a:srcRect b="0" l="0" r="0" t="0"/>
          <a:stretch/>
        </p:blipFill>
        <p:spPr>
          <a:xfrm>
            <a:off x="5086039" y="2720168"/>
            <a:ext cx="8115922" cy="6763268"/>
          </a:xfrm>
          <a:prstGeom prst="rect">
            <a:avLst/>
          </a:prstGeom>
          <a:noFill/>
          <a:ln>
            <a:noFill/>
          </a:ln>
        </p:spPr>
      </p:pic>
    </p:spTree>
  </p:cSld>
  <p:clrMapOvr>
    <a:masterClrMapping/>
  </p:clrMapOvr>
</p:sld>
</file>

<file path=ppt/slides/slide7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0" name="Shape 8940"/>
        <p:cNvGrpSpPr/>
        <p:nvPr/>
      </p:nvGrpSpPr>
      <p:grpSpPr>
        <a:xfrm>
          <a:off x="0" y="0"/>
          <a:ext cx="0" cy="0"/>
          <a:chOff x="0" y="0"/>
          <a:chExt cx="0" cy="0"/>
        </a:xfrm>
      </p:grpSpPr>
      <p:sp>
        <p:nvSpPr>
          <p:cNvPr id="8941" name="Google Shape;8941;p78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42" name="Google Shape;8942;p7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43" name="Google Shape;8943;p78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44" name="Google Shape;8944;p78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CREATE SCHEMA</a:t>
            </a:r>
            <a:endParaRPr/>
          </a:p>
        </p:txBody>
      </p:sp>
      <p:pic>
        <p:nvPicPr>
          <p:cNvPr id="8945" name="Google Shape;8945;p784"/>
          <p:cNvPicPr preferRelativeResize="0"/>
          <p:nvPr/>
        </p:nvPicPr>
        <p:blipFill rotWithShape="1">
          <a:blip r:embed="rId4">
            <a:alphaModFix/>
          </a:blip>
          <a:srcRect b="0" l="0" r="0" t="0"/>
          <a:stretch/>
        </p:blipFill>
        <p:spPr>
          <a:xfrm>
            <a:off x="2819400" y="2476500"/>
            <a:ext cx="13629892" cy="6789326"/>
          </a:xfrm>
          <a:prstGeom prst="rect">
            <a:avLst/>
          </a:prstGeom>
          <a:noFill/>
          <a:ln>
            <a:noFill/>
          </a:ln>
        </p:spPr>
      </p:pic>
    </p:spTree>
  </p:cSld>
  <p:clrMapOvr>
    <a:masterClrMapping/>
  </p:clrMapOvr>
</p:sld>
</file>

<file path=ppt/slides/slide7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9" name="Shape 8949"/>
        <p:cNvGrpSpPr/>
        <p:nvPr/>
      </p:nvGrpSpPr>
      <p:grpSpPr>
        <a:xfrm>
          <a:off x="0" y="0"/>
          <a:ext cx="0" cy="0"/>
          <a:chOff x="0" y="0"/>
          <a:chExt cx="0" cy="0"/>
        </a:xfrm>
      </p:grpSpPr>
      <p:sp>
        <p:nvSpPr>
          <p:cNvPr id="8950" name="Google Shape;8950;p78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51" name="Google Shape;8951;p7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52" name="Google Shape;8952;p78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53" name="Google Shape;8953;p78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SCHEMA</a:t>
            </a:r>
            <a:endParaRPr/>
          </a:p>
        </p:txBody>
      </p:sp>
      <p:pic>
        <p:nvPicPr>
          <p:cNvPr id="8954" name="Google Shape;8954;p785"/>
          <p:cNvPicPr preferRelativeResize="0"/>
          <p:nvPr/>
        </p:nvPicPr>
        <p:blipFill rotWithShape="1">
          <a:blip r:embed="rId4">
            <a:alphaModFix/>
          </a:blip>
          <a:srcRect b="0" l="0" r="0" t="0"/>
          <a:stretch/>
        </p:blipFill>
        <p:spPr>
          <a:xfrm>
            <a:off x="4572000" y="2763439"/>
            <a:ext cx="8937287" cy="1600200"/>
          </a:xfrm>
          <a:prstGeom prst="rect">
            <a:avLst/>
          </a:prstGeom>
          <a:noFill/>
          <a:ln>
            <a:noFill/>
          </a:ln>
        </p:spPr>
      </p:pic>
      <p:pic>
        <p:nvPicPr>
          <p:cNvPr id="8955" name="Google Shape;8955;p785"/>
          <p:cNvPicPr preferRelativeResize="0"/>
          <p:nvPr/>
        </p:nvPicPr>
        <p:blipFill rotWithShape="1">
          <a:blip r:embed="rId5">
            <a:alphaModFix/>
          </a:blip>
          <a:srcRect b="0" l="0" r="0" t="0"/>
          <a:stretch/>
        </p:blipFill>
        <p:spPr>
          <a:xfrm>
            <a:off x="1960589" y="5035947"/>
            <a:ext cx="14366822" cy="3373702"/>
          </a:xfrm>
          <a:prstGeom prst="rect">
            <a:avLst/>
          </a:prstGeom>
          <a:noFill/>
          <a:ln>
            <a:noFill/>
          </a:ln>
        </p:spPr>
      </p:pic>
    </p:spTree>
  </p:cSld>
  <p:clrMapOvr>
    <a:masterClrMapping/>
  </p:clrMapOvr>
</p:sld>
</file>

<file path=ppt/slides/slide7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9" name="Shape 8959"/>
        <p:cNvGrpSpPr/>
        <p:nvPr/>
      </p:nvGrpSpPr>
      <p:grpSpPr>
        <a:xfrm>
          <a:off x="0" y="0"/>
          <a:ext cx="0" cy="0"/>
          <a:chOff x="0" y="0"/>
          <a:chExt cx="0" cy="0"/>
        </a:xfrm>
      </p:grpSpPr>
      <p:sp>
        <p:nvSpPr>
          <p:cNvPr id="8960" name="Google Shape;8960;p78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1" name="Google Shape;8961;p7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62" name="Google Shape;8962;p78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63" name="Google Shape;8963;p78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DROP SCHEMA</a:t>
            </a:r>
            <a:endParaRPr/>
          </a:p>
        </p:txBody>
      </p:sp>
      <p:pic>
        <p:nvPicPr>
          <p:cNvPr id="8964" name="Google Shape;8964;p786"/>
          <p:cNvPicPr preferRelativeResize="0"/>
          <p:nvPr/>
        </p:nvPicPr>
        <p:blipFill rotWithShape="1">
          <a:blip r:embed="rId4">
            <a:alphaModFix/>
          </a:blip>
          <a:srcRect b="0" l="0" r="0" t="0"/>
          <a:stretch/>
        </p:blipFill>
        <p:spPr>
          <a:xfrm>
            <a:off x="469602" y="3789856"/>
            <a:ext cx="17600964" cy="2743200"/>
          </a:xfrm>
          <a:prstGeom prst="rect">
            <a:avLst/>
          </a:prstGeom>
          <a:noFill/>
          <a:ln>
            <a:noFill/>
          </a:ln>
        </p:spPr>
      </p:pic>
    </p:spTree>
  </p:cSld>
  <p:clrMapOvr>
    <a:masterClrMapping/>
  </p:clrMapOvr>
</p:sld>
</file>

<file path=ppt/slides/slide7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8" name="Shape 8968"/>
        <p:cNvGrpSpPr/>
        <p:nvPr/>
      </p:nvGrpSpPr>
      <p:grpSpPr>
        <a:xfrm>
          <a:off x="0" y="0"/>
          <a:ext cx="0" cy="0"/>
          <a:chOff x="0" y="0"/>
          <a:chExt cx="0" cy="0"/>
        </a:xfrm>
      </p:grpSpPr>
      <p:sp>
        <p:nvSpPr>
          <p:cNvPr id="8969" name="Google Shape;8969;p78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0" name="Google Shape;8970;p7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71" name="Google Shape;8971;p78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72" name="Google Shape;8972;p78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TRUNCATE TABLE</a:t>
            </a:r>
            <a:endParaRPr/>
          </a:p>
        </p:txBody>
      </p:sp>
      <p:pic>
        <p:nvPicPr>
          <p:cNvPr id="8973" name="Google Shape;8973;p787"/>
          <p:cNvPicPr preferRelativeResize="0"/>
          <p:nvPr/>
        </p:nvPicPr>
        <p:blipFill rotWithShape="1">
          <a:blip r:embed="rId4">
            <a:alphaModFix/>
          </a:blip>
          <a:srcRect b="0" l="0" r="0" t="0"/>
          <a:stretch/>
        </p:blipFill>
        <p:spPr>
          <a:xfrm>
            <a:off x="1066800" y="3924300"/>
            <a:ext cx="16778183" cy="4069127"/>
          </a:xfrm>
          <a:prstGeom prst="rect">
            <a:avLst/>
          </a:prstGeom>
          <a:noFill/>
          <a:ln>
            <a:noFill/>
          </a:ln>
        </p:spPr>
      </p:pic>
    </p:spTree>
  </p:cSld>
  <p:clrMapOvr>
    <a:masterClrMapping/>
  </p:clrMapOvr>
</p:sld>
</file>

<file path=ppt/slides/slide7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7" name="Shape 8977"/>
        <p:cNvGrpSpPr/>
        <p:nvPr/>
      </p:nvGrpSpPr>
      <p:grpSpPr>
        <a:xfrm>
          <a:off x="0" y="0"/>
          <a:ext cx="0" cy="0"/>
          <a:chOff x="0" y="0"/>
          <a:chExt cx="0" cy="0"/>
        </a:xfrm>
      </p:grpSpPr>
      <p:sp>
        <p:nvSpPr>
          <p:cNvPr id="8978" name="Google Shape;8978;p78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9" name="Google Shape;8979;p7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8980" name="Google Shape;8980;p78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8981" name="Google Shape;8981;p78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TRUNCATE TABLE</a:t>
            </a:r>
            <a:endParaRPr/>
          </a:p>
        </p:txBody>
      </p:sp>
      <p:pic>
        <p:nvPicPr>
          <p:cNvPr id="8982" name="Google Shape;8982;p788"/>
          <p:cNvPicPr preferRelativeResize="0"/>
          <p:nvPr/>
        </p:nvPicPr>
        <p:blipFill rotWithShape="1">
          <a:blip r:embed="rId4">
            <a:alphaModFix/>
          </a:blip>
          <a:srcRect b="0" l="0" r="0" t="0"/>
          <a:stretch/>
        </p:blipFill>
        <p:spPr>
          <a:xfrm>
            <a:off x="609600" y="2705100"/>
            <a:ext cx="7065748" cy="706575"/>
          </a:xfrm>
          <a:prstGeom prst="rect">
            <a:avLst/>
          </a:prstGeom>
          <a:noFill/>
          <a:ln>
            <a:noFill/>
          </a:ln>
        </p:spPr>
      </p:pic>
      <p:pic>
        <p:nvPicPr>
          <p:cNvPr id="8983" name="Google Shape;8983;p788"/>
          <p:cNvPicPr preferRelativeResize="0"/>
          <p:nvPr/>
        </p:nvPicPr>
        <p:blipFill rotWithShape="1">
          <a:blip r:embed="rId5">
            <a:alphaModFix/>
          </a:blip>
          <a:srcRect b="0" l="0" r="0" t="0"/>
          <a:stretch/>
        </p:blipFill>
        <p:spPr>
          <a:xfrm>
            <a:off x="1066800" y="4317389"/>
            <a:ext cx="5918524" cy="2741332"/>
          </a:xfrm>
          <a:prstGeom prst="rect">
            <a:avLst/>
          </a:prstGeom>
          <a:noFill/>
          <a:ln>
            <a:noFill/>
          </a:ln>
        </p:spPr>
      </p:pic>
      <p:pic>
        <p:nvPicPr>
          <p:cNvPr id="8984" name="Google Shape;8984;p788"/>
          <p:cNvPicPr preferRelativeResize="0"/>
          <p:nvPr/>
        </p:nvPicPr>
        <p:blipFill rotWithShape="1">
          <a:blip r:embed="rId6">
            <a:alphaModFix/>
          </a:blip>
          <a:srcRect b="0" l="0" r="0" t="0"/>
          <a:stretch/>
        </p:blipFill>
        <p:spPr>
          <a:xfrm>
            <a:off x="9721159" y="2790837"/>
            <a:ext cx="6467877" cy="706575"/>
          </a:xfrm>
          <a:prstGeom prst="rect">
            <a:avLst/>
          </a:prstGeom>
          <a:noFill/>
          <a:ln>
            <a:noFill/>
          </a:ln>
        </p:spPr>
      </p:pic>
      <p:pic>
        <p:nvPicPr>
          <p:cNvPr id="8985" name="Google Shape;8985;p788"/>
          <p:cNvPicPr preferRelativeResize="0"/>
          <p:nvPr/>
        </p:nvPicPr>
        <p:blipFill rotWithShape="1">
          <a:blip r:embed="rId7">
            <a:alphaModFix/>
          </a:blip>
          <a:srcRect b="0" l="0" r="0" t="0"/>
          <a:stretch/>
        </p:blipFill>
        <p:spPr>
          <a:xfrm>
            <a:off x="10114176" y="4130625"/>
            <a:ext cx="5486400" cy="3114860"/>
          </a:xfrm>
          <a:prstGeom prst="rect">
            <a:avLst/>
          </a:prstGeom>
          <a:noFill/>
          <a:ln>
            <a:noFill/>
          </a:ln>
        </p:spPr>
      </p:pic>
      <p:pic>
        <p:nvPicPr>
          <p:cNvPr id="8986" name="Google Shape;8986;p788"/>
          <p:cNvPicPr preferRelativeResize="0"/>
          <p:nvPr/>
        </p:nvPicPr>
        <p:blipFill rotWithShape="1">
          <a:blip r:embed="rId8">
            <a:alphaModFix/>
          </a:blip>
          <a:srcRect b="0" l="0" r="0" t="0"/>
          <a:stretch/>
        </p:blipFill>
        <p:spPr>
          <a:xfrm>
            <a:off x="9968345" y="7604741"/>
            <a:ext cx="5618376" cy="2309308"/>
          </a:xfrm>
          <a:prstGeom prst="rect">
            <a:avLst/>
          </a:prstGeom>
          <a:noFill/>
          <a:ln>
            <a:noFill/>
          </a:ln>
        </p:spPr>
      </p:pic>
      <p:pic>
        <p:nvPicPr>
          <p:cNvPr id="8987" name="Google Shape;8987;p788"/>
          <p:cNvPicPr preferRelativeResize="0"/>
          <p:nvPr/>
        </p:nvPicPr>
        <p:blipFill rotWithShape="1">
          <a:blip r:embed="rId9">
            <a:alphaModFix/>
          </a:blip>
          <a:srcRect b="0" l="0" r="0" t="0"/>
          <a:stretch/>
        </p:blipFill>
        <p:spPr>
          <a:xfrm>
            <a:off x="9982200" y="6318437"/>
            <a:ext cx="6930412" cy="798832"/>
          </a:xfrm>
          <a:prstGeom prst="rect">
            <a:avLst/>
          </a:prstGeom>
          <a:noFill/>
          <a:ln>
            <a:noFill/>
          </a:ln>
        </p:spPr>
      </p:pic>
    </p:spTree>
  </p:cSld>
  <p:clrMapOvr>
    <a:masterClrMapping/>
  </p:clrMapOvr>
</p:sld>
</file>

<file path=ppt/slides/slide7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1" name="Shape 8991"/>
        <p:cNvGrpSpPr/>
        <p:nvPr/>
      </p:nvGrpSpPr>
      <p:grpSpPr>
        <a:xfrm>
          <a:off x="0" y="0"/>
          <a:ext cx="0" cy="0"/>
          <a:chOff x="0" y="0"/>
          <a:chExt cx="0" cy="0"/>
        </a:xfrm>
      </p:grpSpPr>
      <p:pic>
        <p:nvPicPr>
          <p:cNvPr id="8992" name="Google Shape;8992;p789"/>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8993" name="Google Shape;8993;p789"/>
          <p:cNvGrpSpPr/>
          <p:nvPr/>
        </p:nvGrpSpPr>
        <p:grpSpPr>
          <a:xfrm>
            <a:off x="685800" y="7656384"/>
            <a:ext cx="16807746" cy="2305701"/>
            <a:chOff x="-6379023" y="3589003"/>
            <a:chExt cx="17604395" cy="3074271"/>
          </a:xfrm>
        </p:grpSpPr>
        <p:sp>
          <p:nvSpPr>
            <p:cNvPr id="8994" name="Google Shape;8994;p789"/>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8995" name="Google Shape;8995;p789"/>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DML VE MERGE</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4" name="Google Shape;984;p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5" name="Google Shape;985;p7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6" name="Google Shape;986;p7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ROLLBACK</a:t>
            </a:r>
            <a:endParaRPr/>
          </a:p>
        </p:txBody>
      </p:sp>
      <p:pic>
        <p:nvPicPr>
          <p:cNvPr id="987" name="Google Shape;987;p79"/>
          <p:cNvPicPr preferRelativeResize="0"/>
          <p:nvPr/>
        </p:nvPicPr>
        <p:blipFill rotWithShape="1">
          <a:blip r:embed="rId4">
            <a:alphaModFix/>
          </a:blip>
          <a:srcRect b="0" l="0" r="0" t="0"/>
          <a:stretch/>
        </p:blipFill>
        <p:spPr>
          <a:xfrm>
            <a:off x="3048000" y="2933700"/>
            <a:ext cx="12039600" cy="6348152"/>
          </a:xfrm>
          <a:prstGeom prst="rect">
            <a:avLst/>
          </a:prstGeom>
          <a:noFill/>
          <a:ln>
            <a:noFill/>
          </a:ln>
        </p:spPr>
      </p:pic>
    </p:spTree>
  </p:cSld>
  <p:clrMapOvr>
    <a:masterClrMapping/>
  </p:clrMapOvr>
</p:sld>
</file>

<file path=ppt/slides/slide7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9" name="Shape 8999"/>
        <p:cNvGrpSpPr/>
        <p:nvPr/>
      </p:nvGrpSpPr>
      <p:grpSpPr>
        <a:xfrm>
          <a:off x="0" y="0"/>
          <a:ext cx="0" cy="0"/>
          <a:chOff x="0" y="0"/>
          <a:chExt cx="0" cy="0"/>
        </a:xfrm>
      </p:grpSpPr>
      <p:sp>
        <p:nvSpPr>
          <p:cNvPr id="9000" name="Google Shape;9000;p790"/>
          <p:cNvSpPr txBox="1"/>
          <p:nvPr/>
        </p:nvSpPr>
        <p:spPr>
          <a:xfrm>
            <a:off x="9430703" y="35221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9001" name="Google Shape;9001;p790"/>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90"/>
          <p:cNvSpPr txBox="1"/>
          <p:nvPr/>
        </p:nvSpPr>
        <p:spPr>
          <a:xfrm>
            <a:off x="1149818" y="4626115"/>
            <a:ext cx="5582475" cy="1034770"/>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TRANSACTIONS</a:t>
            </a:r>
            <a:endParaRPr/>
          </a:p>
        </p:txBody>
      </p:sp>
      <p:sp>
        <p:nvSpPr>
          <p:cNvPr id="9003" name="Google Shape;9003;p790"/>
          <p:cNvSpPr txBox="1"/>
          <p:nvPr/>
        </p:nvSpPr>
        <p:spPr>
          <a:xfrm>
            <a:off x="10713720" y="36055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TRANSACTION KAVRAMI</a:t>
            </a:r>
            <a:endParaRPr/>
          </a:p>
        </p:txBody>
      </p:sp>
      <p:sp>
        <p:nvSpPr>
          <p:cNvPr id="9004" name="Google Shape;9004;p790"/>
          <p:cNvSpPr txBox="1"/>
          <p:nvPr/>
        </p:nvSpPr>
        <p:spPr>
          <a:xfrm>
            <a:off x="9430703" y="58959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9005" name="Google Shape;9005;p790"/>
          <p:cNvCxnSpPr/>
          <p:nvPr/>
        </p:nvCxnSpPr>
        <p:spPr>
          <a:xfrm>
            <a:off x="9430703" y="49053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006" name="Google Shape;9006;p790"/>
          <p:cNvSpPr txBox="1"/>
          <p:nvPr/>
        </p:nvSpPr>
        <p:spPr>
          <a:xfrm>
            <a:off x="10744200" y="6005016"/>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ÖRNEKLER</a:t>
            </a:r>
            <a:endParaRPr/>
          </a:p>
        </p:txBody>
      </p:sp>
      <p:pic>
        <p:nvPicPr>
          <p:cNvPr id="9007" name="Google Shape;9007;p7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9008" name="Google Shape;9008;p790"/>
          <p:cNvCxnSpPr/>
          <p:nvPr/>
        </p:nvCxnSpPr>
        <p:spPr>
          <a:xfrm>
            <a:off x="9448800" y="70485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7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2" name="Shape 9012"/>
        <p:cNvGrpSpPr/>
        <p:nvPr/>
      </p:nvGrpSpPr>
      <p:grpSpPr>
        <a:xfrm>
          <a:off x="0" y="0"/>
          <a:ext cx="0" cy="0"/>
          <a:chOff x="0" y="0"/>
          <a:chExt cx="0" cy="0"/>
        </a:xfrm>
      </p:grpSpPr>
      <p:sp>
        <p:nvSpPr>
          <p:cNvPr id="9013" name="Google Shape;9013;p79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14" name="Google Shape;9014;p7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15" name="Google Shape;9015;p79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16" name="Google Shape;9016;p79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TRANSACTION</a:t>
            </a:r>
            <a:endParaRPr/>
          </a:p>
        </p:txBody>
      </p:sp>
      <p:pic>
        <p:nvPicPr>
          <p:cNvPr id="9017" name="Google Shape;9017;p791"/>
          <p:cNvPicPr preferRelativeResize="0"/>
          <p:nvPr/>
        </p:nvPicPr>
        <p:blipFill rotWithShape="1">
          <a:blip r:embed="rId4">
            <a:alphaModFix/>
          </a:blip>
          <a:srcRect b="0" l="0" r="0" t="0"/>
          <a:stretch/>
        </p:blipFill>
        <p:spPr>
          <a:xfrm>
            <a:off x="753465" y="3162300"/>
            <a:ext cx="17411318" cy="5223396"/>
          </a:xfrm>
          <a:prstGeom prst="rect">
            <a:avLst/>
          </a:prstGeom>
          <a:noFill/>
          <a:ln>
            <a:noFill/>
          </a:ln>
        </p:spPr>
      </p:pic>
    </p:spTree>
  </p:cSld>
  <p:clrMapOvr>
    <a:masterClrMapping/>
  </p:clrMapOvr>
</p:sld>
</file>

<file path=ppt/slides/slide7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1" name="Shape 9021"/>
        <p:cNvGrpSpPr/>
        <p:nvPr/>
      </p:nvGrpSpPr>
      <p:grpSpPr>
        <a:xfrm>
          <a:off x="0" y="0"/>
          <a:ext cx="0" cy="0"/>
          <a:chOff x="0" y="0"/>
          <a:chExt cx="0" cy="0"/>
        </a:xfrm>
      </p:grpSpPr>
      <p:sp>
        <p:nvSpPr>
          <p:cNvPr id="9022" name="Google Shape;9022;p79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23" name="Google Shape;9023;p7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24" name="Google Shape;9024;p79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25" name="Google Shape;9025;p79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TRANSACTION – ACID TEST</a:t>
            </a:r>
            <a:endParaRPr/>
          </a:p>
        </p:txBody>
      </p:sp>
      <p:pic>
        <p:nvPicPr>
          <p:cNvPr id="9026" name="Google Shape;9026;p792"/>
          <p:cNvPicPr preferRelativeResize="0"/>
          <p:nvPr/>
        </p:nvPicPr>
        <p:blipFill rotWithShape="1">
          <a:blip r:embed="rId4">
            <a:alphaModFix/>
          </a:blip>
          <a:srcRect b="0" l="0" r="0" t="0"/>
          <a:stretch/>
        </p:blipFill>
        <p:spPr>
          <a:xfrm>
            <a:off x="1508207" y="3740136"/>
            <a:ext cx="15757918" cy="3792627"/>
          </a:xfrm>
          <a:prstGeom prst="rect">
            <a:avLst/>
          </a:prstGeom>
          <a:noFill/>
          <a:ln>
            <a:noFill/>
          </a:ln>
        </p:spPr>
      </p:pic>
    </p:spTree>
  </p:cSld>
  <p:clrMapOvr>
    <a:masterClrMapping/>
  </p:clrMapOvr>
</p:sld>
</file>

<file path=ppt/slides/slide7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0" name="Shape 9030"/>
        <p:cNvGrpSpPr/>
        <p:nvPr/>
      </p:nvGrpSpPr>
      <p:grpSpPr>
        <a:xfrm>
          <a:off x="0" y="0"/>
          <a:ext cx="0" cy="0"/>
          <a:chOff x="0" y="0"/>
          <a:chExt cx="0" cy="0"/>
        </a:xfrm>
      </p:grpSpPr>
      <p:sp>
        <p:nvSpPr>
          <p:cNvPr id="9031" name="Google Shape;9031;p79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32" name="Google Shape;9032;p7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33" name="Google Shape;9033;p79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34" name="Google Shape;9034;p79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35" name="Google Shape;9035;p793"/>
          <p:cNvPicPr preferRelativeResize="0"/>
          <p:nvPr/>
        </p:nvPicPr>
        <p:blipFill rotWithShape="1">
          <a:blip r:embed="rId4">
            <a:alphaModFix/>
          </a:blip>
          <a:srcRect b="0" l="0" r="0" t="0"/>
          <a:stretch/>
        </p:blipFill>
        <p:spPr>
          <a:xfrm>
            <a:off x="298707" y="4560878"/>
            <a:ext cx="17989293" cy="2522636"/>
          </a:xfrm>
          <a:prstGeom prst="rect">
            <a:avLst/>
          </a:prstGeom>
          <a:noFill/>
          <a:ln>
            <a:noFill/>
          </a:ln>
        </p:spPr>
      </p:pic>
    </p:spTree>
  </p:cSld>
  <p:clrMapOvr>
    <a:masterClrMapping/>
  </p:clrMapOvr>
</p:sld>
</file>

<file path=ppt/slides/slide7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9" name="Shape 9039"/>
        <p:cNvGrpSpPr/>
        <p:nvPr/>
      </p:nvGrpSpPr>
      <p:grpSpPr>
        <a:xfrm>
          <a:off x="0" y="0"/>
          <a:ext cx="0" cy="0"/>
          <a:chOff x="0" y="0"/>
          <a:chExt cx="0" cy="0"/>
        </a:xfrm>
      </p:grpSpPr>
      <p:sp>
        <p:nvSpPr>
          <p:cNvPr id="9040" name="Google Shape;9040;p79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1" name="Google Shape;9041;p7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42" name="Google Shape;9042;p79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43" name="Google Shape;9043;p79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44" name="Google Shape;9044;p794"/>
          <p:cNvPicPr preferRelativeResize="0"/>
          <p:nvPr/>
        </p:nvPicPr>
        <p:blipFill rotWithShape="1">
          <a:blip r:embed="rId4">
            <a:alphaModFix/>
          </a:blip>
          <a:srcRect b="0" l="0" r="0" t="0"/>
          <a:stretch/>
        </p:blipFill>
        <p:spPr>
          <a:xfrm>
            <a:off x="755647" y="2651523"/>
            <a:ext cx="16776706" cy="6378562"/>
          </a:xfrm>
          <a:prstGeom prst="rect">
            <a:avLst/>
          </a:prstGeom>
          <a:noFill/>
          <a:ln>
            <a:noFill/>
          </a:ln>
        </p:spPr>
      </p:pic>
    </p:spTree>
  </p:cSld>
  <p:clrMapOvr>
    <a:masterClrMapping/>
  </p:clrMapOvr>
</p:sld>
</file>

<file path=ppt/slides/slide7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8" name="Shape 9048"/>
        <p:cNvGrpSpPr/>
        <p:nvPr/>
      </p:nvGrpSpPr>
      <p:grpSpPr>
        <a:xfrm>
          <a:off x="0" y="0"/>
          <a:ext cx="0" cy="0"/>
          <a:chOff x="0" y="0"/>
          <a:chExt cx="0" cy="0"/>
        </a:xfrm>
      </p:grpSpPr>
      <p:sp>
        <p:nvSpPr>
          <p:cNvPr id="9049" name="Google Shape;9049;p79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0" name="Google Shape;9050;p7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51" name="Google Shape;9051;p79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52" name="Google Shape;9052;p79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53" name="Google Shape;9053;p795"/>
          <p:cNvPicPr preferRelativeResize="0"/>
          <p:nvPr/>
        </p:nvPicPr>
        <p:blipFill rotWithShape="1">
          <a:blip r:embed="rId4">
            <a:alphaModFix/>
          </a:blip>
          <a:srcRect b="0" l="0" r="0" t="0"/>
          <a:stretch/>
        </p:blipFill>
        <p:spPr>
          <a:xfrm>
            <a:off x="435024" y="2467737"/>
            <a:ext cx="17852976" cy="1994512"/>
          </a:xfrm>
          <a:prstGeom prst="rect">
            <a:avLst/>
          </a:prstGeom>
          <a:noFill/>
          <a:ln>
            <a:noFill/>
          </a:ln>
        </p:spPr>
      </p:pic>
      <p:pic>
        <p:nvPicPr>
          <p:cNvPr id="9054" name="Google Shape;9054;p795"/>
          <p:cNvPicPr preferRelativeResize="0"/>
          <p:nvPr/>
        </p:nvPicPr>
        <p:blipFill rotWithShape="1">
          <a:blip r:embed="rId5">
            <a:alphaModFix/>
          </a:blip>
          <a:srcRect b="0" l="0" r="0" t="0"/>
          <a:stretch/>
        </p:blipFill>
        <p:spPr>
          <a:xfrm>
            <a:off x="3844893" y="5295900"/>
            <a:ext cx="10598213" cy="3196588"/>
          </a:xfrm>
          <a:prstGeom prst="rect">
            <a:avLst/>
          </a:prstGeom>
          <a:noFill/>
          <a:ln>
            <a:noFill/>
          </a:ln>
        </p:spPr>
      </p:pic>
    </p:spTree>
  </p:cSld>
  <p:clrMapOvr>
    <a:masterClrMapping/>
  </p:clrMapOvr>
</p:sld>
</file>

<file path=ppt/slides/slide7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8" name="Shape 9058"/>
        <p:cNvGrpSpPr/>
        <p:nvPr/>
      </p:nvGrpSpPr>
      <p:grpSpPr>
        <a:xfrm>
          <a:off x="0" y="0"/>
          <a:ext cx="0" cy="0"/>
          <a:chOff x="0" y="0"/>
          <a:chExt cx="0" cy="0"/>
        </a:xfrm>
      </p:grpSpPr>
      <p:sp>
        <p:nvSpPr>
          <p:cNvPr id="9059" name="Google Shape;9059;p79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0" name="Google Shape;9060;p7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61" name="Google Shape;9061;p79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62" name="Google Shape;9062;p79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63" name="Google Shape;9063;p796"/>
          <p:cNvPicPr preferRelativeResize="0"/>
          <p:nvPr/>
        </p:nvPicPr>
        <p:blipFill rotWithShape="1">
          <a:blip r:embed="rId4">
            <a:alphaModFix/>
          </a:blip>
          <a:srcRect b="0" l="0" r="0" t="0"/>
          <a:stretch/>
        </p:blipFill>
        <p:spPr>
          <a:xfrm>
            <a:off x="4038600" y="2324100"/>
            <a:ext cx="9677400" cy="7322829"/>
          </a:xfrm>
          <a:prstGeom prst="rect">
            <a:avLst/>
          </a:prstGeom>
          <a:noFill/>
          <a:ln>
            <a:noFill/>
          </a:ln>
        </p:spPr>
      </p:pic>
    </p:spTree>
  </p:cSld>
  <p:clrMapOvr>
    <a:masterClrMapping/>
  </p:clrMapOvr>
</p:sld>
</file>

<file path=ppt/slides/slide7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7" name="Shape 9067"/>
        <p:cNvGrpSpPr/>
        <p:nvPr/>
      </p:nvGrpSpPr>
      <p:grpSpPr>
        <a:xfrm>
          <a:off x="0" y="0"/>
          <a:ext cx="0" cy="0"/>
          <a:chOff x="0" y="0"/>
          <a:chExt cx="0" cy="0"/>
        </a:xfrm>
      </p:grpSpPr>
      <p:sp>
        <p:nvSpPr>
          <p:cNvPr id="9068" name="Google Shape;9068;p79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9" name="Google Shape;9069;p7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70" name="Google Shape;9070;p79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71" name="Google Shape;9071;p79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72" name="Google Shape;9072;p797"/>
          <p:cNvPicPr preferRelativeResize="0"/>
          <p:nvPr/>
        </p:nvPicPr>
        <p:blipFill rotWithShape="1">
          <a:blip r:embed="rId4">
            <a:alphaModFix/>
          </a:blip>
          <a:srcRect b="0" l="0" r="0" t="0"/>
          <a:stretch/>
        </p:blipFill>
        <p:spPr>
          <a:xfrm>
            <a:off x="2981261" y="2476500"/>
            <a:ext cx="12325477" cy="6716049"/>
          </a:xfrm>
          <a:prstGeom prst="rect">
            <a:avLst/>
          </a:prstGeom>
          <a:noFill/>
          <a:ln>
            <a:noFill/>
          </a:ln>
        </p:spPr>
      </p:pic>
    </p:spTree>
  </p:cSld>
  <p:clrMapOvr>
    <a:masterClrMapping/>
  </p:clrMapOvr>
</p:sld>
</file>

<file path=ppt/slides/slide7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6" name="Shape 9076"/>
        <p:cNvGrpSpPr/>
        <p:nvPr/>
      </p:nvGrpSpPr>
      <p:grpSpPr>
        <a:xfrm>
          <a:off x="0" y="0"/>
          <a:ext cx="0" cy="0"/>
          <a:chOff x="0" y="0"/>
          <a:chExt cx="0" cy="0"/>
        </a:xfrm>
      </p:grpSpPr>
      <p:sp>
        <p:nvSpPr>
          <p:cNvPr id="9077" name="Google Shape;9077;p7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8" name="Google Shape;9078;p7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79" name="Google Shape;9079;p79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80" name="Google Shape;9080;p79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81" name="Google Shape;9081;p798"/>
          <p:cNvPicPr preferRelativeResize="0"/>
          <p:nvPr/>
        </p:nvPicPr>
        <p:blipFill rotWithShape="1">
          <a:blip r:embed="rId4">
            <a:alphaModFix/>
          </a:blip>
          <a:srcRect b="0" l="0" r="0" t="0"/>
          <a:stretch/>
        </p:blipFill>
        <p:spPr>
          <a:xfrm>
            <a:off x="914400" y="2187084"/>
            <a:ext cx="8664072" cy="7680815"/>
          </a:xfrm>
          <a:prstGeom prst="rect">
            <a:avLst/>
          </a:prstGeom>
          <a:noFill/>
          <a:ln>
            <a:noFill/>
          </a:ln>
        </p:spPr>
      </p:pic>
      <p:pic>
        <p:nvPicPr>
          <p:cNvPr id="9082" name="Google Shape;9082;p798"/>
          <p:cNvPicPr preferRelativeResize="0"/>
          <p:nvPr/>
        </p:nvPicPr>
        <p:blipFill rotWithShape="1">
          <a:blip r:embed="rId5">
            <a:alphaModFix/>
          </a:blip>
          <a:srcRect b="0" l="0" r="0" t="0"/>
          <a:stretch/>
        </p:blipFill>
        <p:spPr>
          <a:xfrm>
            <a:off x="10963895" y="5056210"/>
            <a:ext cx="5925377" cy="2343477"/>
          </a:xfrm>
          <a:prstGeom prst="rect">
            <a:avLst/>
          </a:prstGeom>
          <a:noFill/>
          <a:ln>
            <a:noFill/>
          </a:ln>
        </p:spPr>
      </p:pic>
    </p:spTree>
  </p:cSld>
  <p:clrMapOvr>
    <a:masterClrMapping/>
  </p:clrMapOvr>
</p:sld>
</file>

<file path=ppt/slides/slide7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6" name="Shape 9086"/>
        <p:cNvGrpSpPr/>
        <p:nvPr/>
      </p:nvGrpSpPr>
      <p:grpSpPr>
        <a:xfrm>
          <a:off x="0" y="0"/>
          <a:ext cx="0" cy="0"/>
          <a:chOff x="0" y="0"/>
          <a:chExt cx="0" cy="0"/>
        </a:xfrm>
      </p:grpSpPr>
      <p:sp>
        <p:nvSpPr>
          <p:cNvPr id="9087" name="Google Shape;9087;p7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8" name="Google Shape;9088;p7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89" name="Google Shape;9089;p79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90" name="Google Shape;9090;p79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091" name="Google Shape;9091;p799"/>
          <p:cNvPicPr preferRelativeResize="0"/>
          <p:nvPr/>
        </p:nvPicPr>
        <p:blipFill rotWithShape="1">
          <a:blip r:embed="rId4">
            <a:alphaModFix/>
          </a:blip>
          <a:srcRect b="0" l="0" r="0" t="0"/>
          <a:stretch/>
        </p:blipFill>
        <p:spPr>
          <a:xfrm>
            <a:off x="461243" y="2781300"/>
            <a:ext cx="17493794" cy="563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metin içeren bir resim&#10;&#10;Açıklama otomatik olarak oluşturuldu" id="186" name="Google Shape;186;p8"/>
          <p:cNvPicPr preferRelativeResize="0"/>
          <p:nvPr/>
        </p:nvPicPr>
        <p:blipFill rotWithShape="1">
          <a:blip r:embed="rId3">
            <a:alphaModFix/>
          </a:blip>
          <a:srcRect b="0" l="0" r="0" t="0"/>
          <a:stretch/>
        </p:blipFill>
        <p:spPr>
          <a:xfrm>
            <a:off x="0" y="1749987"/>
            <a:ext cx="14476857" cy="8537013"/>
          </a:xfrm>
          <a:prstGeom prst="rect">
            <a:avLst/>
          </a:prstGeom>
          <a:noFill/>
          <a:ln>
            <a:noFill/>
          </a:ln>
        </p:spPr>
      </p:pic>
      <p:sp>
        <p:nvSpPr>
          <p:cNvPr id="187" name="Google Shape;187;p8"/>
          <p:cNvSpPr txBox="1"/>
          <p:nvPr/>
        </p:nvSpPr>
        <p:spPr>
          <a:xfrm>
            <a:off x="7620000" y="2019300"/>
            <a:ext cx="9819965" cy="9196685"/>
          </a:xfrm>
          <a:prstGeom prst="rect">
            <a:avLst/>
          </a:prstGeom>
          <a:noFill/>
          <a:ln>
            <a:noFill/>
          </a:ln>
        </p:spPr>
        <p:txBody>
          <a:bodyPr anchorCtr="0" anchor="t" bIns="0" lIns="0" spcFirstLastPara="1" rIns="0" wrap="square" tIns="0">
            <a:spAutoFit/>
          </a:bodyPr>
          <a:lstStyle/>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Yukarıda bahsetmiş olduğumuz sorunların ortadan kaldırılmasıVeri Tabanlarıyla mümkün oldu.</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Veri Tabanlarıyla ilgili olarak birden fazla tanımlama yapmak mümkündür.</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Ancak hepsi aynı sonuca varacaktır.</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Sistematik erişim imkanı olan, kolay yönetilebilir, kolay güncellenebilir , taşınabilir, birbirleri arasında tanımlı ilişkiler bulunabilen bilgiler kümesine Veri Tabanı diyebiliriz.</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Veri Tabanı düzenli bilgiler topluluğudur.</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Bilgilerin bir takım prosedürlere uygun olarak barındırıldığı ortam olarak da tanımlayabiliriz.</a:t>
            </a:r>
            <a:endParaRPr/>
          </a:p>
          <a:p>
            <a:pPr indent="-457200" lvl="0" marL="457200" marR="0" rtl="0" algn="l">
              <a:lnSpc>
                <a:spcPct val="16000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Ya da, birbirleriyle ilişkili bilgilerin depolandığı alana verilen isimdir de diyebiliriz.</a:t>
            </a:r>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279400" lvl="0" marL="457200" marR="0" rtl="0" algn="l">
              <a:lnSpc>
                <a:spcPct val="16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88" name="Google Shape;188;p8"/>
          <p:cNvPicPr preferRelativeResize="0"/>
          <p:nvPr/>
        </p:nvPicPr>
        <p:blipFill rotWithShape="1">
          <a:blip r:embed="rId4">
            <a:alphaModFix/>
          </a:blip>
          <a:srcRect b="0" l="0" r="0" t="0"/>
          <a:stretch/>
        </p:blipFill>
        <p:spPr>
          <a:xfrm>
            <a:off x="16154400" y="8819056"/>
            <a:ext cx="1916166" cy="1277444"/>
          </a:xfrm>
          <a:prstGeom prst="rect">
            <a:avLst/>
          </a:prstGeom>
          <a:noFill/>
          <a:ln>
            <a:noFill/>
          </a:ln>
        </p:spPr>
      </p:pic>
      <p:sp>
        <p:nvSpPr>
          <p:cNvPr id="189" name="Google Shape;189;p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93" name="Google Shape;993;p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94" name="Google Shape;994;p8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95" name="Google Shape;995;p8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SAVEPOINT</a:t>
            </a:r>
            <a:endParaRPr/>
          </a:p>
        </p:txBody>
      </p:sp>
      <p:pic>
        <p:nvPicPr>
          <p:cNvPr id="996" name="Google Shape;996;p80"/>
          <p:cNvPicPr preferRelativeResize="0"/>
          <p:nvPr/>
        </p:nvPicPr>
        <p:blipFill rotWithShape="1">
          <a:blip r:embed="rId4">
            <a:alphaModFix/>
          </a:blip>
          <a:srcRect b="0" l="0" r="0" t="0"/>
          <a:stretch/>
        </p:blipFill>
        <p:spPr>
          <a:xfrm>
            <a:off x="952917" y="4838700"/>
            <a:ext cx="16382165" cy="1277444"/>
          </a:xfrm>
          <a:prstGeom prst="rect">
            <a:avLst/>
          </a:prstGeom>
          <a:noFill/>
          <a:ln>
            <a:noFill/>
          </a:ln>
        </p:spPr>
      </p:pic>
    </p:spTree>
  </p:cSld>
  <p:clrMapOvr>
    <a:masterClrMapping/>
  </p:clrMapOvr>
</p:sld>
</file>

<file path=ppt/slides/slide8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5" name="Shape 9095"/>
        <p:cNvGrpSpPr/>
        <p:nvPr/>
      </p:nvGrpSpPr>
      <p:grpSpPr>
        <a:xfrm>
          <a:off x="0" y="0"/>
          <a:ext cx="0" cy="0"/>
          <a:chOff x="0" y="0"/>
          <a:chExt cx="0" cy="0"/>
        </a:xfrm>
      </p:grpSpPr>
      <p:sp>
        <p:nvSpPr>
          <p:cNvPr id="9096" name="Google Shape;9096;p8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7" name="Google Shape;9097;p8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098" name="Google Shape;9098;p80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099" name="Google Shape;9099;p80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ÖRNEKLER</a:t>
            </a:r>
            <a:endParaRPr/>
          </a:p>
        </p:txBody>
      </p:sp>
      <p:pic>
        <p:nvPicPr>
          <p:cNvPr id="9100" name="Google Shape;9100;p800"/>
          <p:cNvPicPr preferRelativeResize="0"/>
          <p:nvPr/>
        </p:nvPicPr>
        <p:blipFill rotWithShape="1">
          <a:blip r:embed="rId4">
            <a:alphaModFix/>
          </a:blip>
          <a:srcRect b="0" l="0" r="0" t="0"/>
          <a:stretch/>
        </p:blipFill>
        <p:spPr>
          <a:xfrm>
            <a:off x="4881214" y="3390900"/>
            <a:ext cx="7896160" cy="4830189"/>
          </a:xfrm>
          <a:prstGeom prst="rect">
            <a:avLst/>
          </a:prstGeom>
          <a:noFill/>
          <a:ln>
            <a:noFill/>
          </a:ln>
        </p:spPr>
      </p:pic>
    </p:spTree>
  </p:cSld>
  <p:clrMapOvr>
    <a:masterClrMapping/>
  </p:clrMapOvr>
</p:sld>
</file>

<file path=ppt/slides/slide8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4" name="Shape 9104"/>
        <p:cNvGrpSpPr/>
        <p:nvPr/>
      </p:nvGrpSpPr>
      <p:grpSpPr>
        <a:xfrm>
          <a:off x="0" y="0"/>
          <a:ext cx="0" cy="0"/>
          <a:chOff x="0" y="0"/>
          <a:chExt cx="0" cy="0"/>
        </a:xfrm>
      </p:grpSpPr>
      <p:pic>
        <p:nvPicPr>
          <p:cNvPr id="9105" name="Google Shape;9105;p801"/>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9106" name="Google Shape;9106;p801"/>
          <p:cNvGrpSpPr/>
          <p:nvPr/>
        </p:nvGrpSpPr>
        <p:grpSpPr>
          <a:xfrm>
            <a:off x="685800" y="7656384"/>
            <a:ext cx="16807746" cy="2259599"/>
            <a:chOff x="-6379023" y="3589003"/>
            <a:chExt cx="17604395" cy="3012802"/>
          </a:xfrm>
        </p:grpSpPr>
        <p:sp>
          <p:nvSpPr>
            <p:cNvPr id="9107" name="Google Shape;9107;p801"/>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9108" name="Google Shape;9108;p801"/>
            <p:cNvSpPr txBox="1"/>
            <p:nvPr/>
          </p:nvSpPr>
          <p:spPr>
            <a:xfrm>
              <a:off x="404972" y="5765848"/>
              <a:ext cx="10820400"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TCL : Commit, Rollback, SavePoint</a:t>
              </a:r>
              <a:endParaRPr b="1" sz="4800">
                <a:solidFill>
                  <a:srgbClr val="E46232"/>
                </a:solidFill>
                <a:latin typeface="Arial"/>
                <a:ea typeface="Arial"/>
                <a:cs typeface="Arial"/>
                <a:sym typeface="Arial"/>
              </a:endParaRPr>
            </a:p>
          </p:txBody>
        </p:sp>
      </p:grpSp>
    </p:spTree>
  </p:cSld>
  <p:clrMapOvr>
    <a:masterClrMapping/>
  </p:clrMapOvr>
</p:sld>
</file>

<file path=ppt/slides/slide8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2" name="Shape 9112"/>
        <p:cNvGrpSpPr/>
        <p:nvPr/>
      </p:nvGrpSpPr>
      <p:grpSpPr>
        <a:xfrm>
          <a:off x="0" y="0"/>
          <a:ext cx="0" cy="0"/>
          <a:chOff x="0" y="0"/>
          <a:chExt cx="0" cy="0"/>
        </a:xfrm>
      </p:grpSpPr>
      <p:sp>
        <p:nvSpPr>
          <p:cNvPr id="9113" name="Google Shape;9113;p802"/>
          <p:cNvSpPr txBox="1"/>
          <p:nvPr/>
        </p:nvSpPr>
        <p:spPr>
          <a:xfrm>
            <a:off x="9430703" y="14647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9114" name="Google Shape;9114;p80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02"/>
          <p:cNvSpPr txBox="1"/>
          <p:nvPr/>
        </p:nvSpPr>
        <p:spPr>
          <a:xfrm>
            <a:off x="1149818" y="3511739"/>
            <a:ext cx="5582475" cy="3263522"/>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COMMIT</a:t>
            </a:r>
            <a:endParaRPr/>
          </a:p>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ROLLBACK</a:t>
            </a:r>
            <a:endParaRPr/>
          </a:p>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SAVEPOINT</a:t>
            </a:r>
            <a:endParaRPr/>
          </a:p>
        </p:txBody>
      </p:sp>
      <p:sp>
        <p:nvSpPr>
          <p:cNvPr id="9116" name="Google Shape;9116;p802"/>
          <p:cNvSpPr txBox="1"/>
          <p:nvPr/>
        </p:nvSpPr>
        <p:spPr>
          <a:xfrm>
            <a:off x="10713720" y="154811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TCL</a:t>
            </a:r>
            <a:endParaRPr/>
          </a:p>
        </p:txBody>
      </p:sp>
      <p:sp>
        <p:nvSpPr>
          <p:cNvPr id="9117" name="Google Shape;9117;p802"/>
          <p:cNvSpPr txBox="1"/>
          <p:nvPr/>
        </p:nvSpPr>
        <p:spPr>
          <a:xfrm>
            <a:off x="9430703" y="3838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9118" name="Google Shape;9118;p802"/>
          <p:cNvCxnSpPr/>
          <p:nvPr/>
        </p:nvCxnSpPr>
        <p:spPr>
          <a:xfrm>
            <a:off x="9430703" y="28479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119" name="Google Shape;9119;p802"/>
          <p:cNvSpPr txBox="1"/>
          <p:nvPr/>
        </p:nvSpPr>
        <p:spPr>
          <a:xfrm>
            <a:off x="10744200" y="3947616"/>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COMMIT</a:t>
            </a:r>
            <a:endParaRPr/>
          </a:p>
        </p:txBody>
      </p:sp>
      <p:pic>
        <p:nvPicPr>
          <p:cNvPr id="9120" name="Google Shape;9120;p8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21" name="Google Shape;9121;p802"/>
          <p:cNvSpPr txBox="1"/>
          <p:nvPr/>
        </p:nvSpPr>
        <p:spPr>
          <a:xfrm>
            <a:off x="9448800" y="5829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9122" name="Google Shape;9122;p802"/>
          <p:cNvSpPr txBox="1"/>
          <p:nvPr/>
        </p:nvSpPr>
        <p:spPr>
          <a:xfrm>
            <a:off x="10731817" y="59126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ROLLBACK</a:t>
            </a:r>
            <a:endParaRPr/>
          </a:p>
        </p:txBody>
      </p:sp>
      <p:cxnSp>
        <p:nvCxnSpPr>
          <p:cNvPr id="9123" name="Google Shape;9123;p802"/>
          <p:cNvCxnSpPr/>
          <p:nvPr/>
        </p:nvCxnSpPr>
        <p:spPr>
          <a:xfrm>
            <a:off x="9448800" y="721254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9124" name="Google Shape;9124;p802"/>
          <p:cNvCxnSpPr/>
          <p:nvPr/>
        </p:nvCxnSpPr>
        <p:spPr>
          <a:xfrm>
            <a:off x="9448800" y="4991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125" name="Google Shape;9125;p802"/>
          <p:cNvSpPr txBox="1"/>
          <p:nvPr/>
        </p:nvSpPr>
        <p:spPr>
          <a:xfrm>
            <a:off x="9408334" y="7886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9126" name="Google Shape;9126;p802"/>
          <p:cNvSpPr txBox="1"/>
          <p:nvPr/>
        </p:nvSpPr>
        <p:spPr>
          <a:xfrm>
            <a:off x="10691351" y="7970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SAVEPOINT</a:t>
            </a:r>
            <a:endParaRPr/>
          </a:p>
        </p:txBody>
      </p:sp>
      <p:cxnSp>
        <p:nvCxnSpPr>
          <p:cNvPr id="9127" name="Google Shape;9127;p802"/>
          <p:cNvCxnSpPr/>
          <p:nvPr/>
        </p:nvCxnSpPr>
        <p:spPr>
          <a:xfrm>
            <a:off x="9408334" y="926994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8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1" name="Shape 9131"/>
        <p:cNvGrpSpPr/>
        <p:nvPr/>
      </p:nvGrpSpPr>
      <p:grpSpPr>
        <a:xfrm>
          <a:off x="0" y="0"/>
          <a:ext cx="0" cy="0"/>
          <a:chOff x="0" y="0"/>
          <a:chExt cx="0" cy="0"/>
        </a:xfrm>
      </p:grpSpPr>
      <p:sp>
        <p:nvSpPr>
          <p:cNvPr id="9132" name="Google Shape;9132;p80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03"/>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TCL</a:t>
            </a:r>
            <a:endParaRPr/>
          </a:p>
        </p:txBody>
      </p:sp>
      <p:grpSp>
        <p:nvGrpSpPr>
          <p:cNvPr id="9134" name="Google Shape;9134;p803"/>
          <p:cNvGrpSpPr/>
          <p:nvPr/>
        </p:nvGrpSpPr>
        <p:grpSpPr>
          <a:xfrm>
            <a:off x="7924800" y="647700"/>
            <a:ext cx="8169664" cy="10283306"/>
            <a:chOff x="0" y="-495674"/>
            <a:chExt cx="10892885" cy="13711075"/>
          </a:xfrm>
        </p:grpSpPr>
        <p:sp>
          <p:nvSpPr>
            <p:cNvPr id="9135" name="Google Shape;9135;p803"/>
            <p:cNvSpPr txBox="1"/>
            <p:nvPr/>
          </p:nvSpPr>
          <p:spPr>
            <a:xfrm>
              <a:off x="0" y="-495674"/>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TCL</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136" name="Google Shape;9136;p803"/>
            <p:cNvSpPr txBox="1"/>
            <p:nvPr/>
          </p:nvSpPr>
          <p:spPr>
            <a:xfrm>
              <a:off x="0" y="2247526"/>
              <a:ext cx="10892885" cy="10967875"/>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DML tarafından yapılan işlemleri control etmek için kullanılırlar.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İşlem Kontrol dili anlamına gelmektedir.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DML = INSERT,UPDATE,DELETE</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İngilizcesi “Transaction Control Language”</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Commit işlemi,yapılanları kaydetmeye yaramaktadır.Bu işlem ile yapılan değişiklikler kalıcı hale gelir ve işlem tamamlanır.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Rollback işlemi,yapılan işlemleri geri almaya yarar ancak unutulmamalıdır ki, işlemler son commit yapılan yere kadar geri alınabilinir.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SavePoint ise Rollback işlemi için geri dönülecek bir dönüş noktası belirlemeye yarar.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9137" name="Google Shape;9137;p80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138" name="Google Shape;9138;p803"/>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139" name="Google Shape;9139;p803"/>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TCL TANIMI</a:t>
            </a:r>
            <a:endParaRPr/>
          </a:p>
        </p:txBody>
      </p:sp>
      <p:sp>
        <p:nvSpPr>
          <p:cNvPr id="9140" name="Google Shape;9140;p803"/>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4" name="Shape 9144"/>
        <p:cNvGrpSpPr/>
        <p:nvPr/>
      </p:nvGrpSpPr>
      <p:grpSpPr>
        <a:xfrm>
          <a:off x="0" y="0"/>
          <a:ext cx="0" cy="0"/>
          <a:chOff x="0" y="0"/>
          <a:chExt cx="0" cy="0"/>
        </a:xfrm>
      </p:grpSpPr>
      <p:sp>
        <p:nvSpPr>
          <p:cNvPr id="9145" name="Google Shape;9145;p80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6" name="Google Shape;9146;p8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47" name="Google Shape;9147;p80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148" name="Google Shape;9148;p80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COMMIT</a:t>
            </a:r>
            <a:endParaRPr/>
          </a:p>
        </p:txBody>
      </p:sp>
      <p:pic>
        <p:nvPicPr>
          <p:cNvPr id="9149" name="Google Shape;9149;p804"/>
          <p:cNvPicPr preferRelativeResize="0"/>
          <p:nvPr/>
        </p:nvPicPr>
        <p:blipFill rotWithShape="1">
          <a:blip r:embed="rId4">
            <a:alphaModFix/>
          </a:blip>
          <a:srcRect b="0" l="0" r="0" t="0"/>
          <a:stretch/>
        </p:blipFill>
        <p:spPr>
          <a:xfrm>
            <a:off x="584669" y="2247901"/>
            <a:ext cx="17012911" cy="7239000"/>
          </a:xfrm>
          <a:prstGeom prst="rect">
            <a:avLst/>
          </a:prstGeom>
          <a:noFill/>
          <a:ln>
            <a:noFill/>
          </a:ln>
        </p:spPr>
      </p:pic>
    </p:spTree>
  </p:cSld>
  <p:clrMapOvr>
    <a:masterClrMapping/>
  </p:clrMapOvr>
</p:sld>
</file>

<file path=ppt/slides/slide8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3" name="Shape 9153"/>
        <p:cNvGrpSpPr/>
        <p:nvPr/>
      </p:nvGrpSpPr>
      <p:grpSpPr>
        <a:xfrm>
          <a:off x="0" y="0"/>
          <a:ext cx="0" cy="0"/>
          <a:chOff x="0" y="0"/>
          <a:chExt cx="0" cy="0"/>
        </a:xfrm>
      </p:grpSpPr>
      <p:sp>
        <p:nvSpPr>
          <p:cNvPr id="9154" name="Google Shape;9154;p80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55" name="Google Shape;9155;p80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56" name="Google Shape;9156;p80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157" name="Google Shape;9157;p80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ROLLBACK</a:t>
            </a:r>
            <a:endParaRPr/>
          </a:p>
        </p:txBody>
      </p:sp>
      <p:pic>
        <p:nvPicPr>
          <p:cNvPr id="9158" name="Google Shape;9158;p805"/>
          <p:cNvPicPr preferRelativeResize="0"/>
          <p:nvPr/>
        </p:nvPicPr>
        <p:blipFill rotWithShape="1">
          <a:blip r:embed="rId4">
            <a:alphaModFix/>
          </a:blip>
          <a:srcRect b="0" l="0" r="0" t="0"/>
          <a:stretch/>
        </p:blipFill>
        <p:spPr>
          <a:xfrm>
            <a:off x="3048000" y="2933700"/>
            <a:ext cx="12039600" cy="6348152"/>
          </a:xfrm>
          <a:prstGeom prst="rect">
            <a:avLst/>
          </a:prstGeom>
          <a:noFill/>
          <a:ln>
            <a:noFill/>
          </a:ln>
        </p:spPr>
      </p:pic>
    </p:spTree>
  </p:cSld>
  <p:clrMapOvr>
    <a:masterClrMapping/>
  </p:clrMapOvr>
</p:sld>
</file>

<file path=ppt/slides/slide8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2" name="Shape 9162"/>
        <p:cNvGrpSpPr/>
        <p:nvPr/>
      </p:nvGrpSpPr>
      <p:grpSpPr>
        <a:xfrm>
          <a:off x="0" y="0"/>
          <a:ext cx="0" cy="0"/>
          <a:chOff x="0" y="0"/>
          <a:chExt cx="0" cy="0"/>
        </a:xfrm>
      </p:grpSpPr>
      <p:sp>
        <p:nvSpPr>
          <p:cNvPr id="9163" name="Google Shape;9163;p80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64" name="Google Shape;9164;p8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65" name="Google Shape;9165;p80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166" name="Google Shape;9166;p80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SAVEPOINT</a:t>
            </a:r>
            <a:endParaRPr/>
          </a:p>
        </p:txBody>
      </p:sp>
      <p:pic>
        <p:nvPicPr>
          <p:cNvPr id="9167" name="Google Shape;9167;p806"/>
          <p:cNvPicPr preferRelativeResize="0"/>
          <p:nvPr/>
        </p:nvPicPr>
        <p:blipFill rotWithShape="1">
          <a:blip r:embed="rId4">
            <a:alphaModFix/>
          </a:blip>
          <a:srcRect b="0" l="0" r="0" t="0"/>
          <a:stretch/>
        </p:blipFill>
        <p:spPr>
          <a:xfrm>
            <a:off x="952917" y="4838700"/>
            <a:ext cx="16382165" cy="1277444"/>
          </a:xfrm>
          <a:prstGeom prst="rect">
            <a:avLst/>
          </a:prstGeom>
          <a:noFill/>
          <a:ln>
            <a:noFill/>
          </a:ln>
        </p:spPr>
      </p:pic>
    </p:spTree>
  </p:cSld>
  <p:clrMapOvr>
    <a:masterClrMapping/>
  </p:clrMapOvr>
</p:sld>
</file>

<file path=ppt/slides/slide8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1" name="Shape 9171"/>
        <p:cNvGrpSpPr/>
        <p:nvPr/>
      </p:nvGrpSpPr>
      <p:grpSpPr>
        <a:xfrm>
          <a:off x="0" y="0"/>
          <a:ext cx="0" cy="0"/>
          <a:chOff x="0" y="0"/>
          <a:chExt cx="0" cy="0"/>
        </a:xfrm>
      </p:grpSpPr>
      <p:sp>
        <p:nvSpPr>
          <p:cNvPr id="9172" name="Google Shape;9172;p80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73" name="Google Shape;9173;p8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174" name="Google Shape;9174;p8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175" name="Google Shape;9175;p80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SAVEPOINT</a:t>
            </a:r>
            <a:endParaRPr/>
          </a:p>
        </p:txBody>
      </p:sp>
      <p:pic>
        <p:nvPicPr>
          <p:cNvPr id="9176" name="Google Shape;9176;p807"/>
          <p:cNvPicPr preferRelativeResize="0"/>
          <p:nvPr/>
        </p:nvPicPr>
        <p:blipFill rotWithShape="1">
          <a:blip r:embed="rId4">
            <a:alphaModFix/>
          </a:blip>
          <a:srcRect b="0" l="0" r="0" t="0"/>
          <a:stretch/>
        </p:blipFill>
        <p:spPr>
          <a:xfrm>
            <a:off x="867588" y="4261152"/>
            <a:ext cx="3963038" cy="5688611"/>
          </a:xfrm>
          <a:prstGeom prst="rect">
            <a:avLst/>
          </a:prstGeom>
          <a:noFill/>
          <a:ln>
            <a:noFill/>
          </a:ln>
        </p:spPr>
      </p:pic>
      <p:pic>
        <p:nvPicPr>
          <p:cNvPr id="9177" name="Google Shape;9177;p807"/>
          <p:cNvPicPr preferRelativeResize="0"/>
          <p:nvPr/>
        </p:nvPicPr>
        <p:blipFill rotWithShape="1">
          <a:blip r:embed="rId5">
            <a:alphaModFix/>
          </a:blip>
          <a:srcRect b="0" l="0" r="0" t="0"/>
          <a:stretch/>
        </p:blipFill>
        <p:spPr>
          <a:xfrm>
            <a:off x="5715000" y="4144355"/>
            <a:ext cx="9156396" cy="5342545"/>
          </a:xfrm>
          <a:prstGeom prst="rect">
            <a:avLst/>
          </a:prstGeom>
          <a:noFill/>
          <a:ln>
            <a:noFill/>
          </a:ln>
        </p:spPr>
      </p:pic>
      <p:pic>
        <p:nvPicPr>
          <p:cNvPr id="9178" name="Google Shape;9178;p807"/>
          <p:cNvPicPr preferRelativeResize="0"/>
          <p:nvPr/>
        </p:nvPicPr>
        <p:blipFill rotWithShape="1">
          <a:blip r:embed="rId6">
            <a:alphaModFix/>
          </a:blip>
          <a:srcRect b="0" l="0" r="0" t="0"/>
          <a:stretch/>
        </p:blipFill>
        <p:spPr>
          <a:xfrm>
            <a:off x="872350" y="2286666"/>
            <a:ext cx="16658413" cy="965705"/>
          </a:xfrm>
          <a:prstGeom prst="rect">
            <a:avLst/>
          </a:prstGeom>
          <a:noFill/>
          <a:ln>
            <a:noFill/>
          </a:ln>
        </p:spPr>
      </p:pic>
    </p:spTree>
  </p:cSld>
  <p:clrMapOvr>
    <a:masterClrMapping/>
  </p:clrMapOvr>
</p:sld>
</file>

<file path=ppt/slides/slide8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2" name="Shape 9182"/>
        <p:cNvGrpSpPr/>
        <p:nvPr/>
      </p:nvGrpSpPr>
      <p:grpSpPr>
        <a:xfrm>
          <a:off x="0" y="0"/>
          <a:ext cx="0" cy="0"/>
          <a:chOff x="0" y="0"/>
          <a:chExt cx="0" cy="0"/>
        </a:xfrm>
      </p:grpSpPr>
      <p:pic>
        <p:nvPicPr>
          <p:cNvPr id="9183" name="Google Shape;9183;p808"/>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9184" name="Google Shape;9184;p808"/>
          <p:cNvGrpSpPr/>
          <p:nvPr/>
        </p:nvGrpSpPr>
        <p:grpSpPr>
          <a:xfrm>
            <a:off x="685800" y="7656384"/>
            <a:ext cx="16807746" cy="2305701"/>
            <a:chOff x="-6379023" y="3589003"/>
            <a:chExt cx="17604395" cy="3074271"/>
          </a:xfrm>
        </p:grpSpPr>
        <p:sp>
          <p:nvSpPr>
            <p:cNvPr id="9185" name="Google Shape;9185;p808"/>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9186" name="Google Shape;9186;p808"/>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NORMALİZASYON</a:t>
              </a:r>
              <a:endParaRPr/>
            </a:p>
          </p:txBody>
        </p:sp>
      </p:grpSp>
    </p:spTree>
  </p:cSld>
  <p:clrMapOvr>
    <a:masterClrMapping/>
  </p:clrMapOvr>
</p:sld>
</file>

<file path=ppt/slides/slide8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0" name="Shape 9190"/>
        <p:cNvGrpSpPr/>
        <p:nvPr/>
      </p:nvGrpSpPr>
      <p:grpSpPr>
        <a:xfrm>
          <a:off x="0" y="0"/>
          <a:ext cx="0" cy="0"/>
          <a:chOff x="0" y="0"/>
          <a:chExt cx="0" cy="0"/>
        </a:xfrm>
      </p:grpSpPr>
      <p:sp>
        <p:nvSpPr>
          <p:cNvPr id="9191" name="Google Shape;9191;p809"/>
          <p:cNvSpPr txBox="1"/>
          <p:nvPr/>
        </p:nvSpPr>
        <p:spPr>
          <a:xfrm>
            <a:off x="9430703" y="3771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9192" name="Google Shape;9192;p809"/>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09"/>
          <p:cNvSpPr txBox="1"/>
          <p:nvPr/>
        </p:nvSpPr>
        <p:spPr>
          <a:xfrm>
            <a:off x="1149818" y="4592997"/>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CONSTRAINTS</a:t>
            </a:r>
            <a:endParaRPr/>
          </a:p>
        </p:txBody>
      </p:sp>
      <p:sp>
        <p:nvSpPr>
          <p:cNvPr id="9194" name="Google Shape;9194;p809"/>
          <p:cNvSpPr txBox="1"/>
          <p:nvPr/>
        </p:nvSpPr>
        <p:spPr>
          <a:xfrm>
            <a:off x="10713720" y="38552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CONSTRAINTS TANIMI</a:t>
            </a:r>
            <a:endParaRPr/>
          </a:p>
        </p:txBody>
      </p:sp>
      <p:sp>
        <p:nvSpPr>
          <p:cNvPr id="9195" name="Google Shape;9195;p809"/>
          <p:cNvSpPr txBox="1"/>
          <p:nvPr/>
        </p:nvSpPr>
        <p:spPr>
          <a:xfrm>
            <a:off x="9430703" y="622194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9196" name="Google Shape;9196;p809"/>
          <p:cNvCxnSpPr/>
          <p:nvPr/>
        </p:nvCxnSpPr>
        <p:spPr>
          <a:xfrm>
            <a:off x="9430703" y="51551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197" name="Google Shape;9197;p809"/>
          <p:cNvSpPr txBox="1"/>
          <p:nvPr/>
        </p:nvSpPr>
        <p:spPr>
          <a:xfrm>
            <a:off x="10744200" y="6330981"/>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CONSTRAINTS TÜRLERİ</a:t>
            </a:r>
            <a:endParaRPr/>
          </a:p>
        </p:txBody>
      </p:sp>
      <p:pic>
        <p:nvPicPr>
          <p:cNvPr id="9198" name="Google Shape;9198;p8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2" name="Google Shape;1002;p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03" name="Google Shape;1003;p8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04" name="Google Shape;1004;p8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SAVEPOINT</a:t>
            </a:r>
            <a:endParaRPr/>
          </a:p>
        </p:txBody>
      </p:sp>
      <p:pic>
        <p:nvPicPr>
          <p:cNvPr id="1005" name="Google Shape;1005;p81"/>
          <p:cNvPicPr preferRelativeResize="0"/>
          <p:nvPr/>
        </p:nvPicPr>
        <p:blipFill rotWithShape="1">
          <a:blip r:embed="rId4">
            <a:alphaModFix/>
          </a:blip>
          <a:srcRect b="0" l="0" r="0" t="0"/>
          <a:stretch/>
        </p:blipFill>
        <p:spPr>
          <a:xfrm>
            <a:off x="867588" y="4261152"/>
            <a:ext cx="3963038" cy="5688611"/>
          </a:xfrm>
          <a:prstGeom prst="rect">
            <a:avLst/>
          </a:prstGeom>
          <a:noFill/>
          <a:ln>
            <a:noFill/>
          </a:ln>
        </p:spPr>
      </p:pic>
      <p:pic>
        <p:nvPicPr>
          <p:cNvPr id="1006" name="Google Shape;1006;p81"/>
          <p:cNvPicPr preferRelativeResize="0"/>
          <p:nvPr/>
        </p:nvPicPr>
        <p:blipFill rotWithShape="1">
          <a:blip r:embed="rId5">
            <a:alphaModFix/>
          </a:blip>
          <a:srcRect b="0" l="0" r="0" t="0"/>
          <a:stretch/>
        </p:blipFill>
        <p:spPr>
          <a:xfrm>
            <a:off x="5715000" y="4144355"/>
            <a:ext cx="9156396" cy="5342545"/>
          </a:xfrm>
          <a:prstGeom prst="rect">
            <a:avLst/>
          </a:prstGeom>
          <a:noFill/>
          <a:ln>
            <a:noFill/>
          </a:ln>
        </p:spPr>
      </p:pic>
      <p:pic>
        <p:nvPicPr>
          <p:cNvPr id="1007" name="Google Shape;1007;p81"/>
          <p:cNvPicPr preferRelativeResize="0"/>
          <p:nvPr/>
        </p:nvPicPr>
        <p:blipFill rotWithShape="1">
          <a:blip r:embed="rId6">
            <a:alphaModFix/>
          </a:blip>
          <a:srcRect b="0" l="0" r="0" t="0"/>
          <a:stretch/>
        </p:blipFill>
        <p:spPr>
          <a:xfrm>
            <a:off x="872350" y="2286666"/>
            <a:ext cx="16658413" cy="965705"/>
          </a:xfrm>
          <a:prstGeom prst="rect">
            <a:avLst/>
          </a:prstGeom>
          <a:noFill/>
          <a:ln>
            <a:noFill/>
          </a:ln>
        </p:spPr>
      </p:pic>
    </p:spTree>
  </p:cSld>
  <p:clrMapOvr>
    <a:masterClrMapping/>
  </p:clrMapOvr>
</p:sld>
</file>

<file path=ppt/slides/slide8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2" name="Shape 9202"/>
        <p:cNvGrpSpPr/>
        <p:nvPr/>
      </p:nvGrpSpPr>
      <p:grpSpPr>
        <a:xfrm>
          <a:off x="0" y="0"/>
          <a:ext cx="0" cy="0"/>
          <a:chOff x="0" y="0"/>
          <a:chExt cx="0" cy="0"/>
        </a:xfrm>
      </p:grpSpPr>
      <p:sp>
        <p:nvSpPr>
          <p:cNvPr id="9203" name="Google Shape;9203;p810"/>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4" name="Google Shape;9204;p810"/>
          <p:cNvSpPr txBox="1"/>
          <p:nvPr/>
        </p:nvSpPr>
        <p:spPr>
          <a:xfrm>
            <a:off x="1149818" y="4490084"/>
            <a:ext cx="5582475"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dk1"/>
                </a:solidFill>
                <a:latin typeface="Arial"/>
                <a:ea typeface="Arial"/>
                <a:cs typeface="Arial"/>
                <a:sym typeface="Arial"/>
              </a:rPr>
              <a:t>CONSTRAINTS</a:t>
            </a:r>
            <a:endParaRPr/>
          </a:p>
        </p:txBody>
      </p:sp>
      <p:sp>
        <p:nvSpPr>
          <p:cNvPr id="9205" name="Google Shape;9205;p810"/>
          <p:cNvSpPr txBox="1"/>
          <p:nvPr/>
        </p:nvSpPr>
        <p:spPr>
          <a:xfrm>
            <a:off x="10357520" y="452455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cxnSp>
        <p:nvCxnSpPr>
          <p:cNvPr id="9206" name="Google Shape;9206;p810"/>
          <p:cNvCxnSpPr/>
          <p:nvPr/>
        </p:nvCxnSpPr>
        <p:spPr>
          <a:xfrm>
            <a:off x="9140046" y="6515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9207" name="Google Shape;9207;p8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08" name="Google Shape;9208;p810"/>
          <p:cNvPicPr preferRelativeResize="0"/>
          <p:nvPr/>
        </p:nvPicPr>
        <p:blipFill rotWithShape="1">
          <a:blip r:embed="rId4">
            <a:alphaModFix/>
          </a:blip>
          <a:srcRect b="0" l="0" r="0" t="0"/>
          <a:stretch/>
        </p:blipFill>
        <p:spPr>
          <a:xfrm>
            <a:off x="8382000" y="4191175"/>
            <a:ext cx="3302016" cy="1857384"/>
          </a:xfrm>
          <a:prstGeom prst="rect">
            <a:avLst/>
          </a:prstGeom>
          <a:noFill/>
          <a:ln>
            <a:noFill/>
          </a:ln>
        </p:spPr>
      </p:pic>
      <p:sp>
        <p:nvSpPr>
          <p:cNvPr id="9209" name="Google Shape;9209;p810"/>
          <p:cNvSpPr txBox="1"/>
          <p:nvPr/>
        </p:nvSpPr>
        <p:spPr>
          <a:xfrm>
            <a:off x="10357520" y="502020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3" name="Shape 9213"/>
        <p:cNvGrpSpPr/>
        <p:nvPr/>
      </p:nvGrpSpPr>
      <p:grpSpPr>
        <a:xfrm>
          <a:off x="0" y="0"/>
          <a:ext cx="0" cy="0"/>
          <a:chOff x="0" y="0"/>
          <a:chExt cx="0" cy="0"/>
        </a:xfrm>
      </p:grpSpPr>
      <p:sp>
        <p:nvSpPr>
          <p:cNvPr id="9214" name="Google Shape;9214;p811"/>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11"/>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CONSTRAINTS ÇEŞİTLERİ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9216" name="Google Shape;9216;p8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9217" name="Google Shape;9217;p811"/>
          <p:cNvPicPr preferRelativeResize="0"/>
          <p:nvPr/>
        </p:nvPicPr>
        <p:blipFill rotWithShape="1">
          <a:blip r:embed="rId4">
            <a:alphaModFix/>
          </a:blip>
          <a:srcRect b="0" l="0" r="0" t="0"/>
          <a:stretch/>
        </p:blipFill>
        <p:spPr>
          <a:xfrm>
            <a:off x="7543800" y="-190500"/>
            <a:ext cx="3919785" cy="2204879"/>
          </a:xfrm>
          <a:prstGeom prst="rect">
            <a:avLst/>
          </a:prstGeom>
          <a:noFill/>
          <a:ln>
            <a:noFill/>
          </a:ln>
        </p:spPr>
      </p:pic>
      <p:sp>
        <p:nvSpPr>
          <p:cNvPr id="9218" name="Google Shape;9218;p811"/>
          <p:cNvSpPr txBox="1"/>
          <p:nvPr/>
        </p:nvSpPr>
        <p:spPr>
          <a:xfrm>
            <a:off x="10357520" y="6731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PRIMARY KEY</a:t>
            </a:r>
            <a:endParaRPr/>
          </a:p>
        </p:txBody>
      </p:sp>
      <p:cxnSp>
        <p:nvCxnSpPr>
          <p:cNvPr id="9219" name="Google Shape;9219;p811"/>
          <p:cNvCxnSpPr/>
          <p:nvPr/>
        </p:nvCxnSpPr>
        <p:spPr>
          <a:xfrm>
            <a:off x="9102581" y="1562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20" name="Google Shape;9220;p811"/>
          <p:cNvPicPr preferRelativeResize="0"/>
          <p:nvPr/>
        </p:nvPicPr>
        <p:blipFill rotWithShape="1">
          <a:blip r:embed="rId4">
            <a:alphaModFix/>
          </a:blip>
          <a:srcRect b="0" l="0" r="0" t="0"/>
          <a:stretch/>
        </p:blipFill>
        <p:spPr>
          <a:xfrm>
            <a:off x="7543800" y="1262221"/>
            <a:ext cx="3919785" cy="2204879"/>
          </a:xfrm>
          <a:prstGeom prst="rect">
            <a:avLst/>
          </a:prstGeom>
          <a:noFill/>
          <a:ln>
            <a:noFill/>
          </a:ln>
        </p:spPr>
      </p:pic>
      <p:sp>
        <p:nvSpPr>
          <p:cNvPr id="9221" name="Google Shape;9221;p811"/>
          <p:cNvSpPr txBox="1"/>
          <p:nvPr/>
        </p:nvSpPr>
        <p:spPr>
          <a:xfrm>
            <a:off x="10357520" y="21259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FOREIGN KEY</a:t>
            </a:r>
            <a:endParaRPr sz="2900">
              <a:solidFill>
                <a:srgbClr val="FFFFFF"/>
              </a:solidFill>
              <a:latin typeface="Arial"/>
              <a:ea typeface="Arial"/>
              <a:cs typeface="Arial"/>
              <a:sym typeface="Arial"/>
            </a:endParaRPr>
          </a:p>
        </p:txBody>
      </p:sp>
      <p:cxnSp>
        <p:nvCxnSpPr>
          <p:cNvPr id="9222" name="Google Shape;9222;p811"/>
          <p:cNvCxnSpPr/>
          <p:nvPr/>
        </p:nvCxnSpPr>
        <p:spPr>
          <a:xfrm>
            <a:off x="9102581" y="301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23" name="Google Shape;9223;p811"/>
          <p:cNvPicPr preferRelativeResize="0"/>
          <p:nvPr/>
        </p:nvPicPr>
        <p:blipFill rotWithShape="1">
          <a:blip r:embed="rId4">
            <a:alphaModFix/>
          </a:blip>
          <a:srcRect b="0" l="0" r="0" t="0"/>
          <a:stretch/>
        </p:blipFill>
        <p:spPr>
          <a:xfrm>
            <a:off x="7543800" y="2710021"/>
            <a:ext cx="3919785" cy="2204879"/>
          </a:xfrm>
          <a:prstGeom prst="rect">
            <a:avLst/>
          </a:prstGeom>
          <a:noFill/>
          <a:ln>
            <a:noFill/>
          </a:ln>
        </p:spPr>
      </p:pic>
      <p:sp>
        <p:nvSpPr>
          <p:cNvPr id="9224" name="Google Shape;9224;p811"/>
          <p:cNvSpPr txBox="1"/>
          <p:nvPr/>
        </p:nvSpPr>
        <p:spPr>
          <a:xfrm>
            <a:off x="10357520" y="35737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NOT NULL</a:t>
            </a:r>
            <a:endParaRPr sz="2900">
              <a:solidFill>
                <a:srgbClr val="FFFFFF"/>
              </a:solidFill>
              <a:latin typeface="Arial"/>
              <a:ea typeface="Arial"/>
              <a:cs typeface="Arial"/>
              <a:sym typeface="Arial"/>
            </a:endParaRPr>
          </a:p>
        </p:txBody>
      </p:sp>
      <p:cxnSp>
        <p:nvCxnSpPr>
          <p:cNvPr id="9225" name="Google Shape;9225;p811"/>
          <p:cNvCxnSpPr/>
          <p:nvPr/>
        </p:nvCxnSpPr>
        <p:spPr>
          <a:xfrm>
            <a:off x="9102581" y="44626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26" name="Google Shape;9226;p811"/>
          <p:cNvPicPr preferRelativeResize="0"/>
          <p:nvPr/>
        </p:nvPicPr>
        <p:blipFill rotWithShape="1">
          <a:blip r:embed="rId4">
            <a:alphaModFix/>
          </a:blip>
          <a:srcRect b="0" l="0" r="0" t="0"/>
          <a:stretch/>
        </p:blipFill>
        <p:spPr>
          <a:xfrm>
            <a:off x="7543800" y="4234021"/>
            <a:ext cx="3919785" cy="2204879"/>
          </a:xfrm>
          <a:prstGeom prst="rect">
            <a:avLst/>
          </a:prstGeom>
          <a:noFill/>
          <a:ln>
            <a:noFill/>
          </a:ln>
        </p:spPr>
      </p:pic>
      <p:sp>
        <p:nvSpPr>
          <p:cNvPr id="9227" name="Google Shape;9227;p811"/>
          <p:cNvSpPr txBox="1"/>
          <p:nvPr/>
        </p:nvSpPr>
        <p:spPr>
          <a:xfrm>
            <a:off x="10357520" y="50977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UNIQUE</a:t>
            </a:r>
            <a:endParaRPr sz="2900">
              <a:solidFill>
                <a:srgbClr val="FFFFFF"/>
              </a:solidFill>
              <a:latin typeface="Arial"/>
              <a:ea typeface="Arial"/>
              <a:cs typeface="Arial"/>
              <a:sym typeface="Arial"/>
            </a:endParaRPr>
          </a:p>
        </p:txBody>
      </p:sp>
      <p:cxnSp>
        <p:nvCxnSpPr>
          <p:cNvPr id="9228" name="Google Shape;9228;p811"/>
          <p:cNvCxnSpPr/>
          <p:nvPr/>
        </p:nvCxnSpPr>
        <p:spPr>
          <a:xfrm>
            <a:off x="9102581" y="59866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29" name="Google Shape;9229;p811"/>
          <p:cNvPicPr preferRelativeResize="0"/>
          <p:nvPr/>
        </p:nvPicPr>
        <p:blipFill rotWithShape="1">
          <a:blip r:embed="rId4">
            <a:alphaModFix/>
          </a:blip>
          <a:srcRect b="0" l="0" r="0" t="0"/>
          <a:stretch/>
        </p:blipFill>
        <p:spPr>
          <a:xfrm>
            <a:off x="7543800" y="5605621"/>
            <a:ext cx="3919785" cy="2204879"/>
          </a:xfrm>
          <a:prstGeom prst="rect">
            <a:avLst/>
          </a:prstGeom>
          <a:noFill/>
          <a:ln>
            <a:noFill/>
          </a:ln>
        </p:spPr>
      </p:pic>
      <p:sp>
        <p:nvSpPr>
          <p:cNvPr id="9230" name="Google Shape;9230;p811"/>
          <p:cNvSpPr txBox="1"/>
          <p:nvPr/>
        </p:nvSpPr>
        <p:spPr>
          <a:xfrm>
            <a:off x="10357520" y="64693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CHECK</a:t>
            </a:r>
            <a:endParaRPr sz="2900">
              <a:solidFill>
                <a:srgbClr val="FFFFFF"/>
              </a:solidFill>
              <a:latin typeface="Arial"/>
              <a:ea typeface="Arial"/>
              <a:cs typeface="Arial"/>
              <a:sym typeface="Arial"/>
            </a:endParaRPr>
          </a:p>
        </p:txBody>
      </p:sp>
      <p:cxnSp>
        <p:nvCxnSpPr>
          <p:cNvPr id="9231" name="Google Shape;9231;p811"/>
          <p:cNvCxnSpPr/>
          <p:nvPr/>
        </p:nvCxnSpPr>
        <p:spPr>
          <a:xfrm>
            <a:off x="9102581" y="73582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32" name="Google Shape;9232;p811"/>
          <p:cNvPicPr preferRelativeResize="0"/>
          <p:nvPr/>
        </p:nvPicPr>
        <p:blipFill rotWithShape="1">
          <a:blip r:embed="rId4">
            <a:alphaModFix/>
          </a:blip>
          <a:srcRect b="0" l="0" r="0" t="0"/>
          <a:stretch/>
        </p:blipFill>
        <p:spPr>
          <a:xfrm>
            <a:off x="7543800" y="7053421"/>
            <a:ext cx="3919785" cy="2204879"/>
          </a:xfrm>
          <a:prstGeom prst="rect">
            <a:avLst/>
          </a:prstGeom>
          <a:noFill/>
          <a:ln>
            <a:noFill/>
          </a:ln>
        </p:spPr>
      </p:pic>
      <p:sp>
        <p:nvSpPr>
          <p:cNvPr id="9233" name="Google Shape;9233;p811"/>
          <p:cNvSpPr txBox="1"/>
          <p:nvPr/>
        </p:nvSpPr>
        <p:spPr>
          <a:xfrm>
            <a:off x="10357520" y="79171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DEFAULT</a:t>
            </a:r>
            <a:endParaRPr sz="2900">
              <a:solidFill>
                <a:srgbClr val="FFFFFF"/>
              </a:solidFill>
              <a:latin typeface="Arial"/>
              <a:ea typeface="Arial"/>
              <a:cs typeface="Arial"/>
              <a:sym typeface="Arial"/>
            </a:endParaRPr>
          </a:p>
        </p:txBody>
      </p:sp>
      <p:cxnSp>
        <p:nvCxnSpPr>
          <p:cNvPr id="9234" name="Google Shape;9234;p811"/>
          <p:cNvCxnSpPr/>
          <p:nvPr/>
        </p:nvCxnSpPr>
        <p:spPr>
          <a:xfrm>
            <a:off x="9102581" y="8806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235" name="Google Shape;9235;p811"/>
          <p:cNvPicPr preferRelativeResize="0"/>
          <p:nvPr/>
        </p:nvPicPr>
        <p:blipFill rotWithShape="1">
          <a:blip r:embed="rId4">
            <a:alphaModFix/>
          </a:blip>
          <a:srcRect b="0" l="0" r="0" t="0"/>
          <a:stretch/>
        </p:blipFill>
        <p:spPr>
          <a:xfrm>
            <a:off x="7543800" y="8496300"/>
            <a:ext cx="3919785" cy="2204879"/>
          </a:xfrm>
          <a:prstGeom prst="rect">
            <a:avLst/>
          </a:prstGeom>
          <a:noFill/>
          <a:ln>
            <a:noFill/>
          </a:ln>
        </p:spPr>
      </p:pic>
      <p:sp>
        <p:nvSpPr>
          <p:cNvPr id="9236" name="Google Shape;9236;p811"/>
          <p:cNvSpPr txBox="1"/>
          <p:nvPr/>
        </p:nvSpPr>
        <p:spPr>
          <a:xfrm>
            <a:off x="10357520" y="9359982"/>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IDENTITY</a:t>
            </a:r>
            <a:endParaRPr sz="2900">
              <a:solidFill>
                <a:srgbClr val="FFFFFF"/>
              </a:solidFill>
              <a:latin typeface="Arial"/>
              <a:ea typeface="Arial"/>
              <a:cs typeface="Arial"/>
              <a:sym typeface="Arial"/>
            </a:endParaRPr>
          </a:p>
        </p:txBody>
      </p:sp>
    </p:spTree>
  </p:cSld>
  <p:clrMapOvr>
    <a:masterClrMapping/>
  </p:clrMapOvr>
</p:sld>
</file>

<file path=ppt/slides/slide8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0" name="Shape 9240"/>
        <p:cNvGrpSpPr/>
        <p:nvPr/>
      </p:nvGrpSpPr>
      <p:grpSpPr>
        <a:xfrm>
          <a:off x="0" y="0"/>
          <a:ext cx="0" cy="0"/>
          <a:chOff x="0" y="0"/>
          <a:chExt cx="0" cy="0"/>
        </a:xfrm>
      </p:grpSpPr>
      <p:sp>
        <p:nvSpPr>
          <p:cNvPr id="9241" name="Google Shape;9241;p81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12"/>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243" name="Google Shape;9243;p812"/>
          <p:cNvGrpSpPr/>
          <p:nvPr/>
        </p:nvGrpSpPr>
        <p:grpSpPr>
          <a:xfrm>
            <a:off x="7924800" y="1012312"/>
            <a:ext cx="8169664" cy="8405713"/>
            <a:chOff x="0" y="-9525"/>
            <a:chExt cx="10892885" cy="11207616"/>
          </a:xfrm>
        </p:grpSpPr>
        <p:sp>
          <p:nvSpPr>
            <p:cNvPr id="9244" name="Google Shape;9244;p812"/>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245" name="Google Shape;9245;p812"/>
            <p:cNvSpPr txBox="1"/>
            <p:nvPr/>
          </p:nvSpPr>
          <p:spPr>
            <a:xfrm>
              <a:off x="0" y="3135285"/>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Tablolarımızdaki sütunlar veya data’lar oluşturduğumuz kısıtlar veya kurallardır.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Kolon bazında kısıt verebileceğimiz gibi tablo bazında da kısıt adı vererek kurallar oluşturabiliriz.</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Tabloyu oluştururkende yaratılabilirler veya tablo oluşturduktan sonra ALTER ifadesi kullanarak da oluşturulabilirler.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Her kolonun bir veri tipi vardır ancak her kolonun birden fazla kısıtı olabilir.</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9246" name="Google Shape;9246;p8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47" name="Google Shape;9247;p812"/>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248" name="Google Shape;9248;p812"/>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249" name="Google Shape;9249;p812"/>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3" name="Shape 9253"/>
        <p:cNvGrpSpPr/>
        <p:nvPr/>
      </p:nvGrpSpPr>
      <p:grpSpPr>
        <a:xfrm>
          <a:off x="0" y="0"/>
          <a:ext cx="0" cy="0"/>
          <a:chOff x="0" y="0"/>
          <a:chExt cx="0" cy="0"/>
        </a:xfrm>
      </p:grpSpPr>
      <p:sp>
        <p:nvSpPr>
          <p:cNvPr id="9254" name="Google Shape;9254;p81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813"/>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256" name="Google Shape;9256;p813"/>
          <p:cNvGrpSpPr/>
          <p:nvPr/>
        </p:nvGrpSpPr>
        <p:grpSpPr>
          <a:xfrm>
            <a:off x="7924800" y="1012312"/>
            <a:ext cx="8169664" cy="8405713"/>
            <a:chOff x="0" y="-9525"/>
            <a:chExt cx="10892885" cy="11207616"/>
          </a:xfrm>
        </p:grpSpPr>
        <p:sp>
          <p:nvSpPr>
            <p:cNvPr id="9257" name="Google Shape;9257;p813"/>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258" name="Google Shape;9258;p813"/>
            <p:cNvSpPr txBox="1"/>
            <p:nvPr/>
          </p:nvSpPr>
          <p:spPr>
            <a:xfrm>
              <a:off x="0" y="3135285"/>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Constraints’ler tabloya girecek verileri limitleyebilir veya onları adından da anlaşılacağı gibi kısıtlayabilirler.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Eğer belirtilen bir kısta aykırı bir veri girişi veya tam tersi silinmesi söz konusu olursa işlem sonlandırılır.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YAŞ kolonuna 18’den küçük yaş girilmesini engellemişsek,ve yaş bilgisini 22 olarak girmeye kalktığımızda bu işleme izin verilmeyecektir.</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9259" name="Google Shape;9259;p8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60" name="Google Shape;9260;p813"/>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261" name="Google Shape;9261;p813"/>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262" name="Google Shape;9262;p813"/>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6" name="Shape 9266"/>
        <p:cNvGrpSpPr/>
        <p:nvPr/>
      </p:nvGrpSpPr>
      <p:grpSpPr>
        <a:xfrm>
          <a:off x="0" y="0"/>
          <a:ext cx="0" cy="0"/>
          <a:chOff x="0" y="0"/>
          <a:chExt cx="0" cy="0"/>
        </a:xfrm>
      </p:grpSpPr>
      <p:sp>
        <p:nvSpPr>
          <p:cNvPr id="9267" name="Google Shape;9267;p81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814"/>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269" name="Google Shape;9269;p814"/>
          <p:cNvGrpSpPr/>
          <p:nvPr/>
        </p:nvGrpSpPr>
        <p:grpSpPr>
          <a:xfrm>
            <a:off x="7924800" y="1012312"/>
            <a:ext cx="8169664" cy="8405713"/>
            <a:chOff x="0" y="-9525"/>
            <a:chExt cx="10892885" cy="11207616"/>
          </a:xfrm>
        </p:grpSpPr>
        <p:sp>
          <p:nvSpPr>
            <p:cNvPr id="9270" name="Google Shape;9270;p814"/>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271" name="Google Shape;9271;p814"/>
            <p:cNvSpPr txBox="1"/>
            <p:nvPr/>
          </p:nvSpPr>
          <p:spPr>
            <a:xfrm>
              <a:off x="0" y="3135285"/>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Tabloya veya sütunlara koyduğumuz bu kısıtların bir çok önemli avantajı bulunmaktadır.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diğer tablolarla kurduğumuz PK ve FK ilişkisi veri tabanı bütünlüğünün sağlanması açısından oldukça kritiktir.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Çünkü, FK’lar PK tablosundaki PK kolonuna referans olarak oluşturuldukları için FK kolonuna PK kolonunda olmayan bir veriyi giremeyiz.Hata almamız gereklidir.</a:t>
              </a:r>
              <a:endParaRPr/>
            </a:p>
          </p:txBody>
        </p:sp>
      </p:grpSp>
      <p:pic>
        <p:nvPicPr>
          <p:cNvPr id="9272" name="Google Shape;9272;p8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73" name="Google Shape;9273;p814"/>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274" name="Google Shape;9274;p814"/>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275" name="Google Shape;9275;p814"/>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9" name="Shape 9279"/>
        <p:cNvGrpSpPr/>
        <p:nvPr/>
      </p:nvGrpSpPr>
      <p:grpSpPr>
        <a:xfrm>
          <a:off x="0" y="0"/>
          <a:ext cx="0" cy="0"/>
          <a:chOff x="0" y="0"/>
          <a:chExt cx="0" cy="0"/>
        </a:xfrm>
      </p:grpSpPr>
      <p:sp>
        <p:nvSpPr>
          <p:cNvPr id="9280" name="Google Shape;9280;p81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15"/>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282" name="Google Shape;9282;p815"/>
          <p:cNvGrpSpPr/>
          <p:nvPr/>
        </p:nvGrpSpPr>
        <p:grpSpPr>
          <a:xfrm>
            <a:off x="7924800" y="1012312"/>
            <a:ext cx="8169664" cy="8840676"/>
            <a:chOff x="0" y="-9525"/>
            <a:chExt cx="10892885" cy="11787566"/>
          </a:xfrm>
        </p:grpSpPr>
        <p:sp>
          <p:nvSpPr>
            <p:cNvPr id="9283" name="Google Shape;9283;p815"/>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284" name="Google Shape;9284;p815"/>
            <p:cNvSpPr txBox="1"/>
            <p:nvPr/>
          </p:nvSpPr>
          <p:spPr>
            <a:xfrm>
              <a:off x="0" y="2280656"/>
              <a:ext cx="10892885" cy="9497385"/>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Yani,PK sütunda olmayan bir veriyi FK kolonunda görmememiz gereklidir.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Çünkü FK’lar başka bir tablonun PK alanını alarak oluşturulmuşlardır.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Örneğin tekil TCKN’lerin tutulduğu veya daha açık olmak gerekirse ülkemizdeki vatandaşların TCKN’leri ile birlikte İsim ve Soyad bilgilerinin tutulduğu bir tablo düşünelim.Buradaki TCKN kolonumuz PK olarak tanımlanmış olsun.Bir kişinin isimleri ve hatta soyadları aynı olabilir ancak TCKN’leri aynı olamaz öyle değil mi?</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Yine aynı Veri tabanı içerisinde kişilerin ev sahipliğini ve sahip oldukları evlerin adreslerini gösteren ayrı bir tablomuz olduğunu düşünelim.</a:t>
              </a:r>
              <a:endParaRPr/>
            </a:p>
          </p:txBody>
        </p:sp>
      </p:grpSp>
      <p:pic>
        <p:nvPicPr>
          <p:cNvPr id="9285" name="Google Shape;9285;p8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86" name="Google Shape;9286;p815"/>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287" name="Google Shape;9287;p815"/>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288" name="Google Shape;9288;p815"/>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2" name="Shape 9292"/>
        <p:cNvGrpSpPr/>
        <p:nvPr/>
      </p:nvGrpSpPr>
      <p:grpSpPr>
        <a:xfrm>
          <a:off x="0" y="0"/>
          <a:ext cx="0" cy="0"/>
          <a:chOff x="0" y="0"/>
          <a:chExt cx="0" cy="0"/>
        </a:xfrm>
      </p:grpSpPr>
      <p:sp>
        <p:nvSpPr>
          <p:cNvPr id="9293" name="Google Shape;9293;p81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16"/>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295" name="Google Shape;9295;p816"/>
          <p:cNvGrpSpPr/>
          <p:nvPr/>
        </p:nvGrpSpPr>
        <p:grpSpPr>
          <a:xfrm>
            <a:off x="7924800" y="1012312"/>
            <a:ext cx="8169664" cy="9508580"/>
            <a:chOff x="0" y="-9525"/>
            <a:chExt cx="10892885" cy="12678107"/>
          </a:xfrm>
        </p:grpSpPr>
        <p:sp>
          <p:nvSpPr>
            <p:cNvPr id="9296" name="Google Shape;9296;p81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297" name="Google Shape;9297;p816"/>
            <p:cNvSpPr txBox="1"/>
            <p:nvPr/>
          </p:nvSpPr>
          <p:spPr>
            <a:xfrm>
              <a:off x="0" y="3135287"/>
              <a:ext cx="10892885" cy="9533295"/>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İkinci tablodaki sütünlardan birisi de gene TCKN olsun.</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Biz </a:t>
              </a:r>
              <a:r>
                <a:rPr b="0" i="0" lang="en-US" sz="3100" u="none" cap="none" strike="noStrike">
                  <a:solidFill>
                    <a:srgbClr val="FF0000"/>
                  </a:solidFill>
                  <a:latin typeface="Arial"/>
                  <a:ea typeface="Arial"/>
                  <a:cs typeface="Arial"/>
                  <a:sym typeface="Arial"/>
                </a:rPr>
                <a:t>bu 2.tabloda </a:t>
              </a:r>
              <a:r>
                <a:rPr b="0" i="0" lang="en-US" sz="3100" u="none" cap="none" strike="noStrike">
                  <a:solidFill>
                    <a:srgbClr val="000000"/>
                  </a:solidFill>
                  <a:latin typeface="Arial"/>
                  <a:ea typeface="Arial"/>
                  <a:cs typeface="Arial"/>
                  <a:sym typeface="Arial"/>
                </a:rPr>
                <a:t>(sahip olunan evlerin adresleriyle ilgili olan tablo),</a:t>
              </a:r>
              <a:r>
                <a:rPr b="0" i="0" lang="en-US" sz="3100" u="none" cap="none" strike="noStrike">
                  <a:solidFill>
                    <a:srgbClr val="FF0000"/>
                  </a:solidFill>
                  <a:latin typeface="Arial"/>
                  <a:ea typeface="Arial"/>
                  <a:cs typeface="Arial"/>
                  <a:sym typeface="Arial"/>
                </a:rPr>
                <a:t>1.tabloda yer almayan </a:t>
              </a:r>
              <a:r>
                <a:rPr b="0" i="0" lang="en-US" sz="3100" u="none" cap="none" strike="noStrike">
                  <a:solidFill>
                    <a:srgbClr val="000000"/>
                  </a:solidFill>
                  <a:latin typeface="Arial"/>
                  <a:ea typeface="Arial"/>
                  <a:cs typeface="Arial"/>
                  <a:sym typeface="Arial"/>
                </a:rPr>
                <a:t>(Tüm Türkiye Cumhuriyeti vatandaşlarının TCKN’leri ve Ad Soyad bilgilerinin tutulduğu tablo</a:t>
              </a:r>
              <a:r>
                <a:rPr b="0" i="0" lang="en-US" sz="3100" u="none" cap="none" strike="noStrike">
                  <a:solidFill>
                    <a:srgbClr val="FF0000"/>
                  </a:solidFill>
                  <a:latin typeface="Arial"/>
                  <a:ea typeface="Arial"/>
                  <a:cs typeface="Arial"/>
                  <a:sym typeface="Arial"/>
                </a:rPr>
                <a:t>) bir TCKN görebilmemiz mümkün mü ? </a:t>
              </a:r>
              <a:r>
                <a:rPr b="0" i="0" lang="en-US" sz="3100" u="none" cap="none" strike="noStrike">
                  <a:solidFill>
                    <a:srgbClr val="000000"/>
                  </a:solidFill>
                  <a:latin typeface="Arial"/>
                  <a:ea typeface="Arial"/>
                  <a:cs typeface="Arial"/>
                  <a:sym typeface="Arial"/>
                </a:rPr>
                <a:t>Eğer görürsek bu doğru olabilir mi?</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Böyle bir durumda yani 1.tabloda yer almayan bir TCKN’nin isim ve soyad bilgisine nasıl ulaşcağız?</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9298" name="Google Shape;9298;p81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299" name="Google Shape;9299;p816"/>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300" name="Google Shape;9300;p816"/>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301" name="Google Shape;9301;p816"/>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5" name="Shape 9305"/>
        <p:cNvGrpSpPr/>
        <p:nvPr/>
      </p:nvGrpSpPr>
      <p:grpSpPr>
        <a:xfrm>
          <a:off x="0" y="0"/>
          <a:ext cx="0" cy="0"/>
          <a:chOff x="0" y="0"/>
          <a:chExt cx="0" cy="0"/>
        </a:xfrm>
      </p:grpSpPr>
      <p:sp>
        <p:nvSpPr>
          <p:cNvPr id="9306" name="Google Shape;9306;p81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17"/>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308" name="Google Shape;9308;p817"/>
          <p:cNvGrpSpPr/>
          <p:nvPr/>
        </p:nvGrpSpPr>
        <p:grpSpPr>
          <a:xfrm>
            <a:off x="7924800" y="1012312"/>
            <a:ext cx="8169664" cy="8907417"/>
            <a:chOff x="0" y="-9525"/>
            <a:chExt cx="10892885" cy="11876557"/>
          </a:xfrm>
        </p:grpSpPr>
        <p:sp>
          <p:nvSpPr>
            <p:cNvPr id="9309" name="Google Shape;9309;p817"/>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310" name="Google Shape;9310;p817"/>
            <p:cNvSpPr txBox="1"/>
            <p:nvPr/>
          </p:nvSpPr>
          <p:spPr>
            <a:xfrm>
              <a:off x="0" y="2349126"/>
              <a:ext cx="10892885" cy="9517906"/>
            </a:xfrm>
            <a:prstGeom prst="rect">
              <a:avLst/>
            </a:prstGeom>
            <a:noFill/>
            <a:ln>
              <a:noFill/>
            </a:ln>
          </p:spPr>
          <p:txBody>
            <a:bodyPr anchorCtr="0" anchor="t" bIns="0" lIns="0" spcFirstLastPara="1" rIns="0" wrap="square" tIns="0">
              <a:spAutoFit/>
            </a:bodyPr>
            <a:lstStyle/>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Çünkü aradığımız kişinin 1.tabloda TCKN bilgisi yok.</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Bir başka örnek düşünelim, Türkiye’deki tüm üniversitelerin tek tek yer aldığı bir tablomuz olsun.Tablomuzda her üniversitenin tekil yani tekrarlanmayan bir ID’si yani numarası olsun. Bu ID’lerin yanında ise tüm üniversitelerin Adres bilgileri yer alsın.</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Diğer bir tablomuzda ise ülkemizdeki tüm öğrencilerin listesi ve yanlarında ülkemizdeki hangi üniversiteyi bitirdikleri veya ülkemizdeki hangi üni’de okudukları bilgisi yer alsın.</a:t>
              </a:r>
              <a:endParaRPr/>
            </a:p>
            <a:p>
              <a:pPr indent="-156845" lvl="1" marL="669290" marR="0" rtl="0" algn="l">
                <a:lnSpc>
                  <a:spcPct val="155000"/>
                </a:lnSpc>
                <a:spcBef>
                  <a:spcPts val="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p:txBody>
        </p:sp>
      </p:grpSp>
      <p:pic>
        <p:nvPicPr>
          <p:cNvPr id="9311" name="Google Shape;9311;p8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312" name="Google Shape;9312;p817"/>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313" name="Google Shape;9313;p817"/>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314" name="Google Shape;9314;p817"/>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8" name="Shape 9318"/>
        <p:cNvGrpSpPr/>
        <p:nvPr/>
      </p:nvGrpSpPr>
      <p:grpSpPr>
        <a:xfrm>
          <a:off x="0" y="0"/>
          <a:ext cx="0" cy="0"/>
          <a:chOff x="0" y="0"/>
          <a:chExt cx="0" cy="0"/>
        </a:xfrm>
      </p:grpSpPr>
      <p:sp>
        <p:nvSpPr>
          <p:cNvPr id="9319" name="Google Shape;9319;p81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18"/>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321" name="Google Shape;9321;p818"/>
          <p:cNvGrpSpPr/>
          <p:nvPr/>
        </p:nvGrpSpPr>
        <p:grpSpPr>
          <a:xfrm>
            <a:off x="7924800" y="1012312"/>
            <a:ext cx="8169664" cy="8739254"/>
            <a:chOff x="0" y="-9525"/>
            <a:chExt cx="10892885" cy="11652339"/>
          </a:xfrm>
        </p:grpSpPr>
        <p:sp>
          <p:nvSpPr>
            <p:cNvPr id="9322" name="Google Shape;9322;p818"/>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323" name="Google Shape;9323;p818"/>
            <p:cNvSpPr txBox="1"/>
            <p:nvPr/>
          </p:nvSpPr>
          <p:spPr>
            <a:xfrm>
              <a:off x="0" y="2844763"/>
              <a:ext cx="10892885" cy="8798051"/>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Onur 10’nolu üniversitede, Ayşe 8 no’lu üniversitede okuyor olsun.Bir kişinin birden çok ünivesite bitirmişiği veya okuma durumu elbette olabilir.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Ancak 2.tablomuzda yani,tüm öğrencilerin tutulduğu tabloda 1.tabloda yani tüm üniversitelerin tekil bir şekilde yer aldığı ve yanlarında adres bilgilerinin yer aldığı tablodaki üniversitelerin dışında bir ünivesritede okuyor olması mümkün mü?</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Biz,2.tabloya 1.tabloda yer almayan bir üniversite ID’si girebilir miyiz?</a:t>
              </a:r>
              <a:endParaRPr/>
            </a:p>
          </p:txBody>
        </p:sp>
      </p:grpSp>
      <p:pic>
        <p:nvPicPr>
          <p:cNvPr id="9324" name="Google Shape;9324;p8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325" name="Google Shape;9325;p818"/>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326" name="Google Shape;9326;p818"/>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327" name="Google Shape;9327;p818"/>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1" name="Shape 9331"/>
        <p:cNvGrpSpPr/>
        <p:nvPr/>
      </p:nvGrpSpPr>
      <p:grpSpPr>
        <a:xfrm>
          <a:off x="0" y="0"/>
          <a:ext cx="0" cy="0"/>
          <a:chOff x="0" y="0"/>
          <a:chExt cx="0" cy="0"/>
        </a:xfrm>
      </p:grpSpPr>
      <p:sp>
        <p:nvSpPr>
          <p:cNvPr id="9332" name="Google Shape;9332;p81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19"/>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334" name="Google Shape;9334;p819"/>
          <p:cNvGrpSpPr/>
          <p:nvPr/>
        </p:nvGrpSpPr>
        <p:grpSpPr>
          <a:xfrm>
            <a:off x="7924800" y="647700"/>
            <a:ext cx="8169664" cy="9263756"/>
            <a:chOff x="0" y="-9525"/>
            <a:chExt cx="10892885" cy="12351675"/>
          </a:xfrm>
        </p:grpSpPr>
        <p:sp>
          <p:nvSpPr>
            <p:cNvPr id="9335" name="Google Shape;9335;p819"/>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336" name="Google Shape;9336;p819"/>
            <p:cNvSpPr txBox="1"/>
            <p:nvPr/>
          </p:nvSpPr>
          <p:spPr>
            <a:xfrm>
              <a:off x="0" y="2844763"/>
              <a:ext cx="10892885" cy="9497387"/>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Örneğin böyle bir girişimiz oldu ve Ali’nin yanına ülkemizdeki tüm üniversitelerin tekil bir şekilde yer aldığı tablodaki Üniversite ID’leri dışında bir Numara girdik.</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Örneğin 398 no’lu üniversite olsun bu Numara.</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Yani Ali,398 NO’lu üniversite okusun. Peki şu sorunun cevabını vermeye çalışalım?</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398 no’lu Üniversitenin Adı nedir?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İşte bu bilgiyibulmayaız,çünkü girmiş olduğumuz 398 no’lu üni.bilgisi ilk tabloda yer almamktadır.İlk tablomuzda hata olması mümkün değildir,çünkü biz o tablomuza eksiksiz bir şekilde ülkemizdeki tüm Üniversite Adlarını ve ID’lerini düzgün bir şekilde girdik.</a:t>
              </a:r>
              <a:endParaRPr/>
            </a:p>
          </p:txBody>
        </p:sp>
      </p:grpSp>
      <p:pic>
        <p:nvPicPr>
          <p:cNvPr id="9337" name="Google Shape;9337;p8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338" name="Google Shape;9338;p81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339" name="Google Shape;9339;p819"/>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340" name="Google Shape;9340;p819"/>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grpSp>
        <p:nvGrpSpPr>
          <p:cNvPr id="1012" name="Google Shape;1012;p82"/>
          <p:cNvGrpSpPr/>
          <p:nvPr/>
        </p:nvGrpSpPr>
        <p:grpSpPr>
          <a:xfrm>
            <a:off x="762000" y="2168311"/>
            <a:ext cx="6018865" cy="6287091"/>
            <a:chOff x="-286131" y="6015"/>
            <a:chExt cx="8025153" cy="8382785"/>
          </a:xfrm>
        </p:grpSpPr>
        <p:sp>
          <p:nvSpPr>
            <p:cNvPr id="1013" name="Google Shape;1013;p82"/>
            <p:cNvSpPr txBox="1"/>
            <p:nvPr/>
          </p:nvSpPr>
          <p:spPr>
            <a:xfrm>
              <a:off x="-286131" y="6015"/>
              <a:ext cx="7180222" cy="1350797"/>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7200">
                  <a:solidFill>
                    <a:srgbClr val="E46232"/>
                  </a:solidFill>
                  <a:latin typeface="Arial"/>
                  <a:ea typeface="Arial"/>
                  <a:cs typeface="Arial"/>
                  <a:sym typeface="Arial"/>
                </a:rPr>
                <a:t>DQL</a:t>
              </a:r>
              <a:endParaRPr/>
            </a:p>
          </p:txBody>
        </p:sp>
        <p:sp>
          <p:nvSpPr>
            <p:cNvPr id="1014" name="Google Shape;1014;p82"/>
            <p:cNvSpPr txBox="1"/>
            <p:nvPr/>
          </p:nvSpPr>
          <p:spPr>
            <a:xfrm>
              <a:off x="558800" y="2261569"/>
              <a:ext cx="7180222" cy="612723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a:solidFill>
                    <a:schemeClr val="dk1"/>
                  </a:solidFill>
                  <a:latin typeface="Arial"/>
                  <a:ea typeface="Arial"/>
                  <a:cs typeface="Arial"/>
                  <a:sym typeface="Arial"/>
                </a:rPr>
                <a:t>Veritabanından veri almak için kullanılır.</a:t>
              </a:r>
              <a:endParaRPr/>
            </a:p>
            <a:p>
              <a:pPr indent="0" lvl="0" marL="0" marR="0" rtl="0" algn="l">
                <a:lnSpc>
                  <a:spcPct val="140000"/>
                </a:lnSpc>
                <a:spcBef>
                  <a:spcPts val="0"/>
                </a:spcBef>
                <a:spcAft>
                  <a:spcPts val="0"/>
                </a:spcAft>
                <a:buNone/>
              </a:pPr>
              <a:r>
                <a:rPr lang="en-US" sz="3200">
                  <a:solidFill>
                    <a:schemeClr val="dk1"/>
                  </a:solidFill>
                  <a:latin typeface="Arial"/>
                  <a:ea typeface="Arial"/>
                  <a:cs typeface="Arial"/>
                  <a:sym typeface="Arial"/>
                </a:rPr>
                <a:t>Önümüzdeki uygulamalı derslerimizde Select ifadelerini ve SQL’de veri sorgulama tekniklerini ayrıntılı bir şekilde öğrenceğiz.</a:t>
              </a:r>
              <a:endParaRPr/>
            </a:p>
          </p:txBody>
        </p:sp>
      </p:grpSp>
      <p:sp>
        <p:nvSpPr>
          <p:cNvPr id="1015" name="Google Shape;1015;p82"/>
          <p:cNvSpPr/>
          <p:nvPr/>
        </p:nvSpPr>
        <p:spPr>
          <a:xfrm>
            <a:off x="7813762" y="855982"/>
            <a:ext cx="8861977" cy="7868918"/>
          </a:xfrm>
          <a:custGeom>
            <a:rect b="b" l="l" r="r" t="t"/>
            <a:pathLst>
              <a:path extrusionOk="0" h="3253350" w="3663923">
                <a:moveTo>
                  <a:pt x="3539463" y="3253350"/>
                </a:moveTo>
                <a:lnTo>
                  <a:pt x="124460" y="3253350"/>
                </a:lnTo>
                <a:cubicBezTo>
                  <a:pt x="55880" y="3253350"/>
                  <a:pt x="0" y="3197470"/>
                  <a:pt x="0" y="3128890"/>
                </a:cubicBezTo>
                <a:lnTo>
                  <a:pt x="0" y="124460"/>
                </a:lnTo>
                <a:cubicBezTo>
                  <a:pt x="0" y="55880"/>
                  <a:pt x="55880" y="0"/>
                  <a:pt x="124460" y="0"/>
                </a:cubicBezTo>
                <a:lnTo>
                  <a:pt x="3539463" y="0"/>
                </a:lnTo>
                <a:cubicBezTo>
                  <a:pt x="3608043" y="0"/>
                  <a:pt x="3663923" y="55880"/>
                  <a:pt x="3663923" y="124460"/>
                </a:cubicBezTo>
                <a:lnTo>
                  <a:pt x="3663923" y="3128890"/>
                </a:lnTo>
                <a:cubicBezTo>
                  <a:pt x="3663923" y="3197470"/>
                  <a:pt x="3608043" y="3253350"/>
                  <a:pt x="3539463" y="325335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2"/>
          <p:cNvSpPr/>
          <p:nvPr/>
        </p:nvSpPr>
        <p:spPr>
          <a:xfrm>
            <a:off x="8334126" y="4102870"/>
            <a:ext cx="8925174" cy="1955030"/>
          </a:xfrm>
          <a:custGeom>
            <a:rect b="b" l="l" r="r" t="t"/>
            <a:pathLst>
              <a:path extrusionOk="0" h="808294" w="3690051">
                <a:moveTo>
                  <a:pt x="3565591" y="808294"/>
                </a:moveTo>
                <a:lnTo>
                  <a:pt x="124460" y="808294"/>
                </a:lnTo>
                <a:cubicBezTo>
                  <a:pt x="55880" y="808294"/>
                  <a:pt x="0" y="752414"/>
                  <a:pt x="0" y="683834"/>
                </a:cubicBezTo>
                <a:lnTo>
                  <a:pt x="0" y="124460"/>
                </a:lnTo>
                <a:cubicBezTo>
                  <a:pt x="0" y="55880"/>
                  <a:pt x="55880" y="0"/>
                  <a:pt x="124460" y="0"/>
                </a:cubicBezTo>
                <a:lnTo>
                  <a:pt x="3565591" y="0"/>
                </a:lnTo>
                <a:cubicBezTo>
                  <a:pt x="3634171" y="0"/>
                  <a:pt x="3690051" y="55880"/>
                  <a:pt x="3690051" y="124460"/>
                </a:cubicBezTo>
                <a:lnTo>
                  <a:pt x="3690051" y="683834"/>
                </a:lnTo>
                <a:cubicBezTo>
                  <a:pt x="3690051" y="752414"/>
                  <a:pt x="3634171" y="808294"/>
                  <a:pt x="3565591" y="808294"/>
                </a:cubicBezTo>
                <a:close/>
              </a:path>
            </a:pathLst>
          </a:cu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82"/>
          <p:cNvGrpSpPr/>
          <p:nvPr/>
        </p:nvGrpSpPr>
        <p:grpSpPr>
          <a:xfrm>
            <a:off x="9144000" y="4488955"/>
            <a:ext cx="7347982" cy="822902"/>
            <a:chOff x="0" y="-30227"/>
            <a:chExt cx="9797310" cy="1097202"/>
          </a:xfrm>
        </p:grpSpPr>
        <p:sp>
          <p:nvSpPr>
            <p:cNvPr id="1018" name="Google Shape;1018;p82"/>
            <p:cNvSpPr txBox="1"/>
            <p:nvPr/>
          </p:nvSpPr>
          <p:spPr>
            <a:xfrm>
              <a:off x="0" y="636773"/>
              <a:ext cx="9797310" cy="430202"/>
            </a:xfrm>
            <a:prstGeom prst="rect">
              <a:avLst/>
            </a:prstGeom>
            <a:noFill/>
            <a:ln>
              <a:noFill/>
            </a:ln>
          </p:spPr>
          <p:txBody>
            <a:bodyPr anchorCtr="0" anchor="t" bIns="0" lIns="0" spcFirstLastPara="1" rIns="0" wrap="square" tIns="0">
              <a:spAutoFit/>
            </a:bodyPr>
            <a:lstStyle/>
            <a:p>
              <a:pPr indent="0" lvl="0" marL="0" marR="0" rtl="0" algn="l">
                <a:lnSpc>
                  <a:spcPct val="134850"/>
                </a:lnSpc>
                <a:spcBef>
                  <a:spcPts val="0"/>
                </a:spcBef>
                <a:spcAft>
                  <a:spcPts val="0"/>
                </a:spcAft>
                <a:buNone/>
              </a:pPr>
              <a:r>
                <a:rPr b="0" i="0" lang="en-US" sz="2000">
                  <a:solidFill>
                    <a:srgbClr val="F2F2F2"/>
                  </a:solidFill>
                  <a:latin typeface="Roboto"/>
                  <a:ea typeface="Roboto"/>
                  <a:cs typeface="Roboto"/>
                  <a:sym typeface="Roboto"/>
                </a:rPr>
                <a:t>Veritabanında veri seçmek, veri almak için kullanılır.</a:t>
              </a:r>
              <a:endParaRPr sz="1899" u="none">
                <a:solidFill>
                  <a:srgbClr val="F2F2F2"/>
                </a:solidFill>
                <a:latin typeface="Arial"/>
                <a:ea typeface="Arial"/>
                <a:cs typeface="Arial"/>
                <a:sym typeface="Arial"/>
              </a:endParaRPr>
            </a:p>
          </p:txBody>
        </p:sp>
        <p:sp>
          <p:nvSpPr>
            <p:cNvPr id="1019" name="Google Shape;1019;p82"/>
            <p:cNvSpPr txBox="1"/>
            <p:nvPr/>
          </p:nvSpPr>
          <p:spPr>
            <a:xfrm>
              <a:off x="0" y="-30227"/>
              <a:ext cx="9797310" cy="582125"/>
            </a:xfrm>
            <a:prstGeom prst="rect">
              <a:avLst/>
            </a:prstGeom>
            <a:noFill/>
            <a:ln>
              <a:noFill/>
            </a:ln>
          </p:spPr>
          <p:txBody>
            <a:bodyPr anchorCtr="0" anchor="t" bIns="0" lIns="0" spcFirstLastPara="1" rIns="0" wrap="square" tIns="0">
              <a:spAutoFit/>
            </a:bodyPr>
            <a:lstStyle/>
            <a:p>
              <a:pPr indent="0" lvl="0" marL="0" marR="0" rtl="0" algn="l">
                <a:lnSpc>
                  <a:spcPct val="86638"/>
                </a:lnSpc>
                <a:spcBef>
                  <a:spcPts val="0"/>
                </a:spcBef>
                <a:spcAft>
                  <a:spcPts val="0"/>
                </a:spcAft>
                <a:buNone/>
              </a:pPr>
              <a:r>
                <a:rPr b="1" lang="en-US" sz="3600">
                  <a:solidFill>
                    <a:schemeClr val="lt1"/>
                  </a:solidFill>
                  <a:latin typeface="Arial"/>
                  <a:ea typeface="Arial"/>
                  <a:cs typeface="Arial"/>
                  <a:sym typeface="Arial"/>
                </a:rPr>
                <a:t>SELECT</a:t>
              </a:r>
              <a:endParaRPr b="1" sz="3600" u="none">
                <a:solidFill>
                  <a:schemeClr val="lt1"/>
                </a:solidFill>
                <a:latin typeface="Arial"/>
                <a:ea typeface="Arial"/>
                <a:cs typeface="Arial"/>
                <a:sym typeface="Arial"/>
              </a:endParaRPr>
            </a:p>
          </p:txBody>
        </p:sp>
      </p:grpSp>
    </p:spTree>
  </p:cSld>
  <p:clrMapOvr>
    <a:masterClrMapping/>
  </p:clrMapOvr>
</p:sld>
</file>

<file path=ppt/slides/slide8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4" name="Shape 9344"/>
        <p:cNvGrpSpPr/>
        <p:nvPr/>
      </p:nvGrpSpPr>
      <p:grpSpPr>
        <a:xfrm>
          <a:off x="0" y="0"/>
          <a:ext cx="0" cy="0"/>
          <a:chOff x="0" y="0"/>
          <a:chExt cx="0" cy="0"/>
        </a:xfrm>
      </p:grpSpPr>
      <p:sp>
        <p:nvSpPr>
          <p:cNvPr id="9345" name="Google Shape;9345;p82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820"/>
          <p:cNvSpPr txBox="1"/>
          <p:nvPr/>
        </p:nvSpPr>
        <p:spPr>
          <a:xfrm>
            <a:off x="932527" y="3238500"/>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CONSTRAINTS</a:t>
            </a:r>
            <a:endParaRPr/>
          </a:p>
        </p:txBody>
      </p:sp>
      <p:grpSp>
        <p:nvGrpSpPr>
          <p:cNvPr id="9347" name="Google Shape;9347;p820"/>
          <p:cNvGrpSpPr/>
          <p:nvPr/>
        </p:nvGrpSpPr>
        <p:grpSpPr>
          <a:xfrm>
            <a:off x="7924800" y="647700"/>
            <a:ext cx="8169664" cy="8712323"/>
            <a:chOff x="0" y="-9525"/>
            <a:chExt cx="10892885" cy="11616431"/>
          </a:xfrm>
        </p:grpSpPr>
        <p:sp>
          <p:nvSpPr>
            <p:cNvPr id="9348" name="Google Shape;9348;p820"/>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CONSTRAINTS</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349" name="Google Shape;9349;p820"/>
            <p:cNvSpPr txBox="1"/>
            <p:nvPr/>
          </p:nvSpPr>
          <p:spPr>
            <a:xfrm>
              <a:off x="0" y="2844763"/>
              <a:ext cx="10892885" cy="8762143"/>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Dolayısyla bizim girdiğimiz 398 no’lu üniversite ID’si yanlış bir ID’dir.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Bizim böyle bir bilgiyi giremiyor olmamız gerekiyordu.</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Bu ID’yi girerek veri tabanımız’ın veri bütünselliğini bozmuş olduk.</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İşte koyacağımız kısıtlar ile tablolarımız arasında PK – FK ilişkilerini oluşturacak ve bu 398 no’lu ID’nin 2.tablomuza girilmemesini sağlayacağız.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Onun haricinde sütunlarımıza başka kıstlar veya kurallar koyabilmemizde mümkün elbette.Şimdi bu kısıt türlerini beraber inceleyelim ve SQL sorgularıyla nasıl oluşturcağmızı hepbirlikte öğrenelim.</a:t>
              </a:r>
              <a:endParaRPr/>
            </a:p>
          </p:txBody>
        </p:sp>
      </p:grpSp>
      <p:pic>
        <p:nvPicPr>
          <p:cNvPr id="9350" name="Google Shape;9350;p8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351" name="Google Shape;9351;p820"/>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352" name="Google Shape;9352;p820"/>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CONSTRAINTS TANIMI</a:t>
            </a:r>
            <a:endParaRPr/>
          </a:p>
        </p:txBody>
      </p:sp>
      <p:sp>
        <p:nvSpPr>
          <p:cNvPr id="9353" name="Google Shape;9353;p820"/>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7" name="Shape 9357"/>
        <p:cNvGrpSpPr/>
        <p:nvPr/>
      </p:nvGrpSpPr>
      <p:grpSpPr>
        <a:xfrm>
          <a:off x="0" y="0"/>
          <a:ext cx="0" cy="0"/>
          <a:chOff x="0" y="0"/>
          <a:chExt cx="0" cy="0"/>
        </a:xfrm>
      </p:grpSpPr>
      <p:sp>
        <p:nvSpPr>
          <p:cNvPr id="9358" name="Google Shape;9358;p821"/>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21"/>
          <p:cNvSpPr txBox="1"/>
          <p:nvPr/>
        </p:nvSpPr>
        <p:spPr>
          <a:xfrm>
            <a:off x="1149818" y="3960612"/>
            <a:ext cx="5582475" cy="347377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7200">
                <a:solidFill>
                  <a:schemeClr val="dk1"/>
                </a:solidFill>
                <a:latin typeface="Calibri"/>
                <a:ea typeface="Calibri"/>
                <a:cs typeface="Calibri"/>
                <a:sym typeface="Calibri"/>
              </a:rPr>
              <a:t>CONSTRAINTS ÇEŞİTLERİ</a:t>
            </a:r>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9360" name="Google Shape;9360;p8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9361" name="Google Shape;9361;p821"/>
          <p:cNvPicPr preferRelativeResize="0"/>
          <p:nvPr/>
        </p:nvPicPr>
        <p:blipFill rotWithShape="1">
          <a:blip r:embed="rId4">
            <a:alphaModFix/>
          </a:blip>
          <a:srcRect b="0" l="0" r="0" t="0"/>
          <a:stretch/>
        </p:blipFill>
        <p:spPr>
          <a:xfrm>
            <a:off x="7543800" y="-190500"/>
            <a:ext cx="3919785" cy="2204879"/>
          </a:xfrm>
          <a:prstGeom prst="rect">
            <a:avLst/>
          </a:prstGeom>
          <a:noFill/>
          <a:ln>
            <a:noFill/>
          </a:ln>
        </p:spPr>
      </p:pic>
      <p:sp>
        <p:nvSpPr>
          <p:cNvPr id="9362" name="Google Shape;9362;p821"/>
          <p:cNvSpPr txBox="1"/>
          <p:nvPr/>
        </p:nvSpPr>
        <p:spPr>
          <a:xfrm>
            <a:off x="10357520" y="6731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PRIMARY KEY</a:t>
            </a:r>
            <a:endParaRPr/>
          </a:p>
        </p:txBody>
      </p:sp>
      <p:cxnSp>
        <p:nvCxnSpPr>
          <p:cNvPr id="9363" name="Google Shape;9363;p821"/>
          <p:cNvCxnSpPr/>
          <p:nvPr/>
        </p:nvCxnSpPr>
        <p:spPr>
          <a:xfrm>
            <a:off x="9102581" y="1562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64" name="Google Shape;9364;p821"/>
          <p:cNvPicPr preferRelativeResize="0"/>
          <p:nvPr/>
        </p:nvPicPr>
        <p:blipFill rotWithShape="1">
          <a:blip r:embed="rId4">
            <a:alphaModFix/>
          </a:blip>
          <a:srcRect b="0" l="0" r="0" t="0"/>
          <a:stretch/>
        </p:blipFill>
        <p:spPr>
          <a:xfrm>
            <a:off x="7543800" y="1262221"/>
            <a:ext cx="3919785" cy="2204879"/>
          </a:xfrm>
          <a:prstGeom prst="rect">
            <a:avLst/>
          </a:prstGeom>
          <a:noFill/>
          <a:ln>
            <a:noFill/>
          </a:ln>
        </p:spPr>
      </p:pic>
      <p:sp>
        <p:nvSpPr>
          <p:cNvPr id="9365" name="Google Shape;9365;p821"/>
          <p:cNvSpPr txBox="1"/>
          <p:nvPr/>
        </p:nvSpPr>
        <p:spPr>
          <a:xfrm>
            <a:off x="10357520" y="21259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FOREIGN KEY</a:t>
            </a:r>
            <a:endParaRPr sz="2900">
              <a:solidFill>
                <a:srgbClr val="FFFFFF"/>
              </a:solidFill>
              <a:latin typeface="Arial"/>
              <a:ea typeface="Arial"/>
              <a:cs typeface="Arial"/>
              <a:sym typeface="Arial"/>
            </a:endParaRPr>
          </a:p>
        </p:txBody>
      </p:sp>
      <p:cxnSp>
        <p:nvCxnSpPr>
          <p:cNvPr id="9366" name="Google Shape;9366;p821"/>
          <p:cNvCxnSpPr/>
          <p:nvPr/>
        </p:nvCxnSpPr>
        <p:spPr>
          <a:xfrm>
            <a:off x="9102581" y="30148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67" name="Google Shape;9367;p821"/>
          <p:cNvPicPr preferRelativeResize="0"/>
          <p:nvPr/>
        </p:nvPicPr>
        <p:blipFill rotWithShape="1">
          <a:blip r:embed="rId4">
            <a:alphaModFix/>
          </a:blip>
          <a:srcRect b="0" l="0" r="0" t="0"/>
          <a:stretch/>
        </p:blipFill>
        <p:spPr>
          <a:xfrm>
            <a:off x="7543800" y="2710021"/>
            <a:ext cx="3919785" cy="2204879"/>
          </a:xfrm>
          <a:prstGeom prst="rect">
            <a:avLst/>
          </a:prstGeom>
          <a:noFill/>
          <a:ln>
            <a:noFill/>
          </a:ln>
        </p:spPr>
      </p:pic>
      <p:sp>
        <p:nvSpPr>
          <p:cNvPr id="9368" name="Google Shape;9368;p821"/>
          <p:cNvSpPr txBox="1"/>
          <p:nvPr/>
        </p:nvSpPr>
        <p:spPr>
          <a:xfrm>
            <a:off x="10357520" y="35737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NOT NULL</a:t>
            </a:r>
            <a:endParaRPr sz="2900">
              <a:solidFill>
                <a:srgbClr val="FFFFFF"/>
              </a:solidFill>
              <a:latin typeface="Arial"/>
              <a:ea typeface="Arial"/>
              <a:cs typeface="Arial"/>
              <a:sym typeface="Arial"/>
            </a:endParaRPr>
          </a:p>
        </p:txBody>
      </p:sp>
      <p:cxnSp>
        <p:nvCxnSpPr>
          <p:cNvPr id="9369" name="Google Shape;9369;p821"/>
          <p:cNvCxnSpPr/>
          <p:nvPr/>
        </p:nvCxnSpPr>
        <p:spPr>
          <a:xfrm>
            <a:off x="9102581" y="44626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70" name="Google Shape;9370;p821"/>
          <p:cNvPicPr preferRelativeResize="0"/>
          <p:nvPr/>
        </p:nvPicPr>
        <p:blipFill rotWithShape="1">
          <a:blip r:embed="rId4">
            <a:alphaModFix/>
          </a:blip>
          <a:srcRect b="0" l="0" r="0" t="0"/>
          <a:stretch/>
        </p:blipFill>
        <p:spPr>
          <a:xfrm>
            <a:off x="7543800" y="4234021"/>
            <a:ext cx="3919785" cy="2204879"/>
          </a:xfrm>
          <a:prstGeom prst="rect">
            <a:avLst/>
          </a:prstGeom>
          <a:noFill/>
          <a:ln>
            <a:noFill/>
          </a:ln>
        </p:spPr>
      </p:pic>
      <p:sp>
        <p:nvSpPr>
          <p:cNvPr id="9371" name="Google Shape;9371;p821"/>
          <p:cNvSpPr txBox="1"/>
          <p:nvPr/>
        </p:nvSpPr>
        <p:spPr>
          <a:xfrm>
            <a:off x="10357520" y="50977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UNIQUE</a:t>
            </a:r>
            <a:endParaRPr sz="2900">
              <a:solidFill>
                <a:srgbClr val="FFFFFF"/>
              </a:solidFill>
              <a:latin typeface="Arial"/>
              <a:ea typeface="Arial"/>
              <a:cs typeface="Arial"/>
              <a:sym typeface="Arial"/>
            </a:endParaRPr>
          </a:p>
        </p:txBody>
      </p:sp>
      <p:cxnSp>
        <p:nvCxnSpPr>
          <p:cNvPr id="9372" name="Google Shape;9372;p821"/>
          <p:cNvCxnSpPr/>
          <p:nvPr/>
        </p:nvCxnSpPr>
        <p:spPr>
          <a:xfrm>
            <a:off x="9102581" y="59866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73" name="Google Shape;9373;p821"/>
          <p:cNvPicPr preferRelativeResize="0"/>
          <p:nvPr/>
        </p:nvPicPr>
        <p:blipFill rotWithShape="1">
          <a:blip r:embed="rId4">
            <a:alphaModFix/>
          </a:blip>
          <a:srcRect b="0" l="0" r="0" t="0"/>
          <a:stretch/>
        </p:blipFill>
        <p:spPr>
          <a:xfrm>
            <a:off x="7543800" y="5605621"/>
            <a:ext cx="3919785" cy="2204879"/>
          </a:xfrm>
          <a:prstGeom prst="rect">
            <a:avLst/>
          </a:prstGeom>
          <a:noFill/>
          <a:ln>
            <a:noFill/>
          </a:ln>
        </p:spPr>
      </p:pic>
      <p:sp>
        <p:nvSpPr>
          <p:cNvPr id="9374" name="Google Shape;9374;p821"/>
          <p:cNvSpPr txBox="1"/>
          <p:nvPr/>
        </p:nvSpPr>
        <p:spPr>
          <a:xfrm>
            <a:off x="10357520" y="64693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CHECK</a:t>
            </a:r>
            <a:endParaRPr sz="2900">
              <a:solidFill>
                <a:srgbClr val="FFFFFF"/>
              </a:solidFill>
              <a:latin typeface="Arial"/>
              <a:ea typeface="Arial"/>
              <a:cs typeface="Arial"/>
              <a:sym typeface="Arial"/>
            </a:endParaRPr>
          </a:p>
        </p:txBody>
      </p:sp>
      <p:cxnSp>
        <p:nvCxnSpPr>
          <p:cNvPr id="9375" name="Google Shape;9375;p821"/>
          <p:cNvCxnSpPr/>
          <p:nvPr/>
        </p:nvCxnSpPr>
        <p:spPr>
          <a:xfrm>
            <a:off x="9102581" y="73582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76" name="Google Shape;9376;p821"/>
          <p:cNvPicPr preferRelativeResize="0"/>
          <p:nvPr/>
        </p:nvPicPr>
        <p:blipFill rotWithShape="1">
          <a:blip r:embed="rId4">
            <a:alphaModFix/>
          </a:blip>
          <a:srcRect b="0" l="0" r="0" t="0"/>
          <a:stretch/>
        </p:blipFill>
        <p:spPr>
          <a:xfrm>
            <a:off x="7543800" y="7053421"/>
            <a:ext cx="3919785" cy="2204879"/>
          </a:xfrm>
          <a:prstGeom prst="rect">
            <a:avLst/>
          </a:prstGeom>
          <a:noFill/>
          <a:ln>
            <a:noFill/>
          </a:ln>
        </p:spPr>
      </p:pic>
      <p:sp>
        <p:nvSpPr>
          <p:cNvPr id="9377" name="Google Shape;9377;p821"/>
          <p:cNvSpPr txBox="1"/>
          <p:nvPr/>
        </p:nvSpPr>
        <p:spPr>
          <a:xfrm>
            <a:off x="10357520" y="7917103"/>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DEFAULT</a:t>
            </a:r>
            <a:endParaRPr sz="2900">
              <a:solidFill>
                <a:srgbClr val="FFFFFF"/>
              </a:solidFill>
              <a:latin typeface="Arial"/>
              <a:ea typeface="Arial"/>
              <a:cs typeface="Arial"/>
              <a:sym typeface="Arial"/>
            </a:endParaRPr>
          </a:p>
        </p:txBody>
      </p:sp>
      <p:cxnSp>
        <p:nvCxnSpPr>
          <p:cNvPr id="9378" name="Google Shape;9378;p821"/>
          <p:cNvCxnSpPr/>
          <p:nvPr/>
        </p:nvCxnSpPr>
        <p:spPr>
          <a:xfrm>
            <a:off x="9102581" y="8806021"/>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9379" name="Google Shape;9379;p821"/>
          <p:cNvPicPr preferRelativeResize="0"/>
          <p:nvPr/>
        </p:nvPicPr>
        <p:blipFill rotWithShape="1">
          <a:blip r:embed="rId4">
            <a:alphaModFix/>
          </a:blip>
          <a:srcRect b="0" l="0" r="0" t="0"/>
          <a:stretch/>
        </p:blipFill>
        <p:spPr>
          <a:xfrm>
            <a:off x="7543800" y="8496300"/>
            <a:ext cx="3919785" cy="2204879"/>
          </a:xfrm>
          <a:prstGeom prst="rect">
            <a:avLst/>
          </a:prstGeom>
          <a:noFill/>
          <a:ln>
            <a:noFill/>
          </a:ln>
        </p:spPr>
      </p:pic>
      <p:sp>
        <p:nvSpPr>
          <p:cNvPr id="9380" name="Google Shape;9380;p821"/>
          <p:cNvSpPr txBox="1"/>
          <p:nvPr/>
        </p:nvSpPr>
        <p:spPr>
          <a:xfrm>
            <a:off x="10357520" y="9359982"/>
            <a:ext cx="6672546" cy="403444"/>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IDENTITY</a:t>
            </a:r>
            <a:endParaRPr sz="2900">
              <a:solidFill>
                <a:srgbClr val="FFFFFF"/>
              </a:solidFill>
              <a:latin typeface="Arial"/>
              <a:ea typeface="Arial"/>
              <a:cs typeface="Arial"/>
              <a:sym typeface="Arial"/>
            </a:endParaRPr>
          </a:p>
        </p:txBody>
      </p:sp>
    </p:spTree>
  </p:cSld>
  <p:clrMapOvr>
    <a:masterClrMapping/>
  </p:clrMapOvr>
</p:sld>
</file>

<file path=ppt/slides/slide8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4" name="Shape 9384"/>
        <p:cNvGrpSpPr/>
        <p:nvPr/>
      </p:nvGrpSpPr>
      <p:grpSpPr>
        <a:xfrm>
          <a:off x="0" y="0"/>
          <a:ext cx="0" cy="0"/>
          <a:chOff x="0" y="0"/>
          <a:chExt cx="0" cy="0"/>
        </a:xfrm>
      </p:grpSpPr>
      <p:sp>
        <p:nvSpPr>
          <p:cNvPr id="9385" name="Google Shape;9385;p82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6" name="Google Shape;9386;p8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387" name="Google Shape;9387;p8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388" name="Google Shape;9388;p82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a:t>
            </a:r>
            <a:endParaRPr/>
          </a:p>
        </p:txBody>
      </p:sp>
      <p:pic>
        <p:nvPicPr>
          <p:cNvPr id="9389" name="Google Shape;9389;p822"/>
          <p:cNvPicPr preferRelativeResize="0"/>
          <p:nvPr/>
        </p:nvPicPr>
        <p:blipFill rotWithShape="1">
          <a:blip r:embed="rId4">
            <a:alphaModFix/>
          </a:blip>
          <a:srcRect b="0" l="0" r="0" t="0"/>
          <a:stretch/>
        </p:blipFill>
        <p:spPr>
          <a:xfrm>
            <a:off x="762000" y="3286205"/>
            <a:ext cx="17068800" cy="3714590"/>
          </a:xfrm>
          <a:prstGeom prst="rect">
            <a:avLst/>
          </a:prstGeom>
          <a:noFill/>
          <a:ln>
            <a:noFill/>
          </a:ln>
        </p:spPr>
      </p:pic>
      <p:pic>
        <p:nvPicPr>
          <p:cNvPr id="9390" name="Google Shape;9390;p822"/>
          <p:cNvPicPr preferRelativeResize="0"/>
          <p:nvPr/>
        </p:nvPicPr>
        <p:blipFill rotWithShape="1">
          <a:blip r:embed="rId5">
            <a:alphaModFix/>
          </a:blip>
          <a:srcRect b="0" l="0" r="0" t="0"/>
          <a:stretch/>
        </p:blipFill>
        <p:spPr>
          <a:xfrm>
            <a:off x="685801" y="7429501"/>
            <a:ext cx="9407594" cy="1298102"/>
          </a:xfrm>
          <a:prstGeom prst="rect">
            <a:avLst/>
          </a:prstGeom>
          <a:noFill/>
          <a:ln>
            <a:noFill/>
          </a:ln>
        </p:spPr>
      </p:pic>
    </p:spTree>
  </p:cSld>
  <p:clrMapOvr>
    <a:masterClrMapping/>
  </p:clrMapOvr>
</p:sld>
</file>

<file path=ppt/slides/slide8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4" name="Shape 9394"/>
        <p:cNvGrpSpPr/>
        <p:nvPr/>
      </p:nvGrpSpPr>
      <p:grpSpPr>
        <a:xfrm>
          <a:off x="0" y="0"/>
          <a:ext cx="0" cy="0"/>
          <a:chOff x="0" y="0"/>
          <a:chExt cx="0" cy="0"/>
        </a:xfrm>
      </p:grpSpPr>
      <p:sp>
        <p:nvSpPr>
          <p:cNvPr id="9395" name="Google Shape;9395;p82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96" name="Google Shape;9396;p8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397" name="Google Shape;9397;p8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398" name="Google Shape;9398;p82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a:t>
            </a:r>
            <a:endParaRPr/>
          </a:p>
        </p:txBody>
      </p:sp>
      <p:pic>
        <p:nvPicPr>
          <p:cNvPr id="9399" name="Google Shape;9399;p823"/>
          <p:cNvPicPr preferRelativeResize="0"/>
          <p:nvPr/>
        </p:nvPicPr>
        <p:blipFill rotWithShape="1">
          <a:blip r:embed="rId4">
            <a:alphaModFix/>
          </a:blip>
          <a:srcRect b="0" l="0" r="0" t="0"/>
          <a:stretch/>
        </p:blipFill>
        <p:spPr>
          <a:xfrm>
            <a:off x="1097662" y="3320989"/>
            <a:ext cx="16128738" cy="1676400"/>
          </a:xfrm>
          <a:prstGeom prst="rect">
            <a:avLst/>
          </a:prstGeom>
          <a:noFill/>
          <a:ln>
            <a:noFill/>
          </a:ln>
        </p:spPr>
      </p:pic>
      <p:pic>
        <p:nvPicPr>
          <p:cNvPr id="9400" name="Google Shape;9400;p823"/>
          <p:cNvPicPr preferRelativeResize="0"/>
          <p:nvPr/>
        </p:nvPicPr>
        <p:blipFill rotWithShape="1">
          <a:blip r:embed="rId5">
            <a:alphaModFix/>
          </a:blip>
          <a:srcRect b="0" l="0" r="0" t="0"/>
          <a:stretch/>
        </p:blipFill>
        <p:spPr>
          <a:xfrm>
            <a:off x="5257800" y="5562243"/>
            <a:ext cx="6073517" cy="3924657"/>
          </a:xfrm>
          <a:prstGeom prst="rect">
            <a:avLst/>
          </a:prstGeom>
          <a:noFill/>
          <a:ln>
            <a:noFill/>
          </a:ln>
        </p:spPr>
      </p:pic>
    </p:spTree>
  </p:cSld>
  <p:clrMapOvr>
    <a:masterClrMapping/>
  </p:clrMapOvr>
</p:sld>
</file>

<file path=ppt/slides/slide8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4" name="Shape 9404"/>
        <p:cNvGrpSpPr/>
        <p:nvPr/>
      </p:nvGrpSpPr>
      <p:grpSpPr>
        <a:xfrm>
          <a:off x="0" y="0"/>
          <a:ext cx="0" cy="0"/>
          <a:chOff x="0" y="0"/>
          <a:chExt cx="0" cy="0"/>
        </a:xfrm>
      </p:grpSpPr>
      <p:sp>
        <p:nvSpPr>
          <p:cNvPr id="9405" name="Google Shape;9405;p82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6" name="Google Shape;9406;p8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07" name="Google Shape;9407;p82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08" name="Google Shape;9408;p82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09" name="Google Shape;9409;p824"/>
          <p:cNvPicPr preferRelativeResize="0"/>
          <p:nvPr/>
        </p:nvPicPr>
        <p:blipFill rotWithShape="1">
          <a:blip r:embed="rId4">
            <a:alphaModFix/>
          </a:blip>
          <a:srcRect b="0" l="0" r="0" t="0"/>
          <a:stretch/>
        </p:blipFill>
        <p:spPr>
          <a:xfrm>
            <a:off x="1143000" y="3712018"/>
            <a:ext cx="8203638" cy="3203486"/>
          </a:xfrm>
          <a:prstGeom prst="rect">
            <a:avLst/>
          </a:prstGeom>
          <a:noFill/>
          <a:ln>
            <a:noFill/>
          </a:ln>
        </p:spPr>
      </p:pic>
      <p:pic>
        <p:nvPicPr>
          <p:cNvPr id="9410" name="Google Shape;9410;p824"/>
          <p:cNvPicPr preferRelativeResize="0"/>
          <p:nvPr/>
        </p:nvPicPr>
        <p:blipFill rotWithShape="1">
          <a:blip r:embed="rId5">
            <a:alphaModFix/>
          </a:blip>
          <a:srcRect b="0" l="0" r="0" t="0"/>
          <a:stretch/>
        </p:blipFill>
        <p:spPr>
          <a:xfrm>
            <a:off x="9601200" y="3672263"/>
            <a:ext cx="6917417" cy="3203486"/>
          </a:xfrm>
          <a:prstGeom prst="rect">
            <a:avLst/>
          </a:prstGeom>
          <a:noFill/>
          <a:ln>
            <a:noFill/>
          </a:ln>
        </p:spPr>
      </p:pic>
    </p:spTree>
  </p:cSld>
  <p:clrMapOvr>
    <a:masterClrMapping/>
  </p:clrMapOvr>
</p:sld>
</file>

<file path=ppt/slides/slide8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4" name="Shape 9414"/>
        <p:cNvGrpSpPr/>
        <p:nvPr/>
      </p:nvGrpSpPr>
      <p:grpSpPr>
        <a:xfrm>
          <a:off x="0" y="0"/>
          <a:ext cx="0" cy="0"/>
          <a:chOff x="0" y="0"/>
          <a:chExt cx="0" cy="0"/>
        </a:xfrm>
      </p:grpSpPr>
      <p:sp>
        <p:nvSpPr>
          <p:cNvPr id="9415" name="Google Shape;9415;p82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16" name="Google Shape;9416;p8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17" name="Google Shape;9417;p82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18" name="Google Shape;9418;p82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19" name="Google Shape;9419;p825"/>
          <p:cNvPicPr preferRelativeResize="0"/>
          <p:nvPr/>
        </p:nvPicPr>
        <p:blipFill rotWithShape="1">
          <a:blip r:embed="rId4">
            <a:alphaModFix/>
          </a:blip>
          <a:srcRect b="0" l="0" r="0" t="0"/>
          <a:stretch/>
        </p:blipFill>
        <p:spPr>
          <a:xfrm>
            <a:off x="1188150" y="3650521"/>
            <a:ext cx="15911699" cy="4509660"/>
          </a:xfrm>
          <a:prstGeom prst="rect">
            <a:avLst/>
          </a:prstGeom>
          <a:noFill/>
          <a:ln>
            <a:noFill/>
          </a:ln>
        </p:spPr>
      </p:pic>
    </p:spTree>
  </p:cSld>
  <p:clrMapOvr>
    <a:masterClrMapping/>
  </p:clrMapOvr>
</p:sld>
</file>

<file path=ppt/slides/slide8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3" name="Shape 9423"/>
        <p:cNvGrpSpPr/>
        <p:nvPr/>
      </p:nvGrpSpPr>
      <p:grpSpPr>
        <a:xfrm>
          <a:off x="0" y="0"/>
          <a:ext cx="0" cy="0"/>
          <a:chOff x="0" y="0"/>
          <a:chExt cx="0" cy="0"/>
        </a:xfrm>
      </p:grpSpPr>
      <p:sp>
        <p:nvSpPr>
          <p:cNvPr id="9424" name="Google Shape;9424;p82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5" name="Google Shape;9425;p82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26" name="Google Shape;9426;p82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27" name="Google Shape;9427;p82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28" name="Google Shape;9428;p826"/>
          <p:cNvPicPr preferRelativeResize="0"/>
          <p:nvPr/>
        </p:nvPicPr>
        <p:blipFill rotWithShape="1">
          <a:blip r:embed="rId4">
            <a:alphaModFix/>
          </a:blip>
          <a:srcRect b="0" l="0" r="0" t="0"/>
          <a:stretch/>
        </p:blipFill>
        <p:spPr>
          <a:xfrm>
            <a:off x="1522062" y="3314700"/>
            <a:ext cx="6533079" cy="4858773"/>
          </a:xfrm>
          <a:prstGeom prst="rect">
            <a:avLst/>
          </a:prstGeom>
          <a:noFill/>
          <a:ln>
            <a:noFill/>
          </a:ln>
        </p:spPr>
      </p:pic>
      <p:pic>
        <p:nvPicPr>
          <p:cNvPr id="9429" name="Google Shape;9429;p826"/>
          <p:cNvPicPr preferRelativeResize="0"/>
          <p:nvPr/>
        </p:nvPicPr>
        <p:blipFill rotWithShape="1">
          <a:blip r:embed="rId5">
            <a:alphaModFix/>
          </a:blip>
          <a:srcRect b="0" l="0" r="0" t="0"/>
          <a:stretch/>
        </p:blipFill>
        <p:spPr>
          <a:xfrm>
            <a:off x="9621321" y="3509882"/>
            <a:ext cx="6533079" cy="4366412"/>
          </a:xfrm>
          <a:prstGeom prst="rect">
            <a:avLst/>
          </a:prstGeom>
          <a:noFill/>
          <a:ln>
            <a:noFill/>
          </a:ln>
        </p:spPr>
      </p:pic>
    </p:spTree>
  </p:cSld>
  <p:clrMapOvr>
    <a:masterClrMapping/>
  </p:clrMapOvr>
</p:sld>
</file>

<file path=ppt/slides/slide8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3" name="Shape 9433"/>
        <p:cNvGrpSpPr/>
        <p:nvPr/>
      </p:nvGrpSpPr>
      <p:grpSpPr>
        <a:xfrm>
          <a:off x="0" y="0"/>
          <a:ext cx="0" cy="0"/>
          <a:chOff x="0" y="0"/>
          <a:chExt cx="0" cy="0"/>
        </a:xfrm>
      </p:grpSpPr>
      <p:sp>
        <p:nvSpPr>
          <p:cNvPr id="9434" name="Google Shape;9434;p82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35" name="Google Shape;9435;p8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36" name="Google Shape;9436;p82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37" name="Google Shape;9437;p82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38" name="Google Shape;9438;p827"/>
          <p:cNvPicPr preferRelativeResize="0"/>
          <p:nvPr/>
        </p:nvPicPr>
        <p:blipFill rotWithShape="1">
          <a:blip r:embed="rId4">
            <a:alphaModFix/>
          </a:blip>
          <a:srcRect b="0" l="0" r="0" t="0"/>
          <a:stretch/>
        </p:blipFill>
        <p:spPr>
          <a:xfrm>
            <a:off x="1436823" y="3521947"/>
            <a:ext cx="15661805" cy="5181545"/>
          </a:xfrm>
          <a:prstGeom prst="rect">
            <a:avLst/>
          </a:prstGeom>
          <a:noFill/>
          <a:ln>
            <a:noFill/>
          </a:ln>
        </p:spPr>
      </p:pic>
    </p:spTree>
  </p:cSld>
  <p:clrMapOvr>
    <a:masterClrMapping/>
  </p:clrMapOvr>
</p:sld>
</file>

<file path=ppt/slides/slide8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2" name="Shape 9442"/>
        <p:cNvGrpSpPr/>
        <p:nvPr/>
      </p:nvGrpSpPr>
      <p:grpSpPr>
        <a:xfrm>
          <a:off x="0" y="0"/>
          <a:ext cx="0" cy="0"/>
          <a:chOff x="0" y="0"/>
          <a:chExt cx="0" cy="0"/>
        </a:xfrm>
      </p:grpSpPr>
      <p:sp>
        <p:nvSpPr>
          <p:cNvPr id="9443" name="Google Shape;9443;p82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44" name="Google Shape;9444;p8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45" name="Google Shape;9445;p82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46" name="Google Shape;9446;p82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47" name="Google Shape;9447;p828"/>
          <p:cNvPicPr preferRelativeResize="0"/>
          <p:nvPr/>
        </p:nvPicPr>
        <p:blipFill rotWithShape="1">
          <a:blip r:embed="rId4">
            <a:alphaModFix/>
          </a:blip>
          <a:srcRect b="0" l="0" r="0" t="0"/>
          <a:stretch/>
        </p:blipFill>
        <p:spPr>
          <a:xfrm>
            <a:off x="2743200" y="2476500"/>
            <a:ext cx="12245019" cy="901474"/>
          </a:xfrm>
          <a:prstGeom prst="rect">
            <a:avLst/>
          </a:prstGeom>
          <a:noFill/>
          <a:ln>
            <a:noFill/>
          </a:ln>
        </p:spPr>
      </p:pic>
      <p:pic>
        <p:nvPicPr>
          <p:cNvPr id="9448" name="Google Shape;9448;p828"/>
          <p:cNvPicPr preferRelativeResize="0"/>
          <p:nvPr/>
        </p:nvPicPr>
        <p:blipFill rotWithShape="1">
          <a:blip r:embed="rId5">
            <a:alphaModFix/>
          </a:blip>
          <a:srcRect b="0" l="0" r="0" t="0"/>
          <a:stretch/>
        </p:blipFill>
        <p:spPr>
          <a:xfrm>
            <a:off x="152400" y="4789563"/>
            <a:ext cx="10477373" cy="2218965"/>
          </a:xfrm>
          <a:prstGeom prst="rect">
            <a:avLst/>
          </a:prstGeom>
          <a:noFill/>
          <a:ln>
            <a:noFill/>
          </a:ln>
        </p:spPr>
      </p:pic>
      <p:pic>
        <p:nvPicPr>
          <p:cNvPr id="9449" name="Google Shape;9449;p828"/>
          <p:cNvPicPr preferRelativeResize="0"/>
          <p:nvPr/>
        </p:nvPicPr>
        <p:blipFill rotWithShape="1">
          <a:blip r:embed="rId6">
            <a:alphaModFix/>
          </a:blip>
          <a:srcRect b="0" l="0" r="0" t="0"/>
          <a:stretch/>
        </p:blipFill>
        <p:spPr>
          <a:xfrm>
            <a:off x="10972800" y="4363981"/>
            <a:ext cx="6593621" cy="3172246"/>
          </a:xfrm>
          <a:prstGeom prst="rect">
            <a:avLst/>
          </a:prstGeom>
          <a:noFill/>
          <a:ln>
            <a:noFill/>
          </a:ln>
        </p:spPr>
      </p:pic>
    </p:spTree>
  </p:cSld>
  <p:clrMapOvr>
    <a:masterClrMapping/>
  </p:clrMapOvr>
</p:sld>
</file>

<file path=ppt/slides/slide8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3" name="Shape 9453"/>
        <p:cNvGrpSpPr/>
        <p:nvPr/>
      </p:nvGrpSpPr>
      <p:grpSpPr>
        <a:xfrm>
          <a:off x="0" y="0"/>
          <a:ext cx="0" cy="0"/>
          <a:chOff x="0" y="0"/>
          <a:chExt cx="0" cy="0"/>
        </a:xfrm>
      </p:grpSpPr>
      <p:sp>
        <p:nvSpPr>
          <p:cNvPr id="9454" name="Google Shape;9454;p82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5" name="Google Shape;9455;p8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56" name="Google Shape;9456;p82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57" name="Google Shape;9457;p82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58" name="Google Shape;9458;p829"/>
          <p:cNvPicPr preferRelativeResize="0"/>
          <p:nvPr/>
        </p:nvPicPr>
        <p:blipFill rotWithShape="1">
          <a:blip r:embed="rId4">
            <a:alphaModFix/>
          </a:blip>
          <a:srcRect b="0" l="0" r="0" t="0"/>
          <a:stretch/>
        </p:blipFill>
        <p:spPr>
          <a:xfrm>
            <a:off x="1522062" y="2585227"/>
            <a:ext cx="16407673" cy="3781393"/>
          </a:xfrm>
          <a:prstGeom prst="rect">
            <a:avLst/>
          </a:prstGeom>
          <a:noFill/>
          <a:ln>
            <a:noFill/>
          </a:ln>
        </p:spPr>
      </p:pic>
      <p:pic>
        <p:nvPicPr>
          <p:cNvPr id="9459" name="Google Shape;9459;p829"/>
          <p:cNvPicPr preferRelativeResize="0"/>
          <p:nvPr/>
        </p:nvPicPr>
        <p:blipFill rotWithShape="1">
          <a:blip r:embed="rId5">
            <a:alphaModFix/>
          </a:blip>
          <a:srcRect b="0" l="0" r="0" t="0"/>
          <a:stretch/>
        </p:blipFill>
        <p:spPr>
          <a:xfrm>
            <a:off x="5029200" y="6366620"/>
            <a:ext cx="6672546" cy="317497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3"/>
          <p:cNvSpPr txBox="1"/>
          <p:nvPr/>
        </p:nvSpPr>
        <p:spPr>
          <a:xfrm>
            <a:off x="9430703" y="4305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025" name="Google Shape;1025;p83"/>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3"/>
          <p:cNvSpPr txBox="1"/>
          <p:nvPr/>
        </p:nvSpPr>
        <p:spPr>
          <a:xfrm>
            <a:off x="1149817" y="3695700"/>
            <a:ext cx="5582475" cy="3171317"/>
          </a:xfrm>
          <a:prstGeom prst="rect">
            <a:avLst/>
          </a:prstGeom>
          <a:noFill/>
          <a:ln>
            <a:noFill/>
          </a:ln>
        </p:spPr>
        <p:txBody>
          <a:bodyPr anchorCtr="0" anchor="t" bIns="0" lIns="0" spcFirstLastPara="1" rIns="0" wrap="square" tIns="0">
            <a:spAutoFit/>
          </a:bodyPr>
          <a:lstStyle/>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SELECT İFADESİ </a:t>
            </a:r>
            <a:endParaRPr/>
          </a:p>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&amp;</a:t>
            </a:r>
            <a:endParaRPr/>
          </a:p>
          <a:p>
            <a:pPr indent="0" lvl="0" marL="0" marR="0" rtl="0" algn="ctr">
              <a:lnSpc>
                <a:spcPct val="267187"/>
              </a:lnSpc>
              <a:spcBef>
                <a:spcPts val="0"/>
              </a:spcBef>
              <a:spcAft>
                <a:spcPts val="0"/>
              </a:spcAft>
              <a:buNone/>
            </a:pPr>
            <a:r>
              <a:rPr lang="en-US" sz="3200">
                <a:solidFill>
                  <a:srgbClr val="FFFFFF"/>
                </a:solidFill>
                <a:latin typeface="Arial"/>
                <a:ea typeface="Arial"/>
                <a:cs typeface="Arial"/>
                <a:sym typeface="Arial"/>
              </a:rPr>
              <a:t>ARİTMETİK OPERATÖRLER</a:t>
            </a:r>
            <a:endParaRPr sz="3600">
              <a:solidFill>
                <a:srgbClr val="FFFFFF"/>
              </a:solidFill>
              <a:latin typeface="Arial"/>
              <a:ea typeface="Arial"/>
              <a:cs typeface="Arial"/>
              <a:sym typeface="Arial"/>
            </a:endParaRPr>
          </a:p>
        </p:txBody>
      </p:sp>
      <p:sp>
        <p:nvSpPr>
          <p:cNvPr id="1027" name="Google Shape;1027;p83"/>
          <p:cNvSpPr txBox="1"/>
          <p:nvPr/>
        </p:nvSpPr>
        <p:spPr>
          <a:xfrm>
            <a:off x="10439400" y="4388675"/>
            <a:ext cx="6136167"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SELECT DISTINCT</a:t>
            </a:r>
            <a:endParaRPr/>
          </a:p>
        </p:txBody>
      </p:sp>
      <p:cxnSp>
        <p:nvCxnSpPr>
          <p:cNvPr id="1028" name="Google Shape;1028;p83"/>
          <p:cNvCxnSpPr/>
          <p:nvPr/>
        </p:nvCxnSpPr>
        <p:spPr>
          <a:xfrm>
            <a:off x="9430703"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29" name="Google Shape;1029;p83"/>
          <p:cNvPicPr preferRelativeResize="0"/>
          <p:nvPr/>
        </p:nvPicPr>
        <p:blipFill rotWithShape="1">
          <a:blip r:embed="rId3">
            <a:alphaModFix/>
          </a:blip>
          <a:srcRect b="0" l="0" r="0" t="0"/>
          <a:stretch/>
        </p:blipFill>
        <p:spPr>
          <a:xfrm>
            <a:off x="16154400" y="8895256"/>
            <a:ext cx="1916166" cy="1277444"/>
          </a:xfrm>
          <a:prstGeom prst="rect">
            <a:avLst/>
          </a:prstGeom>
          <a:noFill/>
          <a:ln>
            <a:noFill/>
          </a:ln>
        </p:spPr>
      </p:pic>
      <p:sp>
        <p:nvSpPr>
          <p:cNvPr id="1030" name="Google Shape;1030;p83"/>
          <p:cNvSpPr txBox="1"/>
          <p:nvPr/>
        </p:nvSpPr>
        <p:spPr>
          <a:xfrm>
            <a:off x="9448800" y="2781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31" name="Google Shape;1031;p83"/>
          <p:cNvSpPr txBox="1"/>
          <p:nvPr/>
        </p:nvSpPr>
        <p:spPr>
          <a:xfrm>
            <a:off x="10439400" y="2857500"/>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SELECT</a:t>
            </a:r>
            <a:endParaRPr/>
          </a:p>
        </p:txBody>
      </p:sp>
      <p:cxnSp>
        <p:nvCxnSpPr>
          <p:cNvPr id="1032" name="Google Shape;1032;p83"/>
          <p:cNvCxnSpPr/>
          <p:nvPr/>
        </p:nvCxnSpPr>
        <p:spPr>
          <a:xfrm>
            <a:off x="9448800" y="384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33" name="Google Shape;1033;p83"/>
          <p:cNvSpPr txBox="1"/>
          <p:nvPr/>
        </p:nvSpPr>
        <p:spPr>
          <a:xfrm>
            <a:off x="9436417" y="5753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sp>
        <p:nvSpPr>
          <p:cNvPr id="1034" name="Google Shape;1034;p83"/>
          <p:cNvSpPr txBox="1"/>
          <p:nvPr/>
        </p:nvSpPr>
        <p:spPr>
          <a:xfrm>
            <a:off x="10427017" y="58240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SELECT COUNT ( DISTINCT )</a:t>
            </a:r>
            <a:endParaRPr/>
          </a:p>
        </p:txBody>
      </p:sp>
      <p:cxnSp>
        <p:nvCxnSpPr>
          <p:cNvPr id="1035" name="Google Shape;1035;p83"/>
          <p:cNvCxnSpPr/>
          <p:nvPr/>
        </p:nvCxnSpPr>
        <p:spPr>
          <a:xfrm>
            <a:off x="9436417" y="68199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36" name="Google Shape;1036;p83"/>
          <p:cNvSpPr txBox="1"/>
          <p:nvPr/>
        </p:nvSpPr>
        <p:spPr>
          <a:xfrm>
            <a:off x="9436417" y="7200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sp>
        <p:nvSpPr>
          <p:cNvPr id="1037" name="Google Shape;1037;p83"/>
          <p:cNvSpPr txBox="1"/>
          <p:nvPr/>
        </p:nvSpPr>
        <p:spPr>
          <a:xfrm>
            <a:off x="10427017" y="7271807"/>
            <a:ext cx="6717983" cy="423129"/>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lang="en-US" sz="2000">
                <a:solidFill>
                  <a:srgbClr val="000000"/>
                </a:solidFill>
                <a:latin typeface="Arial"/>
                <a:ea typeface="Arial"/>
                <a:cs typeface="Arial"/>
                <a:sym typeface="Arial"/>
              </a:rPr>
              <a:t>ARİTMETİK OPERATÖRLER</a:t>
            </a:r>
            <a:endParaRPr/>
          </a:p>
        </p:txBody>
      </p:sp>
      <p:cxnSp>
        <p:nvCxnSpPr>
          <p:cNvPr id="1038" name="Google Shape;1038;p83"/>
          <p:cNvCxnSpPr/>
          <p:nvPr/>
        </p:nvCxnSpPr>
        <p:spPr>
          <a:xfrm>
            <a:off x="9436417" y="8267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8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3" name="Shape 9463"/>
        <p:cNvGrpSpPr/>
        <p:nvPr/>
      </p:nvGrpSpPr>
      <p:grpSpPr>
        <a:xfrm>
          <a:off x="0" y="0"/>
          <a:ext cx="0" cy="0"/>
          <a:chOff x="0" y="0"/>
          <a:chExt cx="0" cy="0"/>
        </a:xfrm>
      </p:grpSpPr>
      <p:sp>
        <p:nvSpPr>
          <p:cNvPr id="9464" name="Google Shape;9464;p83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65" name="Google Shape;9465;p8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66" name="Google Shape;9466;p83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67" name="Google Shape;9467;p83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PRIMARY KEY ( PK ) OLUŞTURMA</a:t>
            </a:r>
            <a:endParaRPr/>
          </a:p>
        </p:txBody>
      </p:sp>
      <p:pic>
        <p:nvPicPr>
          <p:cNvPr id="9468" name="Google Shape;9468;p830"/>
          <p:cNvPicPr preferRelativeResize="0"/>
          <p:nvPr/>
        </p:nvPicPr>
        <p:blipFill rotWithShape="1">
          <a:blip r:embed="rId4">
            <a:alphaModFix/>
          </a:blip>
          <a:srcRect b="0" l="0" r="0" t="0"/>
          <a:stretch/>
        </p:blipFill>
        <p:spPr>
          <a:xfrm>
            <a:off x="7086600" y="2644313"/>
            <a:ext cx="2552398" cy="659369"/>
          </a:xfrm>
          <a:prstGeom prst="rect">
            <a:avLst/>
          </a:prstGeom>
          <a:noFill/>
          <a:ln>
            <a:noFill/>
          </a:ln>
        </p:spPr>
      </p:pic>
      <p:pic>
        <p:nvPicPr>
          <p:cNvPr id="9469" name="Google Shape;9469;p830"/>
          <p:cNvPicPr preferRelativeResize="0"/>
          <p:nvPr/>
        </p:nvPicPr>
        <p:blipFill rotWithShape="1">
          <a:blip r:embed="rId5">
            <a:alphaModFix/>
          </a:blip>
          <a:srcRect b="0" l="0" r="0" t="0"/>
          <a:stretch/>
        </p:blipFill>
        <p:spPr>
          <a:xfrm>
            <a:off x="1012746" y="4610100"/>
            <a:ext cx="8138181" cy="3629442"/>
          </a:xfrm>
          <a:prstGeom prst="rect">
            <a:avLst/>
          </a:prstGeom>
          <a:noFill/>
          <a:ln>
            <a:noFill/>
          </a:ln>
        </p:spPr>
      </p:pic>
      <p:pic>
        <p:nvPicPr>
          <p:cNvPr id="9470" name="Google Shape;9470;p830"/>
          <p:cNvPicPr preferRelativeResize="0"/>
          <p:nvPr/>
        </p:nvPicPr>
        <p:blipFill rotWithShape="1">
          <a:blip r:embed="rId6">
            <a:alphaModFix/>
          </a:blip>
          <a:srcRect b="0" l="0" r="0" t="0"/>
          <a:stretch/>
        </p:blipFill>
        <p:spPr>
          <a:xfrm>
            <a:off x="10449759" y="4991100"/>
            <a:ext cx="6953650" cy="2878569"/>
          </a:xfrm>
          <a:prstGeom prst="rect">
            <a:avLst/>
          </a:prstGeom>
          <a:noFill/>
          <a:ln>
            <a:noFill/>
          </a:ln>
        </p:spPr>
      </p:pic>
    </p:spTree>
  </p:cSld>
  <p:clrMapOvr>
    <a:masterClrMapping/>
  </p:clrMapOvr>
</p:sld>
</file>

<file path=ppt/slides/slide8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4" name="Shape 9474"/>
        <p:cNvGrpSpPr/>
        <p:nvPr/>
      </p:nvGrpSpPr>
      <p:grpSpPr>
        <a:xfrm>
          <a:off x="0" y="0"/>
          <a:ext cx="0" cy="0"/>
          <a:chOff x="0" y="0"/>
          <a:chExt cx="0" cy="0"/>
        </a:xfrm>
      </p:grpSpPr>
      <p:sp>
        <p:nvSpPr>
          <p:cNvPr id="9475" name="Google Shape;9475;p83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6" name="Google Shape;9476;p8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77" name="Google Shape;9477;p83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78" name="Google Shape;9478;p83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 İLE ( PK ) OLUŞTURMA</a:t>
            </a:r>
            <a:endParaRPr/>
          </a:p>
        </p:txBody>
      </p:sp>
      <p:pic>
        <p:nvPicPr>
          <p:cNvPr id="9479" name="Google Shape;9479;p831"/>
          <p:cNvPicPr preferRelativeResize="0"/>
          <p:nvPr/>
        </p:nvPicPr>
        <p:blipFill rotWithShape="1">
          <a:blip r:embed="rId4">
            <a:alphaModFix/>
          </a:blip>
          <a:srcRect b="0" l="0" r="0" t="0"/>
          <a:stretch/>
        </p:blipFill>
        <p:spPr>
          <a:xfrm>
            <a:off x="990600" y="3362405"/>
            <a:ext cx="16945848" cy="3562190"/>
          </a:xfrm>
          <a:prstGeom prst="rect">
            <a:avLst/>
          </a:prstGeom>
          <a:noFill/>
          <a:ln>
            <a:noFill/>
          </a:ln>
        </p:spPr>
      </p:pic>
    </p:spTree>
  </p:cSld>
  <p:clrMapOvr>
    <a:masterClrMapping/>
  </p:clrMapOvr>
</p:sld>
</file>

<file path=ppt/slides/slide8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3" name="Shape 9483"/>
        <p:cNvGrpSpPr/>
        <p:nvPr/>
      </p:nvGrpSpPr>
      <p:grpSpPr>
        <a:xfrm>
          <a:off x="0" y="0"/>
          <a:ext cx="0" cy="0"/>
          <a:chOff x="0" y="0"/>
          <a:chExt cx="0" cy="0"/>
        </a:xfrm>
      </p:grpSpPr>
      <p:sp>
        <p:nvSpPr>
          <p:cNvPr id="9484" name="Google Shape;9484;p83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85" name="Google Shape;9485;p8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86" name="Google Shape;9486;p8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87" name="Google Shape;9487;p83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 İLE ( PK ) OLUŞTURMA</a:t>
            </a:r>
            <a:endParaRPr/>
          </a:p>
        </p:txBody>
      </p:sp>
      <p:pic>
        <p:nvPicPr>
          <p:cNvPr id="9488" name="Google Shape;9488;p832"/>
          <p:cNvPicPr preferRelativeResize="0"/>
          <p:nvPr/>
        </p:nvPicPr>
        <p:blipFill rotWithShape="1">
          <a:blip r:embed="rId4">
            <a:alphaModFix/>
          </a:blip>
          <a:srcRect b="0" l="0" r="0" t="0"/>
          <a:stretch/>
        </p:blipFill>
        <p:spPr>
          <a:xfrm>
            <a:off x="685800" y="3924300"/>
            <a:ext cx="10494687" cy="3992927"/>
          </a:xfrm>
          <a:prstGeom prst="rect">
            <a:avLst/>
          </a:prstGeom>
          <a:noFill/>
          <a:ln>
            <a:noFill/>
          </a:ln>
        </p:spPr>
      </p:pic>
      <p:pic>
        <p:nvPicPr>
          <p:cNvPr id="9489" name="Google Shape;9489;p832"/>
          <p:cNvPicPr preferRelativeResize="0"/>
          <p:nvPr/>
        </p:nvPicPr>
        <p:blipFill rotWithShape="1">
          <a:blip r:embed="rId5">
            <a:alphaModFix/>
          </a:blip>
          <a:srcRect b="0" l="0" r="0" t="0"/>
          <a:stretch/>
        </p:blipFill>
        <p:spPr>
          <a:xfrm>
            <a:off x="11353800" y="4709530"/>
            <a:ext cx="6375542" cy="2823233"/>
          </a:xfrm>
          <a:prstGeom prst="rect">
            <a:avLst/>
          </a:prstGeom>
          <a:noFill/>
          <a:ln>
            <a:noFill/>
          </a:ln>
        </p:spPr>
      </p:pic>
    </p:spTree>
  </p:cSld>
  <p:clrMapOvr>
    <a:masterClrMapping/>
  </p:clrMapOvr>
</p:sld>
</file>

<file path=ppt/slides/slide8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3" name="Shape 9493"/>
        <p:cNvGrpSpPr/>
        <p:nvPr/>
      </p:nvGrpSpPr>
      <p:grpSpPr>
        <a:xfrm>
          <a:off x="0" y="0"/>
          <a:ext cx="0" cy="0"/>
          <a:chOff x="0" y="0"/>
          <a:chExt cx="0" cy="0"/>
        </a:xfrm>
      </p:grpSpPr>
      <p:sp>
        <p:nvSpPr>
          <p:cNvPr id="9494" name="Google Shape;9494;p83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5" name="Google Shape;9495;p8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496" name="Google Shape;9496;p8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497" name="Google Shape;9497;p83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TABLE İLE ( PK ) OLUŞTURMA</a:t>
            </a:r>
            <a:endParaRPr/>
          </a:p>
        </p:txBody>
      </p:sp>
      <p:pic>
        <p:nvPicPr>
          <p:cNvPr id="9498" name="Google Shape;9498;p833"/>
          <p:cNvPicPr preferRelativeResize="0"/>
          <p:nvPr/>
        </p:nvPicPr>
        <p:blipFill rotWithShape="1">
          <a:blip r:embed="rId4">
            <a:alphaModFix/>
          </a:blip>
          <a:srcRect b="0" l="0" r="0" t="0"/>
          <a:stretch/>
        </p:blipFill>
        <p:spPr>
          <a:xfrm>
            <a:off x="3859422" y="2839725"/>
            <a:ext cx="10067162" cy="1500259"/>
          </a:xfrm>
          <a:prstGeom prst="rect">
            <a:avLst/>
          </a:prstGeom>
          <a:noFill/>
          <a:ln>
            <a:noFill/>
          </a:ln>
        </p:spPr>
      </p:pic>
      <p:pic>
        <p:nvPicPr>
          <p:cNvPr id="9499" name="Google Shape;9499;p833"/>
          <p:cNvPicPr preferRelativeResize="0"/>
          <p:nvPr/>
        </p:nvPicPr>
        <p:blipFill rotWithShape="1">
          <a:blip r:embed="rId5">
            <a:alphaModFix/>
          </a:blip>
          <a:srcRect b="0" l="0" r="0" t="0"/>
          <a:stretch/>
        </p:blipFill>
        <p:spPr>
          <a:xfrm>
            <a:off x="4361417" y="5491649"/>
            <a:ext cx="8219127" cy="3211843"/>
          </a:xfrm>
          <a:prstGeom prst="rect">
            <a:avLst/>
          </a:prstGeom>
          <a:noFill/>
          <a:ln>
            <a:noFill/>
          </a:ln>
        </p:spPr>
      </p:pic>
    </p:spTree>
  </p:cSld>
  <p:clrMapOvr>
    <a:masterClrMapping/>
  </p:clrMapOvr>
</p:sld>
</file>

<file path=ppt/slides/slide8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3" name="Shape 9503"/>
        <p:cNvGrpSpPr/>
        <p:nvPr/>
      </p:nvGrpSpPr>
      <p:grpSpPr>
        <a:xfrm>
          <a:off x="0" y="0"/>
          <a:ext cx="0" cy="0"/>
          <a:chOff x="0" y="0"/>
          <a:chExt cx="0" cy="0"/>
        </a:xfrm>
      </p:grpSpPr>
      <p:sp>
        <p:nvSpPr>
          <p:cNvPr id="9504" name="Google Shape;9504;p83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05" name="Google Shape;9505;p8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06" name="Google Shape;9506;p8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07" name="Google Shape;9507;p83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PK KISITI DROP ETMEK</a:t>
            </a:r>
            <a:endParaRPr sz="4400">
              <a:solidFill>
                <a:schemeClr val="lt1"/>
              </a:solidFill>
              <a:latin typeface="Arial"/>
              <a:ea typeface="Arial"/>
              <a:cs typeface="Arial"/>
              <a:sym typeface="Arial"/>
            </a:endParaRPr>
          </a:p>
        </p:txBody>
      </p:sp>
      <p:pic>
        <p:nvPicPr>
          <p:cNvPr id="9508" name="Google Shape;9508;p834"/>
          <p:cNvPicPr preferRelativeResize="0"/>
          <p:nvPr/>
        </p:nvPicPr>
        <p:blipFill rotWithShape="1">
          <a:blip r:embed="rId4">
            <a:alphaModFix/>
          </a:blip>
          <a:srcRect b="0" l="0" r="0" t="0"/>
          <a:stretch/>
        </p:blipFill>
        <p:spPr>
          <a:xfrm>
            <a:off x="1828800" y="4714325"/>
            <a:ext cx="15137017" cy="1846661"/>
          </a:xfrm>
          <a:prstGeom prst="rect">
            <a:avLst/>
          </a:prstGeom>
          <a:noFill/>
          <a:ln>
            <a:noFill/>
          </a:ln>
        </p:spPr>
      </p:pic>
    </p:spTree>
  </p:cSld>
  <p:clrMapOvr>
    <a:masterClrMapping/>
  </p:clrMapOvr>
</p:sld>
</file>

<file path=ppt/slides/slide8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2" name="Shape 9512"/>
        <p:cNvGrpSpPr/>
        <p:nvPr/>
      </p:nvGrpSpPr>
      <p:grpSpPr>
        <a:xfrm>
          <a:off x="0" y="0"/>
          <a:ext cx="0" cy="0"/>
          <a:chOff x="0" y="0"/>
          <a:chExt cx="0" cy="0"/>
        </a:xfrm>
      </p:grpSpPr>
      <p:sp>
        <p:nvSpPr>
          <p:cNvPr id="9513" name="Google Shape;9513;p83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14" name="Google Shape;9514;p8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15" name="Google Shape;9515;p8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16" name="Google Shape;9516;p83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ARAYÜZ İLE PK YARATMA</a:t>
            </a:r>
            <a:endParaRPr sz="4400">
              <a:solidFill>
                <a:schemeClr val="lt1"/>
              </a:solidFill>
              <a:latin typeface="Arial"/>
              <a:ea typeface="Arial"/>
              <a:cs typeface="Arial"/>
              <a:sym typeface="Arial"/>
            </a:endParaRPr>
          </a:p>
        </p:txBody>
      </p:sp>
      <p:pic>
        <p:nvPicPr>
          <p:cNvPr id="9517" name="Google Shape;9517;p835"/>
          <p:cNvPicPr preferRelativeResize="0"/>
          <p:nvPr/>
        </p:nvPicPr>
        <p:blipFill rotWithShape="1">
          <a:blip r:embed="rId4">
            <a:alphaModFix/>
          </a:blip>
          <a:srcRect b="0" l="0" r="0" t="0"/>
          <a:stretch/>
        </p:blipFill>
        <p:spPr>
          <a:xfrm>
            <a:off x="5260908" y="3664867"/>
            <a:ext cx="5867400" cy="5822033"/>
          </a:xfrm>
          <a:prstGeom prst="rect">
            <a:avLst/>
          </a:prstGeom>
          <a:noFill/>
          <a:ln>
            <a:noFill/>
          </a:ln>
        </p:spPr>
      </p:pic>
      <p:pic>
        <p:nvPicPr>
          <p:cNvPr id="9518" name="Google Shape;9518;p835"/>
          <p:cNvPicPr preferRelativeResize="0"/>
          <p:nvPr/>
        </p:nvPicPr>
        <p:blipFill rotWithShape="1">
          <a:blip r:embed="rId5">
            <a:alphaModFix/>
          </a:blip>
          <a:srcRect b="0" l="0" r="0" t="0"/>
          <a:stretch/>
        </p:blipFill>
        <p:spPr>
          <a:xfrm>
            <a:off x="723900" y="2536146"/>
            <a:ext cx="16840200" cy="731459"/>
          </a:xfrm>
          <a:prstGeom prst="rect">
            <a:avLst/>
          </a:prstGeom>
          <a:noFill/>
          <a:ln>
            <a:noFill/>
          </a:ln>
        </p:spPr>
      </p:pic>
    </p:spTree>
  </p:cSld>
  <p:clrMapOvr>
    <a:masterClrMapping/>
  </p:clrMapOvr>
</p:sld>
</file>

<file path=ppt/slides/slide8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2" name="Shape 9522"/>
        <p:cNvGrpSpPr/>
        <p:nvPr/>
      </p:nvGrpSpPr>
      <p:grpSpPr>
        <a:xfrm>
          <a:off x="0" y="0"/>
          <a:ext cx="0" cy="0"/>
          <a:chOff x="0" y="0"/>
          <a:chExt cx="0" cy="0"/>
        </a:xfrm>
      </p:grpSpPr>
      <p:sp>
        <p:nvSpPr>
          <p:cNvPr id="9523" name="Google Shape;9523;p83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4" name="Google Shape;9524;p8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25" name="Google Shape;9525;p83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26" name="Google Shape;9526;p83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FOREIGN KEY</a:t>
            </a:r>
            <a:endParaRPr sz="4400">
              <a:solidFill>
                <a:schemeClr val="lt1"/>
              </a:solidFill>
              <a:latin typeface="Arial"/>
              <a:ea typeface="Arial"/>
              <a:cs typeface="Arial"/>
              <a:sym typeface="Arial"/>
            </a:endParaRPr>
          </a:p>
        </p:txBody>
      </p:sp>
      <p:pic>
        <p:nvPicPr>
          <p:cNvPr id="9527" name="Google Shape;9527;p836"/>
          <p:cNvPicPr preferRelativeResize="0"/>
          <p:nvPr/>
        </p:nvPicPr>
        <p:blipFill rotWithShape="1">
          <a:blip r:embed="rId4">
            <a:alphaModFix/>
          </a:blip>
          <a:srcRect b="0" l="0" r="0" t="0"/>
          <a:stretch/>
        </p:blipFill>
        <p:spPr>
          <a:xfrm>
            <a:off x="1295400" y="2476500"/>
            <a:ext cx="16458376" cy="5486125"/>
          </a:xfrm>
          <a:prstGeom prst="rect">
            <a:avLst/>
          </a:prstGeom>
          <a:noFill/>
          <a:ln>
            <a:noFill/>
          </a:ln>
        </p:spPr>
      </p:pic>
      <p:pic>
        <p:nvPicPr>
          <p:cNvPr id="9528" name="Google Shape;9528;p836"/>
          <p:cNvPicPr preferRelativeResize="0"/>
          <p:nvPr/>
        </p:nvPicPr>
        <p:blipFill rotWithShape="1">
          <a:blip r:embed="rId5">
            <a:alphaModFix/>
          </a:blip>
          <a:srcRect b="0" l="0" r="0" t="0"/>
          <a:stretch/>
        </p:blipFill>
        <p:spPr>
          <a:xfrm>
            <a:off x="1449515" y="8007714"/>
            <a:ext cx="14019085" cy="1133580"/>
          </a:xfrm>
          <a:prstGeom prst="rect">
            <a:avLst/>
          </a:prstGeom>
          <a:noFill/>
          <a:ln>
            <a:noFill/>
          </a:ln>
        </p:spPr>
      </p:pic>
    </p:spTree>
  </p:cSld>
  <p:clrMapOvr>
    <a:masterClrMapping/>
  </p:clrMapOvr>
</p:sld>
</file>

<file path=ppt/slides/slide8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2" name="Shape 9532"/>
        <p:cNvGrpSpPr/>
        <p:nvPr/>
      </p:nvGrpSpPr>
      <p:grpSpPr>
        <a:xfrm>
          <a:off x="0" y="0"/>
          <a:ext cx="0" cy="0"/>
          <a:chOff x="0" y="0"/>
          <a:chExt cx="0" cy="0"/>
        </a:xfrm>
      </p:grpSpPr>
      <p:sp>
        <p:nvSpPr>
          <p:cNvPr id="9533" name="Google Shape;9533;p83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34" name="Google Shape;9534;p8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35" name="Google Shape;9535;p83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36" name="Google Shape;9536;p83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FOREIGN KEY</a:t>
            </a:r>
            <a:endParaRPr sz="4400">
              <a:solidFill>
                <a:schemeClr val="lt1"/>
              </a:solidFill>
              <a:latin typeface="Arial"/>
              <a:ea typeface="Arial"/>
              <a:cs typeface="Arial"/>
              <a:sym typeface="Arial"/>
            </a:endParaRPr>
          </a:p>
        </p:txBody>
      </p:sp>
      <p:pic>
        <p:nvPicPr>
          <p:cNvPr id="9537" name="Google Shape;9537;p837"/>
          <p:cNvPicPr preferRelativeResize="0"/>
          <p:nvPr/>
        </p:nvPicPr>
        <p:blipFill rotWithShape="1">
          <a:blip r:embed="rId4">
            <a:alphaModFix/>
          </a:blip>
          <a:srcRect b="0" l="0" r="0" t="0"/>
          <a:stretch/>
        </p:blipFill>
        <p:spPr>
          <a:xfrm>
            <a:off x="95780" y="2740917"/>
            <a:ext cx="17974786" cy="6837756"/>
          </a:xfrm>
          <a:prstGeom prst="rect">
            <a:avLst/>
          </a:prstGeom>
          <a:noFill/>
          <a:ln>
            <a:noFill/>
          </a:ln>
        </p:spPr>
      </p:pic>
    </p:spTree>
  </p:cSld>
  <p:clrMapOvr>
    <a:masterClrMapping/>
  </p:clrMapOvr>
</p:sld>
</file>

<file path=ppt/slides/slide8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1" name="Shape 9541"/>
        <p:cNvGrpSpPr/>
        <p:nvPr/>
      </p:nvGrpSpPr>
      <p:grpSpPr>
        <a:xfrm>
          <a:off x="0" y="0"/>
          <a:ext cx="0" cy="0"/>
          <a:chOff x="0" y="0"/>
          <a:chExt cx="0" cy="0"/>
        </a:xfrm>
      </p:grpSpPr>
      <p:sp>
        <p:nvSpPr>
          <p:cNvPr id="9542" name="Google Shape;9542;p83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3" name="Google Shape;9543;p8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44" name="Google Shape;9544;p8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45" name="Google Shape;9545;p83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FOREIGN KEY</a:t>
            </a:r>
            <a:endParaRPr sz="4400">
              <a:solidFill>
                <a:schemeClr val="lt1"/>
              </a:solidFill>
              <a:latin typeface="Arial"/>
              <a:ea typeface="Arial"/>
              <a:cs typeface="Arial"/>
              <a:sym typeface="Arial"/>
            </a:endParaRPr>
          </a:p>
        </p:txBody>
      </p:sp>
      <p:pic>
        <p:nvPicPr>
          <p:cNvPr id="9546" name="Google Shape;9546;p838"/>
          <p:cNvPicPr preferRelativeResize="0"/>
          <p:nvPr/>
        </p:nvPicPr>
        <p:blipFill rotWithShape="1">
          <a:blip r:embed="rId4">
            <a:alphaModFix/>
          </a:blip>
          <a:srcRect b="0" l="0" r="0" t="0"/>
          <a:stretch/>
        </p:blipFill>
        <p:spPr>
          <a:xfrm>
            <a:off x="1825652" y="2148911"/>
            <a:ext cx="14636696" cy="7656836"/>
          </a:xfrm>
          <a:prstGeom prst="rect">
            <a:avLst/>
          </a:prstGeom>
          <a:noFill/>
          <a:ln>
            <a:noFill/>
          </a:ln>
        </p:spPr>
      </p:pic>
    </p:spTree>
  </p:cSld>
  <p:clrMapOvr>
    <a:masterClrMapping/>
  </p:clrMapOvr>
</p:sld>
</file>

<file path=ppt/slides/slide8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0" name="Shape 9550"/>
        <p:cNvGrpSpPr/>
        <p:nvPr/>
      </p:nvGrpSpPr>
      <p:grpSpPr>
        <a:xfrm>
          <a:off x="0" y="0"/>
          <a:ext cx="0" cy="0"/>
          <a:chOff x="0" y="0"/>
          <a:chExt cx="0" cy="0"/>
        </a:xfrm>
      </p:grpSpPr>
      <p:sp>
        <p:nvSpPr>
          <p:cNvPr id="9551" name="Google Shape;9551;p83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52" name="Google Shape;9552;p8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53" name="Google Shape;9553;p83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54" name="Google Shape;9554;p83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FOREIGN KEY ( FK ) OLUŞTURMA</a:t>
            </a:r>
            <a:endParaRPr sz="4400">
              <a:solidFill>
                <a:schemeClr val="lt1"/>
              </a:solidFill>
              <a:latin typeface="Arial"/>
              <a:ea typeface="Arial"/>
              <a:cs typeface="Arial"/>
              <a:sym typeface="Arial"/>
            </a:endParaRPr>
          </a:p>
        </p:txBody>
      </p:sp>
      <p:pic>
        <p:nvPicPr>
          <p:cNvPr id="9555" name="Google Shape;9555;p839"/>
          <p:cNvPicPr preferRelativeResize="0"/>
          <p:nvPr/>
        </p:nvPicPr>
        <p:blipFill rotWithShape="1">
          <a:blip r:embed="rId4">
            <a:alphaModFix/>
          </a:blip>
          <a:srcRect b="0" l="0" r="0" t="0"/>
          <a:stretch/>
        </p:blipFill>
        <p:spPr>
          <a:xfrm>
            <a:off x="1219200" y="3009900"/>
            <a:ext cx="8462146" cy="5036072"/>
          </a:xfrm>
          <a:prstGeom prst="rect">
            <a:avLst/>
          </a:prstGeom>
          <a:noFill/>
          <a:ln>
            <a:noFill/>
          </a:ln>
        </p:spPr>
      </p:pic>
      <p:pic>
        <p:nvPicPr>
          <p:cNvPr id="9556" name="Google Shape;9556;p839"/>
          <p:cNvPicPr preferRelativeResize="0"/>
          <p:nvPr/>
        </p:nvPicPr>
        <p:blipFill rotWithShape="1">
          <a:blip r:embed="rId5">
            <a:alphaModFix/>
          </a:blip>
          <a:srcRect b="0" l="0" r="0" t="0"/>
          <a:stretch/>
        </p:blipFill>
        <p:spPr>
          <a:xfrm>
            <a:off x="10591800" y="4000311"/>
            <a:ext cx="6955754" cy="184666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4"/>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84"/>
          <p:cNvSpPr txBox="1"/>
          <p:nvPr/>
        </p:nvSpPr>
        <p:spPr>
          <a:xfrm>
            <a:off x="1295400" y="3238500"/>
            <a:ext cx="4630073" cy="3704797"/>
          </a:xfrm>
          <a:prstGeom prst="rect">
            <a:avLst/>
          </a:prstGeom>
          <a:noFill/>
          <a:ln>
            <a:noFill/>
          </a:ln>
        </p:spPr>
        <p:txBody>
          <a:bodyPr anchorCtr="0" anchor="t" bIns="0" lIns="0" spcFirstLastPara="1" rIns="0" wrap="square" tIns="0">
            <a:spAutoFit/>
          </a:bodyPr>
          <a:lstStyle/>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a:t>
            </a:r>
            <a:endParaRPr/>
          </a:p>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 DISTINCT</a:t>
            </a:r>
            <a:endParaRPr/>
          </a:p>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 COUNT DISTINCT</a:t>
            </a:r>
            <a:endParaRPr sz="2800">
              <a:solidFill>
                <a:schemeClr val="lt1"/>
              </a:solidFill>
              <a:latin typeface="Arial"/>
              <a:ea typeface="Arial"/>
              <a:cs typeface="Arial"/>
              <a:sym typeface="Arial"/>
            </a:endParaRPr>
          </a:p>
        </p:txBody>
      </p:sp>
      <p:sp>
        <p:nvSpPr>
          <p:cNvPr id="1045" name="Google Shape;1045;p84"/>
          <p:cNvSpPr txBox="1"/>
          <p:nvPr/>
        </p:nvSpPr>
        <p:spPr>
          <a:xfrm>
            <a:off x="7341459" y="723900"/>
            <a:ext cx="9793545" cy="12085937"/>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Veri tabanından istediğimiz kayıtları getirmek (listelemek),seçmek için kullanmamız gereken ifade SELECT ifadesidir.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Kullanımı çok basit olup en çok kullanılan ve bilinen sql komutları başında yer alır. </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Select ifadesinin Türkçe karşılığı seçmek kelimesidir.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Temel olarak verileri 2 şekilde seçebiliriz.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1.YOL :  Bu şekilde kullandığımız zaman ilgili tablodaki tüm satır ve sütunları seçmiş oluruz.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2. YOL : Bu yolda ise seçmek istediğimiz sütun adlarını belirtmemiz gerekmektedir.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046" name="Google Shape;1046;p84"/>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047" name="Google Shape;1047;p84"/>
          <p:cNvPicPr preferRelativeResize="0"/>
          <p:nvPr/>
        </p:nvPicPr>
        <p:blipFill rotWithShape="1">
          <a:blip r:embed="rId4">
            <a:alphaModFix/>
          </a:blip>
          <a:srcRect b="0" l="0" r="0" t="0"/>
          <a:stretch/>
        </p:blipFill>
        <p:spPr>
          <a:xfrm>
            <a:off x="0" y="4533900"/>
            <a:ext cx="3302016" cy="1857384"/>
          </a:xfrm>
          <a:prstGeom prst="rect">
            <a:avLst/>
          </a:prstGeom>
          <a:noFill/>
          <a:ln>
            <a:noFill/>
          </a:ln>
        </p:spPr>
      </p:pic>
      <p:sp>
        <p:nvSpPr>
          <p:cNvPr id="1048" name="Google Shape;1048;p84"/>
          <p:cNvSpPr txBox="1"/>
          <p:nvPr/>
        </p:nvSpPr>
        <p:spPr>
          <a:xfrm>
            <a:off x="8289536" y="357182"/>
            <a:ext cx="8169664" cy="900118"/>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SELECT</a:t>
            </a:r>
            <a:endParaRPr sz="5400">
              <a:solidFill>
                <a:srgbClr val="000000"/>
              </a:solidFill>
              <a:latin typeface="Arial"/>
              <a:ea typeface="Arial"/>
              <a:cs typeface="Arial"/>
              <a:sym typeface="Arial"/>
            </a:endParaRPr>
          </a:p>
        </p:txBody>
      </p:sp>
      <p:pic>
        <p:nvPicPr>
          <p:cNvPr id="1049" name="Google Shape;1049;p84"/>
          <p:cNvPicPr preferRelativeResize="0"/>
          <p:nvPr/>
        </p:nvPicPr>
        <p:blipFill rotWithShape="1">
          <a:blip r:embed="rId5">
            <a:alphaModFix/>
          </a:blip>
          <a:srcRect b="0" l="0" r="0" t="0"/>
          <a:stretch/>
        </p:blipFill>
        <p:spPr>
          <a:xfrm>
            <a:off x="11506200" y="5701061"/>
            <a:ext cx="3077004" cy="466790"/>
          </a:xfrm>
          <a:prstGeom prst="rect">
            <a:avLst/>
          </a:prstGeom>
          <a:noFill/>
          <a:ln>
            <a:noFill/>
          </a:ln>
        </p:spPr>
      </p:pic>
      <p:pic>
        <p:nvPicPr>
          <p:cNvPr id="1050" name="Google Shape;1050;p84"/>
          <p:cNvPicPr preferRelativeResize="0"/>
          <p:nvPr/>
        </p:nvPicPr>
        <p:blipFill rotWithShape="1">
          <a:blip r:embed="rId6">
            <a:alphaModFix/>
          </a:blip>
          <a:srcRect b="0" l="0" r="0" t="0"/>
          <a:stretch/>
        </p:blipFill>
        <p:spPr>
          <a:xfrm>
            <a:off x="7943119" y="7417417"/>
            <a:ext cx="5239481" cy="362001"/>
          </a:xfrm>
          <a:prstGeom prst="rect">
            <a:avLst/>
          </a:prstGeom>
          <a:noFill/>
          <a:ln>
            <a:noFill/>
          </a:ln>
        </p:spPr>
      </p:pic>
      <p:pic>
        <p:nvPicPr>
          <p:cNvPr id="1051" name="Google Shape;1051;p84"/>
          <p:cNvPicPr preferRelativeResize="0"/>
          <p:nvPr/>
        </p:nvPicPr>
        <p:blipFill rotWithShape="1">
          <a:blip r:embed="rId7">
            <a:alphaModFix/>
          </a:blip>
          <a:srcRect b="0" l="0" r="0" t="0"/>
          <a:stretch/>
        </p:blipFill>
        <p:spPr>
          <a:xfrm>
            <a:off x="8001000" y="7962900"/>
            <a:ext cx="6677957" cy="514422"/>
          </a:xfrm>
          <a:prstGeom prst="rect">
            <a:avLst/>
          </a:prstGeom>
          <a:noFill/>
          <a:ln>
            <a:noFill/>
          </a:ln>
        </p:spPr>
      </p:pic>
    </p:spTree>
  </p:cSld>
  <p:clrMapOvr>
    <a:masterClrMapping/>
  </p:clrMapOvr>
</p:sld>
</file>

<file path=ppt/slides/slide8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0" name="Shape 9560"/>
        <p:cNvGrpSpPr/>
        <p:nvPr/>
      </p:nvGrpSpPr>
      <p:grpSpPr>
        <a:xfrm>
          <a:off x="0" y="0"/>
          <a:ext cx="0" cy="0"/>
          <a:chOff x="0" y="0"/>
          <a:chExt cx="0" cy="0"/>
        </a:xfrm>
      </p:grpSpPr>
      <p:sp>
        <p:nvSpPr>
          <p:cNvPr id="9561" name="Google Shape;9561;p84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2" name="Google Shape;9562;p8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63" name="Google Shape;9563;p8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64" name="Google Shape;9564;p84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FOREIGN KEY ( FK ) OLUŞTURMA</a:t>
            </a:r>
            <a:endParaRPr sz="4400">
              <a:solidFill>
                <a:schemeClr val="lt1"/>
              </a:solidFill>
              <a:latin typeface="Arial"/>
              <a:ea typeface="Arial"/>
              <a:cs typeface="Arial"/>
              <a:sym typeface="Arial"/>
            </a:endParaRPr>
          </a:p>
        </p:txBody>
      </p:sp>
      <p:pic>
        <p:nvPicPr>
          <p:cNvPr id="9565" name="Google Shape;9565;p840"/>
          <p:cNvPicPr preferRelativeResize="0"/>
          <p:nvPr/>
        </p:nvPicPr>
        <p:blipFill rotWithShape="1">
          <a:blip r:embed="rId4">
            <a:alphaModFix/>
          </a:blip>
          <a:srcRect b="0" l="0" r="0" t="0"/>
          <a:stretch/>
        </p:blipFill>
        <p:spPr>
          <a:xfrm>
            <a:off x="3581400" y="3190159"/>
            <a:ext cx="12296629" cy="4230041"/>
          </a:xfrm>
          <a:prstGeom prst="rect">
            <a:avLst/>
          </a:prstGeom>
          <a:noFill/>
          <a:ln>
            <a:noFill/>
          </a:ln>
        </p:spPr>
      </p:pic>
    </p:spTree>
  </p:cSld>
  <p:clrMapOvr>
    <a:masterClrMapping/>
  </p:clrMapOvr>
</p:sld>
</file>

<file path=ppt/slides/slide8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9" name="Shape 9569"/>
        <p:cNvGrpSpPr/>
        <p:nvPr/>
      </p:nvGrpSpPr>
      <p:grpSpPr>
        <a:xfrm>
          <a:off x="0" y="0"/>
          <a:ext cx="0" cy="0"/>
          <a:chOff x="0" y="0"/>
          <a:chExt cx="0" cy="0"/>
        </a:xfrm>
      </p:grpSpPr>
      <p:sp>
        <p:nvSpPr>
          <p:cNvPr id="9570" name="Google Shape;9570;p84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71" name="Google Shape;9571;p8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72" name="Google Shape;9572;p8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73" name="Google Shape;9573;p841"/>
          <p:cNvSpPr txBox="1"/>
          <p:nvPr/>
        </p:nvSpPr>
        <p:spPr>
          <a:xfrm>
            <a:off x="3285608" y="700448"/>
            <a:ext cx="11716784"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İLE FOREIGN KEY ( FK ) OLUŞTURMA</a:t>
            </a:r>
            <a:endParaRPr sz="4400">
              <a:solidFill>
                <a:schemeClr val="lt1"/>
              </a:solidFill>
              <a:latin typeface="Arial"/>
              <a:ea typeface="Arial"/>
              <a:cs typeface="Arial"/>
              <a:sym typeface="Arial"/>
            </a:endParaRPr>
          </a:p>
        </p:txBody>
      </p:sp>
      <p:pic>
        <p:nvPicPr>
          <p:cNvPr id="9574" name="Google Shape;9574;p841"/>
          <p:cNvPicPr preferRelativeResize="0"/>
          <p:nvPr/>
        </p:nvPicPr>
        <p:blipFill rotWithShape="1">
          <a:blip r:embed="rId4">
            <a:alphaModFix/>
          </a:blip>
          <a:srcRect b="0" l="0" r="0" t="0"/>
          <a:stretch/>
        </p:blipFill>
        <p:spPr>
          <a:xfrm>
            <a:off x="990600" y="2933700"/>
            <a:ext cx="9753600" cy="5182605"/>
          </a:xfrm>
          <a:prstGeom prst="rect">
            <a:avLst/>
          </a:prstGeom>
          <a:noFill/>
          <a:ln>
            <a:noFill/>
          </a:ln>
        </p:spPr>
      </p:pic>
      <p:pic>
        <p:nvPicPr>
          <p:cNvPr id="9575" name="Google Shape;9575;p841"/>
          <p:cNvPicPr preferRelativeResize="0"/>
          <p:nvPr/>
        </p:nvPicPr>
        <p:blipFill rotWithShape="1">
          <a:blip r:embed="rId5">
            <a:alphaModFix/>
          </a:blip>
          <a:srcRect b="0" l="0" r="0" t="0"/>
          <a:stretch/>
        </p:blipFill>
        <p:spPr>
          <a:xfrm>
            <a:off x="9906000" y="3695700"/>
            <a:ext cx="7922792" cy="2057400"/>
          </a:xfrm>
          <a:prstGeom prst="rect">
            <a:avLst/>
          </a:prstGeom>
          <a:noFill/>
          <a:ln>
            <a:noFill/>
          </a:ln>
        </p:spPr>
      </p:pic>
    </p:spTree>
  </p:cSld>
  <p:clrMapOvr>
    <a:masterClrMapping/>
  </p:clrMapOvr>
</p:sld>
</file>

<file path=ppt/slides/slide8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9" name="Shape 9579"/>
        <p:cNvGrpSpPr/>
        <p:nvPr/>
      </p:nvGrpSpPr>
      <p:grpSpPr>
        <a:xfrm>
          <a:off x="0" y="0"/>
          <a:ext cx="0" cy="0"/>
          <a:chOff x="0" y="0"/>
          <a:chExt cx="0" cy="0"/>
        </a:xfrm>
      </p:grpSpPr>
      <p:sp>
        <p:nvSpPr>
          <p:cNvPr id="9580" name="Google Shape;9580;p84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1" name="Google Shape;9581;p8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82" name="Google Shape;9582;p8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83" name="Google Shape;9583;p842"/>
          <p:cNvSpPr txBox="1"/>
          <p:nvPr/>
        </p:nvSpPr>
        <p:spPr>
          <a:xfrm>
            <a:off x="3285608" y="700448"/>
            <a:ext cx="11716784"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İLE FOREIGN KEY ( FK ) OLUŞTURMA</a:t>
            </a:r>
            <a:endParaRPr sz="4400">
              <a:solidFill>
                <a:schemeClr val="lt1"/>
              </a:solidFill>
              <a:latin typeface="Arial"/>
              <a:ea typeface="Arial"/>
              <a:cs typeface="Arial"/>
              <a:sym typeface="Arial"/>
            </a:endParaRPr>
          </a:p>
        </p:txBody>
      </p:sp>
      <p:pic>
        <p:nvPicPr>
          <p:cNvPr id="9584" name="Google Shape;9584;p842"/>
          <p:cNvPicPr preferRelativeResize="0"/>
          <p:nvPr/>
        </p:nvPicPr>
        <p:blipFill rotWithShape="1">
          <a:blip r:embed="rId4">
            <a:alphaModFix/>
          </a:blip>
          <a:srcRect b="0" l="0" r="0" t="0"/>
          <a:stretch/>
        </p:blipFill>
        <p:spPr>
          <a:xfrm>
            <a:off x="1522062" y="4000500"/>
            <a:ext cx="15375941" cy="3676855"/>
          </a:xfrm>
          <a:prstGeom prst="rect">
            <a:avLst/>
          </a:prstGeom>
          <a:noFill/>
          <a:ln>
            <a:noFill/>
          </a:ln>
        </p:spPr>
      </p:pic>
    </p:spTree>
  </p:cSld>
  <p:clrMapOvr>
    <a:masterClrMapping/>
  </p:clrMapOvr>
</p:sld>
</file>

<file path=ppt/slides/slide8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8" name="Shape 9588"/>
        <p:cNvGrpSpPr/>
        <p:nvPr/>
      </p:nvGrpSpPr>
      <p:grpSpPr>
        <a:xfrm>
          <a:off x="0" y="0"/>
          <a:ext cx="0" cy="0"/>
          <a:chOff x="0" y="0"/>
          <a:chExt cx="0" cy="0"/>
        </a:xfrm>
      </p:grpSpPr>
      <p:sp>
        <p:nvSpPr>
          <p:cNvPr id="9589" name="Google Shape;9589;p8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90" name="Google Shape;9590;p84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591" name="Google Shape;9591;p8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592" name="Google Shape;9592;p843"/>
          <p:cNvSpPr txBox="1"/>
          <p:nvPr/>
        </p:nvSpPr>
        <p:spPr>
          <a:xfrm>
            <a:off x="3285608" y="700448"/>
            <a:ext cx="11716784"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ALTER İLE FOREIGN KEY ( FK ) OLUŞTURMA</a:t>
            </a:r>
            <a:endParaRPr sz="4400">
              <a:solidFill>
                <a:schemeClr val="lt1"/>
              </a:solidFill>
              <a:latin typeface="Arial"/>
              <a:ea typeface="Arial"/>
              <a:cs typeface="Arial"/>
              <a:sym typeface="Arial"/>
            </a:endParaRPr>
          </a:p>
        </p:txBody>
      </p:sp>
      <p:pic>
        <p:nvPicPr>
          <p:cNvPr id="9593" name="Google Shape;9593;p843"/>
          <p:cNvPicPr preferRelativeResize="0"/>
          <p:nvPr/>
        </p:nvPicPr>
        <p:blipFill rotWithShape="1">
          <a:blip r:embed="rId4">
            <a:alphaModFix/>
          </a:blip>
          <a:srcRect b="0" l="0" r="0" t="0"/>
          <a:stretch/>
        </p:blipFill>
        <p:spPr>
          <a:xfrm>
            <a:off x="2514600" y="3826286"/>
            <a:ext cx="13744659" cy="3709941"/>
          </a:xfrm>
          <a:prstGeom prst="rect">
            <a:avLst/>
          </a:prstGeom>
          <a:noFill/>
          <a:ln>
            <a:noFill/>
          </a:ln>
        </p:spPr>
      </p:pic>
    </p:spTree>
  </p:cSld>
  <p:clrMapOvr>
    <a:masterClrMapping/>
  </p:clrMapOvr>
</p:sld>
</file>

<file path=ppt/slides/slide8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7" name="Shape 9597"/>
        <p:cNvGrpSpPr/>
        <p:nvPr/>
      </p:nvGrpSpPr>
      <p:grpSpPr>
        <a:xfrm>
          <a:off x="0" y="0"/>
          <a:ext cx="0" cy="0"/>
          <a:chOff x="0" y="0"/>
          <a:chExt cx="0" cy="0"/>
        </a:xfrm>
      </p:grpSpPr>
      <p:sp>
        <p:nvSpPr>
          <p:cNvPr id="9598" name="Google Shape;9598;p8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99" name="Google Shape;9599;p8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00" name="Google Shape;9600;p8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01" name="Google Shape;9601;p844"/>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ARAYÜZ İLE FOREIGN KEY ( FK ) OLUŞTURMA</a:t>
            </a:r>
            <a:endParaRPr sz="4000">
              <a:solidFill>
                <a:schemeClr val="lt1"/>
              </a:solidFill>
              <a:latin typeface="Arial"/>
              <a:ea typeface="Arial"/>
              <a:cs typeface="Arial"/>
              <a:sym typeface="Arial"/>
            </a:endParaRPr>
          </a:p>
        </p:txBody>
      </p:sp>
      <p:pic>
        <p:nvPicPr>
          <p:cNvPr id="9602" name="Google Shape;9602;p844"/>
          <p:cNvPicPr preferRelativeResize="0"/>
          <p:nvPr/>
        </p:nvPicPr>
        <p:blipFill rotWithShape="1">
          <a:blip r:embed="rId4">
            <a:alphaModFix/>
          </a:blip>
          <a:srcRect b="0" l="0" r="0" t="0"/>
          <a:stretch/>
        </p:blipFill>
        <p:spPr>
          <a:xfrm>
            <a:off x="542118" y="3179673"/>
            <a:ext cx="4572000" cy="4139921"/>
          </a:xfrm>
          <a:prstGeom prst="rect">
            <a:avLst/>
          </a:prstGeom>
          <a:noFill/>
          <a:ln>
            <a:noFill/>
          </a:ln>
        </p:spPr>
      </p:pic>
      <p:pic>
        <p:nvPicPr>
          <p:cNvPr id="9603" name="Google Shape;9603;p844"/>
          <p:cNvPicPr preferRelativeResize="0"/>
          <p:nvPr/>
        </p:nvPicPr>
        <p:blipFill rotWithShape="1">
          <a:blip r:embed="rId5">
            <a:alphaModFix/>
          </a:blip>
          <a:srcRect b="0" l="0" r="0" t="0"/>
          <a:stretch/>
        </p:blipFill>
        <p:spPr>
          <a:xfrm>
            <a:off x="5554937" y="3009900"/>
            <a:ext cx="6048745" cy="4526327"/>
          </a:xfrm>
          <a:prstGeom prst="rect">
            <a:avLst/>
          </a:prstGeom>
          <a:noFill/>
          <a:ln>
            <a:noFill/>
          </a:ln>
        </p:spPr>
      </p:pic>
      <p:pic>
        <p:nvPicPr>
          <p:cNvPr id="9604" name="Google Shape;9604;p844"/>
          <p:cNvPicPr preferRelativeResize="0"/>
          <p:nvPr/>
        </p:nvPicPr>
        <p:blipFill rotWithShape="1">
          <a:blip r:embed="rId6">
            <a:alphaModFix/>
          </a:blip>
          <a:srcRect b="0" l="0" r="0" t="0"/>
          <a:stretch/>
        </p:blipFill>
        <p:spPr>
          <a:xfrm>
            <a:off x="11963400" y="3314700"/>
            <a:ext cx="5782482" cy="5106113"/>
          </a:xfrm>
          <a:prstGeom prst="rect">
            <a:avLst/>
          </a:prstGeom>
          <a:noFill/>
          <a:ln>
            <a:noFill/>
          </a:ln>
        </p:spPr>
      </p:pic>
    </p:spTree>
  </p:cSld>
  <p:clrMapOvr>
    <a:masterClrMapping/>
  </p:clrMapOvr>
</p:sld>
</file>

<file path=ppt/slides/slide8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8" name="Shape 9608"/>
        <p:cNvGrpSpPr/>
        <p:nvPr/>
      </p:nvGrpSpPr>
      <p:grpSpPr>
        <a:xfrm>
          <a:off x="0" y="0"/>
          <a:ext cx="0" cy="0"/>
          <a:chOff x="0" y="0"/>
          <a:chExt cx="0" cy="0"/>
        </a:xfrm>
      </p:grpSpPr>
      <p:sp>
        <p:nvSpPr>
          <p:cNvPr id="9609" name="Google Shape;9609;p84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0" name="Google Shape;9610;p84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11" name="Google Shape;9611;p84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12" name="Google Shape;9612;p845"/>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CASCADE</a:t>
            </a:r>
            <a:endParaRPr sz="4000">
              <a:solidFill>
                <a:schemeClr val="lt1"/>
              </a:solidFill>
              <a:latin typeface="Arial"/>
              <a:ea typeface="Arial"/>
              <a:cs typeface="Arial"/>
              <a:sym typeface="Arial"/>
            </a:endParaRPr>
          </a:p>
        </p:txBody>
      </p:sp>
      <p:pic>
        <p:nvPicPr>
          <p:cNvPr id="9613" name="Google Shape;9613;p845"/>
          <p:cNvPicPr preferRelativeResize="0"/>
          <p:nvPr/>
        </p:nvPicPr>
        <p:blipFill rotWithShape="1">
          <a:blip r:embed="rId4">
            <a:alphaModFix/>
          </a:blip>
          <a:srcRect b="0" l="0" r="0" t="0"/>
          <a:stretch/>
        </p:blipFill>
        <p:spPr>
          <a:xfrm>
            <a:off x="6553200" y="6092859"/>
            <a:ext cx="4211069" cy="3702232"/>
          </a:xfrm>
          <a:prstGeom prst="rect">
            <a:avLst/>
          </a:prstGeom>
          <a:noFill/>
          <a:ln>
            <a:noFill/>
          </a:ln>
        </p:spPr>
      </p:pic>
      <p:pic>
        <p:nvPicPr>
          <p:cNvPr id="9614" name="Google Shape;9614;p845"/>
          <p:cNvPicPr preferRelativeResize="0"/>
          <p:nvPr/>
        </p:nvPicPr>
        <p:blipFill rotWithShape="1">
          <a:blip r:embed="rId5">
            <a:alphaModFix/>
          </a:blip>
          <a:srcRect b="0" l="0" r="0" t="0"/>
          <a:stretch/>
        </p:blipFill>
        <p:spPr>
          <a:xfrm>
            <a:off x="1823100" y="2179137"/>
            <a:ext cx="14641799" cy="3579106"/>
          </a:xfrm>
          <a:prstGeom prst="rect">
            <a:avLst/>
          </a:prstGeom>
          <a:noFill/>
          <a:ln>
            <a:noFill/>
          </a:ln>
        </p:spPr>
      </p:pic>
    </p:spTree>
  </p:cSld>
  <p:clrMapOvr>
    <a:masterClrMapping/>
  </p:clrMapOvr>
</p:sld>
</file>

<file path=ppt/slides/slide8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8" name="Shape 9618"/>
        <p:cNvGrpSpPr/>
        <p:nvPr/>
      </p:nvGrpSpPr>
      <p:grpSpPr>
        <a:xfrm>
          <a:off x="0" y="0"/>
          <a:ext cx="0" cy="0"/>
          <a:chOff x="0" y="0"/>
          <a:chExt cx="0" cy="0"/>
        </a:xfrm>
      </p:grpSpPr>
      <p:sp>
        <p:nvSpPr>
          <p:cNvPr id="9619" name="Google Shape;9619;p84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20" name="Google Shape;9620;p8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21" name="Google Shape;9621;p84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22" name="Google Shape;9622;p846"/>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CASCADE</a:t>
            </a:r>
            <a:endParaRPr sz="4000">
              <a:solidFill>
                <a:schemeClr val="lt1"/>
              </a:solidFill>
              <a:latin typeface="Arial"/>
              <a:ea typeface="Arial"/>
              <a:cs typeface="Arial"/>
              <a:sym typeface="Arial"/>
            </a:endParaRPr>
          </a:p>
        </p:txBody>
      </p:sp>
      <p:pic>
        <p:nvPicPr>
          <p:cNvPr id="9623" name="Google Shape;9623;p846"/>
          <p:cNvPicPr preferRelativeResize="0"/>
          <p:nvPr/>
        </p:nvPicPr>
        <p:blipFill rotWithShape="1">
          <a:blip r:embed="rId4">
            <a:alphaModFix/>
          </a:blip>
          <a:srcRect b="0" l="0" r="0" t="0"/>
          <a:stretch/>
        </p:blipFill>
        <p:spPr>
          <a:xfrm>
            <a:off x="1923531" y="5109366"/>
            <a:ext cx="14879425" cy="3581400"/>
          </a:xfrm>
          <a:prstGeom prst="rect">
            <a:avLst/>
          </a:prstGeom>
          <a:noFill/>
          <a:ln>
            <a:noFill/>
          </a:ln>
        </p:spPr>
      </p:pic>
      <p:pic>
        <p:nvPicPr>
          <p:cNvPr id="9624" name="Google Shape;9624;p846"/>
          <p:cNvPicPr preferRelativeResize="0"/>
          <p:nvPr/>
        </p:nvPicPr>
        <p:blipFill rotWithShape="1">
          <a:blip r:embed="rId5">
            <a:alphaModFix/>
          </a:blip>
          <a:srcRect b="0" l="0" r="0" t="0"/>
          <a:stretch/>
        </p:blipFill>
        <p:spPr>
          <a:xfrm>
            <a:off x="1295399" y="2907612"/>
            <a:ext cx="16135688" cy="1138663"/>
          </a:xfrm>
          <a:prstGeom prst="rect">
            <a:avLst/>
          </a:prstGeom>
          <a:noFill/>
          <a:ln>
            <a:noFill/>
          </a:ln>
        </p:spPr>
      </p:pic>
    </p:spTree>
  </p:cSld>
  <p:clrMapOvr>
    <a:masterClrMapping/>
  </p:clrMapOvr>
</p:sld>
</file>

<file path=ppt/slides/slide8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8" name="Shape 9628"/>
        <p:cNvGrpSpPr/>
        <p:nvPr/>
      </p:nvGrpSpPr>
      <p:grpSpPr>
        <a:xfrm>
          <a:off x="0" y="0"/>
          <a:ext cx="0" cy="0"/>
          <a:chOff x="0" y="0"/>
          <a:chExt cx="0" cy="0"/>
        </a:xfrm>
      </p:grpSpPr>
      <p:sp>
        <p:nvSpPr>
          <p:cNvPr id="9629" name="Google Shape;9629;p8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0" name="Google Shape;9630;p8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31" name="Google Shape;9631;p84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32" name="Google Shape;9632;p847"/>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CASCADE</a:t>
            </a:r>
            <a:endParaRPr sz="4000">
              <a:solidFill>
                <a:schemeClr val="lt1"/>
              </a:solidFill>
              <a:latin typeface="Arial"/>
              <a:ea typeface="Arial"/>
              <a:cs typeface="Arial"/>
              <a:sym typeface="Arial"/>
            </a:endParaRPr>
          </a:p>
        </p:txBody>
      </p:sp>
      <p:pic>
        <p:nvPicPr>
          <p:cNvPr id="9633" name="Google Shape;9633;p847"/>
          <p:cNvPicPr preferRelativeResize="0"/>
          <p:nvPr/>
        </p:nvPicPr>
        <p:blipFill rotWithShape="1">
          <a:blip r:embed="rId4">
            <a:alphaModFix/>
          </a:blip>
          <a:srcRect b="0" l="0" r="0" t="0"/>
          <a:stretch/>
        </p:blipFill>
        <p:spPr>
          <a:xfrm>
            <a:off x="1219200" y="3543586"/>
            <a:ext cx="16338878" cy="3546423"/>
          </a:xfrm>
          <a:prstGeom prst="rect">
            <a:avLst/>
          </a:prstGeom>
          <a:noFill/>
          <a:ln>
            <a:noFill/>
          </a:ln>
        </p:spPr>
      </p:pic>
    </p:spTree>
  </p:cSld>
  <p:clrMapOvr>
    <a:masterClrMapping/>
  </p:clrMapOvr>
</p:sld>
</file>

<file path=ppt/slides/slide8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7" name="Shape 9637"/>
        <p:cNvGrpSpPr/>
        <p:nvPr/>
      </p:nvGrpSpPr>
      <p:grpSpPr>
        <a:xfrm>
          <a:off x="0" y="0"/>
          <a:ext cx="0" cy="0"/>
          <a:chOff x="0" y="0"/>
          <a:chExt cx="0" cy="0"/>
        </a:xfrm>
      </p:grpSpPr>
      <p:sp>
        <p:nvSpPr>
          <p:cNvPr id="9638" name="Google Shape;9638;p8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9" name="Google Shape;9639;p8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40" name="Google Shape;9640;p8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41" name="Google Shape;9641;p848"/>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ARAYÜZ ÜZERİNDEN CASCADE </a:t>
            </a:r>
            <a:endParaRPr sz="4000">
              <a:solidFill>
                <a:schemeClr val="lt1"/>
              </a:solidFill>
              <a:latin typeface="Arial"/>
              <a:ea typeface="Arial"/>
              <a:cs typeface="Arial"/>
              <a:sym typeface="Arial"/>
            </a:endParaRPr>
          </a:p>
        </p:txBody>
      </p:sp>
      <p:pic>
        <p:nvPicPr>
          <p:cNvPr id="9642" name="Google Shape;9642;p848"/>
          <p:cNvPicPr preferRelativeResize="0"/>
          <p:nvPr/>
        </p:nvPicPr>
        <p:blipFill rotWithShape="1">
          <a:blip r:embed="rId4">
            <a:alphaModFix/>
          </a:blip>
          <a:srcRect b="0" l="0" r="0" t="0"/>
          <a:stretch/>
        </p:blipFill>
        <p:spPr>
          <a:xfrm>
            <a:off x="4458996" y="2581000"/>
            <a:ext cx="9370008" cy="6689413"/>
          </a:xfrm>
          <a:prstGeom prst="rect">
            <a:avLst/>
          </a:prstGeom>
          <a:noFill/>
          <a:ln>
            <a:noFill/>
          </a:ln>
        </p:spPr>
      </p:pic>
    </p:spTree>
  </p:cSld>
  <p:clrMapOvr>
    <a:masterClrMapping/>
  </p:clrMapOvr>
</p:sld>
</file>

<file path=ppt/slides/slide8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6" name="Shape 9646"/>
        <p:cNvGrpSpPr/>
        <p:nvPr/>
      </p:nvGrpSpPr>
      <p:grpSpPr>
        <a:xfrm>
          <a:off x="0" y="0"/>
          <a:ext cx="0" cy="0"/>
          <a:chOff x="0" y="0"/>
          <a:chExt cx="0" cy="0"/>
        </a:xfrm>
      </p:grpSpPr>
      <p:sp>
        <p:nvSpPr>
          <p:cNvPr id="9647" name="Google Shape;9647;p8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48" name="Google Shape;9648;p8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49" name="Google Shape;9649;p84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50" name="Google Shape;9650;p849"/>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DROP FK</a:t>
            </a:r>
            <a:endParaRPr sz="4000">
              <a:solidFill>
                <a:schemeClr val="lt1"/>
              </a:solidFill>
              <a:latin typeface="Arial"/>
              <a:ea typeface="Arial"/>
              <a:cs typeface="Arial"/>
              <a:sym typeface="Arial"/>
            </a:endParaRPr>
          </a:p>
        </p:txBody>
      </p:sp>
      <p:pic>
        <p:nvPicPr>
          <p:cNvPr id="9651" name="Google Shape;9651;p849"/>
          <p:cNvPicPr preferRelativeResize="0"/>
          <p:nvPr/>
        </p:nvPicPr>
        <p:blipFill rotWithShape="1">
          <a:blip r:embed="rId4">
            <a:alphaModFix/>
          </a:blip>
          <a:srcRect b="0" l="0" r="0" t="0"/>
          <a:stretch/>
        </p:blipFill>
        <p:spPr>
          <a:xfrm>
            <a:off x="4000137" y="4260501"/>
            <a:ext cx="10287727" cy="202471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85"/>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85"/>
          <p:cNvSpPr txBox="1"/>
          <p:nvPr/>
        </p:nvSpPr>
        <p:spPr>
          <a:xfrm>
            <a:off x="1295400" y="3238500"/>
            <a:ext cx="4630073" cy="3704797"/>
          </a:xfrm>
          <a:prstGeom prst="rect">
            <a:avLst/>
          </a:prstGeom>
          <a:noFill/>
          <a:ln>
            <a:noFill/>
          </a:ln>
        </p:spPr>
        <p:txBody>
          <a:bodyPr anchorCtr="0" anchor="t" bIns="0" lIns="0" spcFirstLastPara="1" rIns="0" wrap="square" tIns="0">
            <a:spAutoFit/>
          </a:bodyPr>
          <a:lstStyle/>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a:t>
            </a:r>
            <a:endParaRPr/>
          </a:p>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 DISTINCT</a:t>
            </a:r>
            <a:endParaRPr/>
          </a:p>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SELECT COUNT DISTINCT</a:t>
            </a:r>
            <a:endParaRPr sz="2800">
              <a:solidFill>
                <a:schemeClr val="lt1"/>
              </a:solidFill>
              <a:latin typeface="Arial"/>
              <a:ea typeface="Arial"/>
              <a:cs typeface="Arial"/>
              <a:sym typeface="Arial"/>
            </a:endParaRPr>
          </a:p>
        </p:txBody>
      </p:sp>
      <p:sp>
        <p:nvSpPr>
          <p:cNvPr id="1058" name="Google Shape;1058;p85"/>
          <p:cNvSpPr txBox="1"/>
          <p:nvPr/>
        </p:nvSpPr>
        <p:spPr>
          <a:xfrm>
            <a:off x="7341459" y="305934"/>
            <a:ext cx="9793545" cy="15581766"/>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Tablolarımızdaki sütunlarda bazı veriler tekrar edebilir. </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Sadece SELECT ifadesi bize tüm satırlardaki veriyi karşımıza getirecektir, yani tekrarlanan  + tekrarlanmayan değerli getirir.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Peki,biz sadece Tekil değerleri görmek istersek ne yapacağız?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DISTINCT ifadesi,  tablodaki belirtilen sütundaki kayıtlardan tekil örnekleri alır. Yani tekrar eden kayıtlardan bir tane alır ve bunun yanına da tekrar etmeyen kayıtları koyarak bir veri kümesi oluşturur. Özetle, kolonlarındaki tekrar eden verilerin bir adet olacak şekilde çekilmesine olanak sağlar diyebiliriz.Tekrar etmeyen kayıtları ise zaten getirecektir.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SELECT COUNT( DISTINCT kolonAdı ) ise,bizlere SELECT DISTINCT’te bulunan farklı ( tekil ) verilerin  sayısını gösterir.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İleride öğrenceğimiz Aggregate Fonksyionlar null değerleri dikkate almazlar. Dolayısyla bu ifade bize, Null hariç sadece Tekil (Benzersiz) değerleri sayacaktır.</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Calibri"/>
                <a:ea typeface="Calibri"/>
                <a:cs typeface="Calibri"/>
                <a:sym typeface="Calibri"/>
              </a:rPr>
            </a:br>
            <a:endParaRPr sz="2400">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059" name="Google Shape;1059;p85"/>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060" name="Google Shape;1060;p85"/>
          <p:cNvPicPr preferRelativeResize="0"/>
          <p:nvPr/>
        </p:nvPicPr>
        <p:blipFill rotWithShape="1">
          <a:blip r:embed="rId4">
            <a:alphaModFix/>
          </a:blip>
          <a:srcRect b="0" l="0" r="0" t="0"/>
          <a:stretch/>
        </p:blipFill>
        <p:spPr>
          <a:xfrm>
            <a:off x="0" y="4533900"/>
            <a:ext cx="3302016" cy="1857384"/>
          </a:xfrm>
          <a:prstGeom prst="rect">
            <a:avLst/>
          </a:prstGeom>
          <a:noFill/>
          <a:ln>
            <a:noFill/>
          </a:ln>
        </p:spPr>
      </p:pic>
      <p:sp>
        <p:nvSpPr>
          <p:cNvPr id="1061" name="Google Shape;1061;p85"/>
          <p:cNvSpPr txBox="1"/>
          <p:nvPr/>
        </p:nvSpPr>
        <p:spPr>
          <a:xfrm>
            <a:off x="8289536" y="357182"/>
            <a:ext cx="8169664" cy="900118"/>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SELECT</a:t>
            </a:r>
            <a:endParaRPr sz="5400">
              <a:solidFill>
                <a:srgbClr val="000000"/>
              </a:solidFill>
              <a:latin typeface="Arial"/>
              <a:ea typeface="Arial"/>
              <a:cs typeface="Arial"/>
              <a:sym typeface="Arial"/>
            </a:endParaRPr>
          </a:p>
        </p:txBody>
      </p:sp>
    </p:spTree>
  </p:cSld>
  <p:clrMapOvr>
    <a:masterClrMapping/>
  </p:clrMapOvr>
</p:sld>
</file>

<file path=ppt/slides/slide8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5" name="Shape 9655"/>
        <p:cNvGrpSpPr/>
        <p:nvPr/>
      </p:nvGrpSpPr>
      <p:grpSpPr>
        <a:xfrm>
          <a:off x="0" y="0"/>
          <a:ext cx="0" cy="0"/>
          <a:chOff x="0" y="0"/>
          <a:chExt cx="0" cy="0"/>
        </a:xfrm>
      </p:grpSpPr>
      <p:sp>
        <p:nvSpPr>
          <p:cNvPr id="9656" name="Google Shape;9656;p8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57" name="Google Shape;9657;p8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58" name="Google Shape;9658;p8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59" name="Google Shape;9659;p850"/>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NOT NULL</a:t>
            </a:r>
            <a:endParaRPr sz="4000">
              <a:solidFill>
                <a:schemeClr val="lt1"/>
              </a:solidFill>
              <a:latin typeface="Arial"/>
              <a:ea typeface="Arial"/>
              <a:cs typeface="Arial"/>
              <a:sym typeface="Arial"/>
            </a:endParaRPr>
          </a:p>
        </p:txBody>
      </p:sp>
      <p:pic>
        <p:nvPicPr>
          <p:cNvPr id="9660" name="Google Shape;9660;p850"/>
          <p:cNvPicPr preferRelativeResize="0"/>
          <p:nvPr/>
        </p:nvPicPr>
        <p:blipFill rotWithShape="1">
          <a:blip r:embed="rId4">
            <a:alphaModFix/>
          </a:blip>
          <a:srcRect b="0" l="0" r="0" t="0"/>
          <a:stretch/>
        </p:blipFill>
        <p:spPr>
          <a:xfrm>
            <a:off x="709003" y="4628055"/>
            <a:ext cx="16869995" cy="2110703"/>
          </a:xfrm>
          <a:prstGeom prst="rect">
            <a:avLst/>
          </a:prstGeom>
          <a:noFill/>
          <a:ln>
            <a:noFill/>
          </a:ln>
        </p:spPr>
      </p:pic>
    </p:spTree>
  </p:cSld>
  <p:clrMapOvr>
    <a:masterClrMapping/>
  </p:clrMapOvr>
</p:sld>
</file>

<file path=ppt/slides/slide8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4" name="Shape 9664"/>
        <p:cNvGrpSpPr/>
        <p:nvPr/>
      </p:nvGrpSpPr>
      <p:grpSpPr>
        <a:xfrm>
          <a:off x="0" y="0"/>
          <a:ext cx="0" cy="0"/>
          <a:chOff x="0" y="0"/>
          <a:chExt cx="0" cy="0"/>
        </a:xfrm>
      </p:grpSpPr>
      <p:sp>
        <p:nvSpPr>
          <p:cNvPr id="9665" name="Google Shape;9665;p8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6" name="Google Shape;9666;p8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67" name="Google Shape;9667;p8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68" name="Google Shape;9668;p851"/>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NOT NULL – CREATE TABLE</a:t>
            </a:r>
            <a:endParaRPr/>
          </a:p>
        </p:txBody>
      </p:sp>
      <p:pic>
        <p:nvPicPr>
          <p:cNvPr id="9669" name="Google Shape;9669;p851"/>
          <p:cNvPicPr preferRelativeResize="0"/>
          <p:nvPr/>
        </p:nvPicPr>
        <p:blipFill rotWithShape="1">
          <a:blip r:embed="rId4">
            <a:alphaModFix/>
          </a:blip>
          <a:srcRect b="0" l="0" r="0" t="0"/>
          <a:stretch/>
        </p:blipFill>
        <p:spPr>
          <a:xfrm>
            <a:off x="838200" y="2536718"/>
            <a:ext cx="16611600" cy="812303"/>
          </a:xfrm>
          <a:prstGeom prst="rect">
            <a:avLst/>
          </a:prstGeom>
          <a:noFill/>
          <a:ln>
            <a:noFill/>
          </a:ln>
        </p:spPr>
      </p:pic>
      <p:pic>
        <p:nvPicPr>
          <p:cNvPr id="9670" name="Google Shape;9670;p851"/>
          <p:cNvPicPr preferRelativeResize="0"/>
          <p:nvPr/>
        </p:nvPicPr>
        <p:blipFill rotWithShape="1">
          <a:blip r:embed="rId5">
            <a:alphaModFix/>
          </a:blip>
          <a:srcRect b="0" l="0" r="0" t="0"/>
          <a:stretch/>
        </p:blipFill>
        <p:spPr>
          <a:xfrm>
            <a:off x="2487416" y="4354702"/>
            <a:ext cx="13687766" cy="4317617"/>
          </a:xfrm>
          <a:prstGeom prst="rect">
            <a:avLst/>
          </a:prstGeom>
          <a:noFill/>
          <a:ln>
            <a:noFill/>
          </a:ln>
        </p:spPr>
      </p:pic>
    </p:spTree>
  </p:cSld>
  <p:clrMapOvr>
    <a:masterClrMapping/>
  </p:clrMapOvr>
</p:sld>
</file>

<file path=ppt/slides/slide8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4" name="Shape 9674"/>
        <p:cNvGrpSpPr/>
        <p:nvPr/>
      </p:nvGrpSpPr>
      <p:grpSpPr>
        <a:xfrm>
          <a:off x="0" y="0"/>
          <a:ext cx="0" cy="0"/>
          <a:chOff x="0" y="0"/>
          <a:chExt cx="0" cy="0"/>
        </a:xfrm>
      </p:grpSpPr>
      <p:sp>
        <p:nvSpPr>
          <p:cNvPr id="9675" name="Google Shape;9675;p8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76" name="Google Shape;9676;p8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77" name="Google Shape;9677;p8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78" name="Google Shape;9678;p852"/>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NOT NULL - ALTER</a:t>
            </a:r>
            <a:endParaRPr/>
          </a:p>
        </p:txBody>
      </p:sp>
      <p:pic>
        <p:nvPicPr>
          <p:cNvPr id="9679" name="Google Shape;9679;p852"/>
          <p:cNvPicPr preferRelativeResize="0"/>
          <p:nvPr/>
        </p:nvPicPr>
        <p:blipFill rotWithShape="1">
          <a:blip r:embed="rId4">
            <a:alphaModFix/>
          </a:blip>
          <a:srcRect b="0" l="0" r="0" t="0"/>
          <a:stretch/>
        </p:blipFill>
        <p:spPr>
          <a:xfrm>
            <a:off x="990600" y="3258828"/>
            <a:ext cx="16566232" cy="4800600"/>
          </a:xfrm>
          <a:prstGeom prst="rect">
            <a:avLst/>
          </a:prstGeom>
          <a:noFill/>
          <a:ln>
            <a:noFill/>
          </a:ln>
        </p:spPr>
      </p:pic>
    </p:spTree>
  </p:cSld>
  <p:clrMapOvr>
    <a:masterClrMapping/>
  </p:clrMapOvr>
</p:sld>
</file>

<file path=ppt/slides/slide8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3" name="Shape 9683"/>
        <p:cNvGrpSpPr/>
        <p:nvPr/>
      </p:nvGrpSpPr>
      <p:grpSpPr>
        <a:xfrm>
          <a:off x="0" y="0"/>
          <a:ext cx="0" cy="0"/>
          <a:chOff x="0" y="0"/>
          <a:chExt cx="0" cy="0"/>
        </a:xfrm>
      </p:grpSpPr>
      <p:sp>
        <p:nvSpPr>
          <p:cNvPr id="9684" name="Google Shape;9684;p8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85" name="Google Shape;9685;p8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86" name="Google Shape;9686;p8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87" name="Google Shape;9687;p853"/>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DROP NOT NULL</a:t>
            </a:r>
            <a:endParaRPr sz="4000">
              <a:solidFill>
                <a:schemeClr val="lt1"/>
              </a:solidFill>
              <a:latin typeface="Arial"/>
              <a:ea typeface="Arial"/>
              <a:cs typeface="Arial"/>
              <a:sym typeface="Arial"/>
            </a:endParaRPr>
          </a:p>
        </p:txBody>
      </p:sp>
      <p:pic>
        <p:nvPicPr>
          <p:cNvPr id="9688" name="Google Shape;9688;p853"/>
          <p:cNvPicPr preferRelativeResize="0"/>
          <p:nvPr/>
        </p:nvPicPr>
        <p:blipFill rotWithShape="1">
          <a:blip r:embed="rId4">
            <a:alphaModFix/>
          </a:blip>
          <a:srcRect b="0" l="0" r="0" t="0"/>
          <a:stretch/>
        </p:blipFill>
        <p:spPr>
          <a:xfrm>
            <a:off x="2971800" y="2735095"/>
            <a:ext cx="13523837" cy="1981200"/>
          </a:xfrm>
          <a:prstGeom prst="rect">
            <a:avLst/>
          </a:prstGeom>
          <a:noFill/>
          <a:ln>
            <a:noFill/>
          </a:ln>
        </p:spPr>
      </p:pic>
      <p:pic>
        <p:nvPicPr>
          <p:cNvPr id="9689" name="Google Shape;9689;p853"/>
          <p:cNvPicPr preferRelativeResize="0"/>
          <p:nvPr/>
        </p:nvPicPr>
        <p:blipFill rotWithShape="1">
          <a:blip r:embed="rId5">
            <a:alphaModFix/>
          </a:blip>
          <a:srcRect b="0" l="0" r="0" t="0"/>
          <a:stretch/>
        </p:blipFill>
        <p:spPr>
          <a:xfrm>
            <a:off x="3733800" y="5546461"/>
            <a:ext cx="10250522" cy="2277894"/>
          </a:xfrm>
          <a:prstGeom prst="rect">
            <a:avLst/>
          </a:prstGeom>
          <a:noFill/>
          <a:ln>
            <a:noFill/>
          </a:ln>
        </p:spPr>
      </p:pic>
    </p:spTree>
  </p:cSld>
  <p:clrMapOvr>
    <a:masterClrMapping/>
  </p:clrMapOvr>
</p:sld>
</file>

<file path=ppt/slides/slide8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3" name="Shape 9693"/>
        <p:cNvGrpSpPr/>
        <p:nvPr/>
      </p:nvGrpSpPr>
      <p:grpSpPr>
        <a:xfrm>
          <a:off x="0" y="0"/>
          <a:ext cx="0" cy="0"/>
          <a:chOff x="0" y="0"/>
          <a:chExt cx="0" cy="0"/>
        </a:xfrm>
      </p:grpSpPr>
      <p:sp>
        <p:nvSpPr>
          <p:cNvPr id="9694" name="Google Shape;9694;p8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5" name="Google Shape;9695;p8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696" name="Google Shape;9696;p8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697" name="Google Shape;9697;p854"/>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ARAYÜZ İLE NOT NULL EKLEMEK</a:t>
            </a:r>
            <a:endParaRPr/>
          </a:p>
        </p:txBody>
      </p:sp>
      <p:pic>
        <p:nvPicPr>
          <p:cNvPr id="9698" name="Google Shape;9698;p854"/>
          <p:cNvPicPr preferRelativeResize="0"/>
          <p:nvPr/>
        </p:nvPicPr>
        <p:blipFill rotWithShape="1">
          <a:blip r:embed="rId4">
            <a:alphaModFix/>
          </a:blip>
          <a:srcRect b="0" l="0" r="0" t="0"/>
          <a:stretch/>
        </p:blipFill>
        <p:spPr>
          <a:xfrm>
            <a:off x="2053064" y="4076700"/>
            <a:ext cx="14181871" cy="2695728"/>
          </a:xfrm>
          <a:prstGeom prst="rect">
            <a:avLst/>
          </a:prstGeom>
          <a:noFill/>
          <a:ln>
            <a:noFill/>
          </a:ln>
        </p:spPr>
      </p:pic>
    </p:spTree>
  </p:cSld>
  <p:clrMapOvr>
    <a:masterClrMapping/>
  </p:clrMapOvr>
</p:sld>
</file>

<file path=ppt/slides/slide8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2" name="Shape 9702"/>
        <p:cNvGrpSpPr/>
        <p:nvPr/>
      </p:nvGrpSpPr>
      <p:grpSpPr>
        <a:xfrm>
          <a:off x="0" y="0"/>
          <a:ext cx="0" cy="0"/>
          <a:chOff x="0" y="0"/>
          <a:chExt cx="0" cy="0"/>
        </a:xfrm>
      </p:grpSpPr>
      <p:sp>
        <p:nvSpPr>
          <p:cNvPr id="9703" name="Google Shape;9703;p8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04" name="Google Shape;9704;p8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05" name="Google Shape;9705;p8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06" name="Google Shape;9706;p855"/>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UNIQUE CONSTRAINT</a:t>
            </a:r>
            <a:endParaRPr/>
          </a:p>
        </p:txBody>
      </p:sp>
      <p:pic>
        <p:nvPicPr>
          <p:cNvPr id="9707" name="Google Shape;9707;p855"/>
          <p:cNvPicPr preferRelativeResize="0"/>
          <p:nvPr/>
        </p:nvPicPr>
        <p:blipFill rotWithShape="1">
          <a:blip r:embed="rId4">
            <a:alphaModFix/>
          </a:blip>
          <a:srcRect b="0" l="0" r="0" t="0"/>
          <a:stretch/>
        </p:blipFill>
        <p:spPr>
          <a:xfrm>
            <a:off x="838200" y="3924300"/>
            <a:ext cx="16174222" cy="3733800"/>
          </a:xfrm>
          <a:prstGeom prst="rect">
            <a:avLst/>
          </a:prstGeom>
          <a:noFill/>
          <a:ln>
            <a:noFill/>
          </a:ln>
        </p:spPr>
      </p:pic>
    </p:spTree>
  </p:cSld>
  <p:clrMapOvr>
    <a:masterClrMapping/>
  </p:clrMapOvr>
</p:sld>
</file>

<file path=ppt/slides/slide8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1" name="Shape 9711"/>
        <p:cNvGrpSpPr/>
        <p:nvPr/>
      </p:nvGrpSpPr>
      <p:grpSpPr>
        <a:xfrm>
          <a:off x="0" y="0"/>
          <a:ext cx="0" cy="0"/>
          <a:chOff x="0" y="0"/>
          <a:chExt cx="0" cy="0"/>
        </a:xfrm>
      </p:grpSpPr>
      <p:sp>
        <p:nvSpPr>
          <p:cNvPr id="9712" name="Google Shape;9712;p8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13" name="Google Shape;9713;p8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14" name="Google Shape;9714;p8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15" name="Google Shape;9715;p856"/>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UNIQUE CONSTRAINT – CREATE TABLE</a:t>
            </a:r>
            <a:endParaRPr/>
          </a:p>
        </p:txBody>
      </p:sp>
      <p:pic>
        <p:nvPicPr>
          <p:cNvPr id="9716" name="Google Shape;9716;p856"/>
          <p:cNvPicPr preferRelativeResize="0"/>
          <p:nvPr/>
        </p:nvPicPr>
        <p:blipFill rotWithShape="1">
          <a:blip r:embed="rId4">
            <a:alphaModFix/>
          </a:blip>
          <a:srcRect b="0" l="0" r="0" t="0"/>
          <a:stretch/>
        </p:blipFill>
        <p:spPr>
          <a:xfrm>
            <a:off x="813335" y="3802427"/>
            <a:ext cx="7052735" cy="3733800"/>
          </a:xfrm>
          <a:prstGeom prst="rect">
            <a:avLst/>
          </a:prstGeom>
          <a:noFill/>
          <a:ln>
            <a:noFill/>
          </a:ln>
        </p:spPr>
      </p:pic>
      <p:pic>
        <p:nvPicPr>
          <p:cNvPr id="9717" name="Google Shape;9717;p856"/>
          <p:cNvPicPr preferRelativeResize="0"/>
          <p:nvPr/>
        </p:nvPicPr>
        <p:blipFill rotWithShape="1">
          <a:blip r:embed="rId5">
            <a:alphaModFix/>
          </a:blip>
          <a:srcRect b="0" l="0" r="0" t="0"/>
          <a:stretch/>
        </p:blipFill>
        <p:spPr>
          <a:xfrm>
            <a:off x="9134384" y="3802427"/>
            <a:ext cx="8926566" cy="3830692"/>
          </a:xfrm>
          <a:prstGeom prst="rect">
            <a:avLst/>
          </a:prstGeom>
          <a:noFill/>
          <a:ln>
            <a:noFill/>
          </a:ln>
        </p:spPr>
      </p:pic>
    </p:spTree>
  </p:cSld>
  <p:clrMapOvr>
    <a:masterClrMapping/>
  </p:clrMapOvr>
</p:sld>
</file>

<file path=ppt/slides/slide8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1" name="Shape 9721"/>
        <p:cNvGrpSpPr/>
        <p:nvPr/>
      </p:nvGrpSpPr>
      <p:grpSpPr>
        <a:xfrm>
          <a:off x="0" y="0"/>
          <a:ext cx="0" cy="0"/>
          <a:chOff x="0" y="0"/>
          <a:chExt cx="0" cy="0"/>
        </a:xfrm>
      </p:grpSpPr>
      <p:sp>
        <p:nvSpPr>
          <p:cNvPr id="9722" name="Google Shape;9722;p8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23" name="Google Shape;9723;p8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24" name="Google Shape;9724;p8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25" name="Google Shape;9725;p857"/>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UNIQUE CONSTRAINT – ALTER TABLE</a:t>
            </a:r>
            <a:endParaRPr/>
          </a:p>
        </p:txBody>
      </p:sp>
      <p:pic>
        <p:nvPicPr>
          <p:cNvPr id="9726" name="Google Shape;9726;p857"/>
          <p:cNvPicPr preferRelativeResize="0"/>
          <p:nvPr/>
        </p:nvPicPr>
        <p:blipFill rotWithShape="1">
          <a:blip r:embed="rId4">
            <a:alphaModFix/>
          </a:blip>
          <a:srcRect b="0" l="0" r="0" t="0"/>
          <a:stretch/>
        </p:blipFill>
        <p:spPr>
          <a:xfrm>
            <a:off x="1257451" y="2171700"/>
            <a:ext cx="4838549" cy="2147953"/>
          </a:xfrm>
          <a:prstGeom prst="rect">
            <a:avLst/>
          </a:prstGeom>
          <a:noFill/>
          <a:ln>
            <a:noFill/>
          </a:ln>
        </p:spPr>
      </p:pic>
      <p:pic>
        <p:nvPicPr>
          <p:cNvPr id="9727" name="Google Shape;9727;p857"/>
          <p:cNvPicPr preferRelativeResize="0"/>
          <p:nvPr/>
        </p:nvPicPr>
        <p:blipFill rotWithShape="1">
          <a:blip r:embed="rId5">
            <a:alphaModFix/>
          </a:blip>
          <a:srcRect b="0" l="0" r="0" t="0"/>
          <a:stretch/>
        </p:blipFill>
        <p:spPr>
          <a:xfrm>
            <a:off x="7162800" y="2431154"/>
            <a:ext cx="10587513" cy="1846660"/>
          </a:xfrm>
          <a:prstGeom prst="rect">
            <a:avLst/>
          </a:prstGeom>
          <a:noFill/>
          <a:ln>
            <a:noFill/>
          </a:ln>
        </p:spPr>
      </p:pic>
      <p:pic>
        <p:nvPicPr>
          <p:cNvPr id="9728" name="Google Shape;9728;p857"/>
          <p:cNvPicPr preferRelativeResize="0"/>
          <p:nvPr/>
        </p:nvPicPr>
        <p:blipFill rotWithShape="1">
          <a:blip r:embed="rId6">
            <a:alphaModFix/>
          </a:blip>
          <a:srcRect b="0" l="0" r="0" t="0"/>
          <a:stretch/>
        </p:blipFill>
        <p:spPr>
          <a:xfrm>
            <a:off x="7848600" y="4991100"/>
            <a:ext cx="7994423" cy="3976817"/>
          </a:xfrm>
          <a:prstGeom prst="rect">
            <a:avLst/>
          </a:prstGeom>
          <a:noFill/>
          <a:ln>
            <a:noFill/>
          </a:ln>
        </p:spPr>
      </p:pic>
    </p:spTree>
  </p:cSld>
  <p:clrMapOvr>
    <a:masterClrMapping/>
  </p:clrMapOvr>
</p:sld>
</file>

<file path=ppt/slides/slide8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2" name="Shape 9732"/>
        <p:cNvGrpSpPr/>
        <p:nvPr/>
      </p:nvGrpSpPr>
      <p:grpSpPr>
        <a:xfrm>
          <a:off x="0" y="0"/>
          <a:ext cx="0" cy="0"/>
          <a:chOff x="0" y="0"/>
          <a:chExt cx="0" cy="0"/>
        </a:xfrm>
      </p:grpSpPr>
      <p:sp>
        <p:nvSpPr>
          <p:cNvPr id="9733" name="Google Shape;9733;p8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34" name="Google Shape;9734;p8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35" name="Google Shape;9735;p8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36" name="Google Shape;9736;p858"/>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UNIQUE CONSTRAINT – DROP</a:t>
            </a:r>
            <a:endParaRPr/>
          </a:p>
        </p:txBody>
      </p:sp>
      <p:pic>
        <p:nvPicPr>
          <p:cNvPr id="9737" name="Google Shape;9737;p858"/>
          <p:cNvPicPr preferRelativeResize="0"/>
          <p:nvPr/>
        </p:nvPicPr>
        <p:blipFill rotWithShape="1">
          <a:blip r:embed="rId4">
            <a:alphaModFix/>
          </a:blip>
          <a:srcRect b="0" l="0" r="0" t="0"/>
          <a:stretch/>
        </p:blipFill>
        <p:spPr>
          <a:xfrm>
            <a:off x="5029200" y="3486285"/>
            <a:ext cx="8820181" cy="4074187"/>
          </a:xfrm>
          <a:prstGeom prst="rect">
            <a:avLst/>
          </a:prstGeom>
          <a:noFill/>
          <a:ln>
            <a:noFill/>
          </a:ln>
        </p:spPr>
      </p:pic>
    </p:spTree>
  </p:cSld>
  <p:clrMapOvr>
    <a:masterClrMapping/>
  </p:clrMapOvr>
</p:sld>
</file>

<file path=ppt/slides/slide8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1" name="Shape 9741"/>
        <p:cNvGrpSpPr/>
        <p:nvPr/>
      </p:nvGrpSpPr>
      <p:grpSpPr>
        <a:xfrm>
          <a:off x="0" y="0"/>
          <a:ext cx="0" cy="0"/>
          <a:chOff x="0" y="0"/>
          <a:chExt cx="0" cy="0"/>
        </a:xfrm>
      </p:grpSpPr>
      <p:sp>
        <p:nvSpPr>
          <p:cNvPr id="9742" name="Google Shape;9742;p8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43" name="Google Shape;9743;p8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44" name="Google Shape;9744;p85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45" name="Google Shape;9745;p859"/>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ARAYÜZ İLE UNIQUE CONSTRAINT OLŞUTURMAK</a:t>
            </a:r>
            <a:endParaRPr/>
          </a:p>
        </p:txBody>
      </p:sp>
      <p:pic>
        <p:nvPicPr>
          <p:cNvPr id="9746" name="Google Shape;9746;p859"/>
          <p:cNvPicPr preferRelativeResize="0"/>
          <p:nvPr/>
        </p:nvPicPr>
        <p:blipFill rotWithShape="1">
          <a:blip r:embed="rId4">
            <a:alphaModFix/>
          </a:blip>
          <a:srcRect b="0" l="0" r="0" t="0"/>
          <a:stretch/>
        </p:blipFill>
        <p:spPr>
          <a:xfrm>
            <a:off x="685800" y="3179673"/>
            <a:ext cx="5772956" cy="3743847"/>
          </a:xfrm>
          <a:prstGeom prst="rect">
            <a:avLst/>
          </a:prstGeom>
          <a:noFill/>
          <a:ln>
            <a:noFill/>
          </a:ln>
        </p:spPr>
      </p:pic>
      <p:pic>
        <p:nvPicPr>
          <p:cNvPr id="9747" name="Google Shape;9747;p859"/>
          <p:cNvPicPr preferRelativeResize="0"/>
          <p:nvPr/>
        </p:nvPicPr>
        <p:blipFill rotWithShape="1">
          <a:blip r:embed="rId5">
            <a:alphaModFix/>
          </a:blip>
          <a:srcRect b="0" l="0" r="0" t="0"/>
          <a:stretch/>
        </p:blipFill>
        <p:spPr>
          <a:xfrm>
            <a:off x="7162800" y="3228591"/>
            <a:ext cx="5363323" cy="4324954"/>
          </a:xfrm>
          <a:prstGeom prst="rect">
            <a:avLst/>
          </a:prstGeom>
          <a:noFill/>
          <a:ln>
            <a:noFill/>
          </a:ln>
        </p:spPr>
      </p:pic>
      <p:pic>
        <p:nvPicPr>
          <p:cNvPr id="9748" name="Google Shape;9748;p859"/>
          <p:cNvPicPr preferRelativeResize="0"/>
          <p:nvPr/>
        </p:nvPicPr>
        <p:blipFill rotWithShape="1">
          <a:blip r:embed="rId6">
            <a:alphaModFix/>
          </a:blip>
          <a:srcRect b="0" l="0" r="0" t="0"/>
          <a:stretch/>
        </p:blipFill>
        <p:spPr>
          <a:xfrm>
            <a:off x="13140919" y="3245909"/>
            <a:ext cx="4772691" cy="4353533"/>
          </a:xfrm>
          <a:prstGeom prst="rect">
            <a:avLst/>
          </a:prstGeom>
          <a:noFill/>
          <a:ln>
            <a:noFill/>
          </a:ln>
        </p:spPr>
      </p:pic>
      <p:pic>
        <p:nvPicPr>
          <p:cNvPr id="9749" name="Google Shape;9749;p859"/>
          <p:cNvPicPr preferRelativeResize="0"/>
          <p:nvPr/>
        </p:nvPicPr>
        <p:blipFill rotWithShape="1">
          <a:blip r:embed="rId7">
            <a:alphaModFix/>
          </a:blip>
          <a:srcRect b="0" l="0" r="0" t="0"/>
          <a:stretch/>
        </p:blipFill>
        <p:spPr>
          <a:xfrm>
            <a:off x="13897492" y="2301749"/>
            <a:ext cx="2209800" cy="60019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6"/>
          <p:cNvSpPr/>
          <p:nvPr/>
        </p:nvSpPr>
        <p:spPr>
          <a:xfrm>
            <a:off x="-1" y="-4762"/>
            <a:ext cx="6629401" cy="102870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86"/>
          <p:cNvSpPr txBox="1"/>
          <p:nvPr/>
        </p:nvSpPr>
        <p:spPr>
          <a:xfrm>
            <a:off x="1465927" y="4533900"/>
            <a:ext cx="4630073" cy="1088696"/>
          </a:xfrm>
          <a:prstGeom prst="rect">
            <a:avLst/>
          </a:prstGeom>
          <a:noFill/>
          <a:ln>
            <a:noFill/>
          </a:ln>
        </p:spPr>
        <p:txBody>
          <a:bodyPr anchorCtr="0" anchor="t" bIns="0" lIns="0" spcFirstLastPara="1" rIns="0" wrap="square" tIns="0">
            <a:spAutoFit/>
          </a:bodyPr>
          <a:lstStyle/>
          <a:p>
            <a:pPr indent="0" lvl="0" marL="0" marR="0" rtl="0" algn="ctr">
              <a:lnSpc>
                <a:spcPct val="363214"/>
              </a:lnSpc>
              <a:spcBef>
                <a:spcPts val="0"/>
              </a:spcBef>
              <a:spcAft>
                <a:spcPts val="0"/>
              </a:spcAft>
              <a:buNone/>
            </a:pPr>
            <a:r>
              <a:rPr lang="en-US" sz="2800">
                <a:solidFill>
                  <a:srgbClr val="FFFFFF"/>
                </a:solidFill>
                <a:latin typeface="Arial"/>
                <a:ea typeface="Arial"/>
                <a:cs typeface="Arial"/>
                <a:sym typeface="Arial"/>
              </a:rPr>
              <a:t>ARİTMETİK OPERATÖLER</a:t>
            </a:r>
            <a:endParaRPr sz="2800">
              <a:solidFill>
                <a:schemeClr val="lt1"/>
              </a:solidFill>
              <a:latin typeface="Arial"/>
              <a:ea typeface="Arial"/>
              <a:cs typeface="Arial"/>
              <a:sym typeface="Arial"/>
            </a:endParaRPr>
          </a:p>
        </p:txBody>
      </p:sp>
      <p:sp>
        <p:nvSpPr>
          <p:cNvPr id="1068" name="Google Shape;1068;p86"/>
          <p:cNvSpPr txBox="1"/>
          <p:nvPr/>
        </p:nvSpPr>
        <p:spPr>
          <a:xfrm>
            <a:off x="7341459" y="1579233"/>
            <a:ext cx="9793545" cy="13927467"/>
          </a:xfrm>
          <a:prstGeom prst="rect">
            <a:avLst/>
          </a:prstGeom>
          <a:noFill/>
          <a:ln>
            <a:noFill/>
          </a:ln>
        </p:spPr>
        <p:txBody>
          <a:bodyPr anchorCtr="0" anchor="t" bIns="0" lIns="0" spcFirstLastPara="1" rIns="0" wrap="square" tIns="0">
            <a:spAutoFit/>
          </a:bodyPr>
          <a:lstStyle/>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1" marL="334645" marR="0" rtl="0" algn="l">
              <a:lnSpc>
                <a:spcPct val="217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 İlk öğreneceğimiz operator türü olan Aritmetik Operatörler ile    Sayısal değerler üzerinde işlem yapabilme imkanına kavuşacağız.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Sayılar üzerinde toplama, çıkarma, çarpma ve bölme gibi temel sayısal işlemleri yapmayı sağlayan operatörlere Aritmetik Operatörler denir.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Burada kullanılan “+” operatörünün tek istisnası sadece sayılarla değil, metinler ile de toplama yapabilme özelliğidir. Yani metin birleştirmeleri için de “+” operatörünü kullanabileceğiz.</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Aritmetik operatörler sayesinde, Toplama </a:t>
            </a:r>
            <a:r>
              <a:rPr b="0" i="0" lang="en-US" sz="2400" u="none" cap="none" strike="noStrike">
                <a:solidFill>
                  <a:srgbClr val="E46232"/>
                </a:solidFill>
                <a:latin typeface="Arial"/>
                <a:ea typeface="Arial"/>
                <a:cs typeface="Arial"/>
                <a:sym typeface="Arial"/>
              </a:rPr>
              <a:t>( + )</a:t>
            </a:r>
            <a:r>
              <a:rPr b="0" i="0" lang="en-US" sz="2400" u="none" cap="none" strike="noStrike">
                <a:solidFill>
                  <a:srgbClr val="000000"/>
                </a:solidFill>
                <a:latin typeface="Arial"/>
                <a:ea typeface="Arial"/>
                <a:cs typeface="Arial"/>
                <a:sym typeface="Arial"/>
              </a:rPr>
              <a:t>, Çıkarma </a:t>
            </a:r>
            <a:r>
              <a:rPr b="0" i="0" lang="en-US" sz="2400" u="none" cap="none" strike="noStrike">
                <a:solidFill>
                  <a:srgbClr val="E46232"/>
                </a:solidFill>
                <a:latin typeface="Arial"/>
                <a:ea typeface="Arial"/>
                <a:cs typeface="Arial"/>
                <a:sym typeface="Arial"/>
              </a:rPr>
              <a:t>( - )</a:t>
            </a:r>
            <a:r>
              <a:rPr b="0" i="0" lang="en-US" sz="2400" u="none" cap="none" strike="noStrike">
                <a:solidFill>
                  <a:srgbClr val="000000"/>
                </a:solidFill>
                <a:latin typeface="Arial"/>
                <a:ea typeface="Arial"/>
                <a:cs typeface="Arial"/>
                <a:sym typeface="Arial"/>
              </a:rPr>
              <a:t>, Çarpma </a:t>
            </a:r>
            <a:r>
              <a:rPr b="0" i="0" lang="en-US" sz="2400" u="none" cap="none" strike="noStrike">
                <a:solidFill>
                  <a:srgbClr val="E46232"/>
                </a:solidFill>
                <a:latin typeface="Arial"/>
                <a:ea typeface="Arial"/>
                <a:cs typeface="Arial"/>
                <a:sym typeface="Arial"/>
              </a:rPr>
              <a:t>( * ) </a:t>
            </a:r>
            <a:r>
              <a:rPr b="0" i="0" lang="en-US" sz="2400" u="none" cap="none" strike="noStrike">
                <a:solidFill>
                  <a:srgbClr val="000000"/>
                </a:solidFill>
                <a:latin typeface="Arial"/>
                <a:ea typeface="Arial"/>
                <a:cs typeface="Arial"/>
                <a:sym typeface="Arial"/>
              </a:rPr>
              <a:t>ve  </a:t>
            </a:r>
            <a:r>
              <a:rPr b="0" i="0" lang="en-US" sz="2400" u="none" cap="none" strike="noStrike">
                <a:solidFill>
                  <a:schemeClr val="dk1"/>
                </a:solidFill>
                <a:latin typeface="Arial"/>
                <a:ea typeface="Arial"/>
                <a:cs typeface="Arial"/>
                <a:sym typeface="Arial"/>
              </a:rPr>
              <a:t>Bölme</a:t>
            </a:r>
            <a:r>
              <a:rPr b="0" i="0" lang="en-US" sz="2400" u="none" cap="none" strike="noStrike">
                <a:solidFill>
                  <a:srgbClr val="E46232"/>
                </a:solidFill>
                <a:latin typeface="Arial"/>
                <a:ea typeface="Arial"/>
                <a:cs typeface="Arial"/>
                <a:sym typeface="Arial"/>
              </a:rPr>
              <a:t> ( / ) </a:t>
            </a:r>
            <a:r>
              <a:rPr b="0" i="0" lang="en-US" sz="2400" u="none" cap="none" strike="noStrike">
                <a:solidFill>
                  <a:srgbClr val="000000"/>
                </a:solidFill>
                <a:latin typeface="Arial"/>
                <a:ea typeface="Arial"/>
                <a:cs typeface="Arial"/>
                <a:sym typeface="Arial"/>
              </a:rPr>
              <a:t>işlemlerini yapabilme olanağına kavuşacağız.</a:t>
            </a:r>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Calibri"/>
                <a:ea typeface="Calibri"/>
                <a:cs typeface="Calibri"/>
                <a:sym typeface="Calibri"/>
              </a:rPr>
            </a:br>
            <a:endParaRPr sz="2400">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1" marL="334645" marR="0" rtl="0" algn="l">
              <a:lnSpc>
                <a:spcPct val="180833"/>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1069" name="Google Shape;1069;p86"/>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070" name="Google Shape;1070;p86"/>
          <p:cNvPicPr preferRelativeResize="0"/>
          <p:nvPr/>
        </p:nvPicPr>
        <p:blipFill rotWithShape="1">
          <a:blip r:embed="rId4">
            <a:alphaModFix/>
          </a:blip>
          <a:srcRect b="0" l="0" r="0" t="0"/>
          <a:stretch/>
        </p:blipFill>
        <p:spPr>
          <a:xfrm>
            <a:off x="0" y="4533900"/>
            <a:ext cx="3302016" cy="1857384"/>
          </a:xfrm>
          <a:prstGeom prst="rect">
            <a:avLst/>
          </a:prstGeom>
          <a:noFill/>
          <a:ln>
            <a:noFill/>
          </a:ln>
        </p:spPr>
      </p:pic>
      <p:sp>
        <p:nvSpPr>
          <p:cNvPr id="1071" name="Google Shape;1071;p86"/>
          <p:cNvSpPr txBox="1"/>
          <p:nvPr/>
        </p:nvSpPr>
        <p:spPr>
          <a:xfrm>
            <a:off x="8289536" y="357182"/>
            <a:ext cx="8169664" cy="1823448"/>
          </a:xfrm>
          <a:prstGeom prst="rect">
            <a:avLst/>
          </a:prstGeom>
          <a:noFill/>
          <a:ln>
            <a:noFill/>
          </a:ln>
        </p:spPr>
        <p:txBody>
          <a:bodyPr anchorCtr="0" anchor="t" bIns="0" lIns="0" spcFirstLastPara="1" rIns="0" wrap="square" tIns="0">
            <a:spAutoFit/>
          </a:bodyPr>
          <a:lstStyle/>
          <a:p>
            <a:pPr indent="0" lvl="0" marL="0" marR="0" rtl="0" algn="ctr">
              <a:lnSpc>
                <a:spcPct val="133333"/>
              </a:lnSpc>
              <a:spcBef>
                <a:spcPts val="0"/>
              </a:spcBef>
              <a:spcAft>
                <a:spcPts val="0"/>
              </a:spcAft>
              <a:buNone/>
            </a:pPr>
            <a:r>
              <a:rPr lang="en-US" sz="5400">
                <a:solidFill>
                  <a:schemeClr val="dk1"/>
                </a:solidFill>
                <a:latin typeface="Arial"/>
                <a:ea typeface="Arial"/>
                <a:cs typeface="Arial"/>
                <a:sym typeface="Arial"/>
              </a:rPr>
              <a:t>ARİTMETİK OPERATÖRLER</a:t>
            </a:r>
            <a:endParaRPr sz="5400">
              <a:solidFill>
                <a:srgbClr val="000000"/>
              </a:solidFill>
              <a:latin typeface="Arial"/>
              <a:ea typeface="Arial"/>
              <a:cs typeface="Arial"/>
              <a:sym typeface="Arial"/>
            </a:endParaRPr>
          </a:p>
        </p:txBody>
      </p:sp>
    </p:spTree>
  </p:cSld>
  <p:clrMapOvr>
    <a:masterClrMapping/>
  </p:clrMapOvr>
</p:sld>
</file>

<file path=ppt/slides/slide8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3" name="Shape 9753"/>
        <p:cNvGrpSpPr/>
        <p:nvPr/>
      </p:nvGrpSpPr>
      <p:grpSpPr>
        <a:xfrm>
          <a:off x="0" y="0"/>
          <a:ext cx="0" cy="0"/>
          <a:chOff x="0" y="0"/>
          <a:chExt cx="0" cy="0"/>
        </a:xfrm>
      </p:grpSpPr>
      <p:sp>
        <p:nvSpPr>
          <p:cNvPr id="9754" name="Google Shape;9754;p8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5" name="Google Shape;9755;p8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56" name="Google Shape;9756;p86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57" name="Google Shape;9757;p860"/>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CHECK CONSTRAINT</a:t>
            </a:r>
            <a:endParaRPr/>
          </a:p>
        </p:txBody>
      </p:sp>
      <p:pic>
        <p:nvPicPr>
          <p:cNvPr id="9758" name="Google Shape;9758;p860"/>
          <p:cNvPicPr preferRelativeResize="0"/>
          <p:nvPr/>
        </p:nvPicPr>
        <p:blipFill rotWithShape="1">
          <a:blip r:embed="rId4">
            <a:alphaModFix/>
          </a:blip>
          <a:srcRect b="0" l="0" r="0" t="0"/>
          <a:stretch/>
        </p:blipFill>
        <p:spPr>
          <a:xfrm>
            <a:off x="1371600" y="4917680"/>
            <a:ext cx="15775338" cy="1291297"/>
          </a:xfrm>
          <a:prstGeom prst="rect">
            <a:avLst/>
          </a:prstGeom>
          <a:noFill/>
          <a:ln>
            <a:noFill/>
          </a:ln>
        </p:spPr>
      </p:pic>
    </p:spTree>
  </p:cSld>
  <p:clrMapOvr>
    <a:masterClrMapping/>
  </p:clrMapOvr>
</p:sld>
</file>

<file path=ppt/slides/slide8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2" name="Shape 9762"/>
        <p:cNvGrpSpPr/>
        <p:nvPr/>
      </p:nvGrpSpPr>
      <p:grpSpPr>
        <a:xfrm>
          <a:off x="0" y="0"/>
          <a:ext cx="0" cy="0"/>
          <a:chOff x="0" y="0"/>
          <a:chExt cx="0" cy="0"/>
        </a:xfrm>
      </p:grpSpPr>
      <p:sp>
        <p:nvSpPr>
          <p:cNvPr id="9763" name="Google Shape;9763;p86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64" name="Google Shape;9764;p86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65" name="Google Shape;9765;p86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66" name="Google Shape;9766;p861"/>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CREATE TABLE - CHECK CONSTRAINT</a:t>
            </a:r>
            <a:endParaRPr/>
          </a:p>
        </p:txBody>
      </p:sp>
      <p:pic>
        <p:nvPicPr>
          <p:cNvPr id="9767" name="Google Shape;9767;p861"/>
          <p:cNvPicPr preferRelativeResize="0"/>
          <p:nvPr/>
        </p:nvPicPr>
        <p:blipFill rotWithShape="1">
          <a:blip r:embed="rId4">
            <a:alphaModFix/>
          </a:blip>
          <a:srcRect b="0" l="0" r="0" t="0"/>
          <a:stretch/>
        </p:blipFill>
        <p:spPr>
          <a:xfrm>
            <a:off x="4191000" y="2324100"/>
            <a:ext cx="9671976" cy="7765214"/>
          </a:xfrm>
          <a:prstGeom prst="rect">
            <a:avLst/>
          </a:prstGeom>
          <a:noFill/>
          <a:ln>
            <a:noFill/>
          </a:ln>
        </p:spPr>
      </p:pic>
    </p:spTree>
  </p:cSld>
  <p:clrMapOvr>
    <a:masterClrMapping/>
  </p:clrMapOvr>
</p:sld>
</file>

<file path=ppt/slides/slide8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1" name="Shape 9771"/>
        <p:cNvGrpSpPr/>
        <p:nvPr/>
      </p:nvGrpSpPr>
      <p:grpSpPr>
        <a:xfrm>
          <a:off x="0" y="0"/>
          <a:ext cx="0" cy="0"/>
          <a:chOff x="0" y="0"/>
          <a:chExt cx="0" cy="0"/>
        </a:xfrm>
      </p:grpSpPr>
      <p:sp>
        <p:nvSpPr>
          <p:cNvPr id="9772" name="Google Shape;9772;p86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73" name="Google Shape;9773;p8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74" name="Google Shape;9774;p86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75" name="Google Shape;9775;p862"/>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ALTER TABLE - CHECK CONSTRAINT</a:t>
            </a:r>
            <a:endParaRPr/>
          </a:p>
        </p:txBody>
      </p:sp>
      <p:pic>
        <p:nvPicPr>
          <p:cNvPr id="9776" name="Google Shape;9776;p862"/>
          <p:cNvPicPr preferRelativeResize="0"/>
          <p:nvPr/>
        </p:nvPicPr>
        <p:blipFill rotWithShape="1">
          <a:blip r:embed="rId4">
            <a:alphaModFix/>
          </a:blip>
          <a:srcRect b="0" l="0" r="0" t="0"/>
          <a:stretch/>
        </p:blipFill>
        <p:spPr>
          <a:xfrm>
            <a:off x="954010" y="3771900"/>
            <a:ext cx="16379980" cy="4560218"/>
          </a:xfrm>
          <a:prstGeom prst="rect">
            <a:avLst/>
          </a:prstGeom>
          <a:noFill/>
          <a:ln>
            <a:noFill/>
          </a:ln>
        </p:spPr>
      </p:pic>
    </p:spTree>
  </p:cSld>
  <p:clrMapOvr>
    <a:masterClrMapping/>
  </p:clrMapOvr>
</p:sld>
</file>

<file path=ppt/slides/slide8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0" name="Shape 9780"/>
        <p:cNvGrpSpPr/>
        <p:nvPr/>
      </p:nvGrpSpPr>
      <p:grpSpPr>
        <a:xfrm>
          <a:off x="0" y="0"/>
          <a:ext cx="0" cy="0"/>
          <a:chOff x="0" y="0"/>
          <a:chExt cx="0" cy="0"/>
        </a:xfrm>
      </p:grpSpPr>
      <p:sp>
        <p:nvSpPr>
          <p:cNvPr id="9781" name="Google Shape;9781;p8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82" name="Google Shape;9782;p8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83" name="Google Shape;9783;p8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84" name="Google Shape;9784;p863"/>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CHECK CONSTRAINT - ÖRNEK</a:t>
            </a:r>
            <a:endParaRPr/>
          </a:p>
        </p:txBody>
      </p:sp>
      <p:pic>
        <p:nvPicPr>
          <p:cNvPr id="9785" name="Google Shape;9785;p863"/>
          <p:cNvPicPr preferRelativeResize="0"/>
          <p:nvPr/>
        </p:nvPicPr>
        <p:blipFill rotWithShape="1">
          <a:blip r:embed="rId4">
            <a:alphaModFix/>
          </a:blip>
          <a:srcRect b="0" l="0" r="0" t="0"/>
          <a:stretch/>
        </p:blipFill>
        <p:spPr>
          <a:xfrm>
            <a:off x="2057400" y="3314700"/>
            <a:ext cx="13956827" cy="5011146"/>
          </a:xfrm>
          <a:prstGeom prst="rect">
            <a:avLst/>
          </a:prstGeom>
          <a:noFill/>
          <a:ln>
            <a:noFill/>
          </a:ln>
        </p:spPr>
      </p:pic>
    </p:spTree>
  </p:cSld>
  <p:clrMapOvr>
    <a:masterClrMapping/>
  </p:clrMapOvr>
</p:sld>
</file>

<file path=ppt/slides/slide8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9" name="Shape 9789"/>
        <p:cNvGrpSpPr/>
        <p:nvPr/>
      </p:nvGrpSpPr>
      <p:grpSpPr>
        <a:xfrm>
          <a:off x="0" y="0"/>
          <a:ext cx="0" cy="0"/>
          <a:chOff x="0" y="0"/>
          <a:chExt cx="0" cy="0"/>
        </a:xfrm>
      </p:grpSpPr>
      <p:sp>
        <p:nvSpPr>
          <p:cNvPr id="9790" name="Google Shape;9790;p8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91" name="Google Shape;9791;p8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792" name="Google Shape;9792;p8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793" name="Google Shape;9793;p864"/>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ARAYÜZ İLE CHECK CONSTRAINT</a:t>
            </a:r>
            <a:endParaRPr/>
          </a:p>
        </p:txBody>
      </p:sp>
      <p:pic>
        <p:nvPicPr>
          <p:cNvPr id="9794" name="Google Shape;9794;p864"/>
          <p:cNvPicPr preferRelativeResize="0"/>
          <p:nvPr/>
        </p:nvPicPr>
        <p:blipFill rotWithShape="1">
          <a:blip r:embed="rId4">
            <a:alphaModFix/>
          </a:blip>
          <a:srcRect b="0" l="0" r="0" t="0"/>
          <a:stretch/>
        </p:blipFill>
        <p:spPr>
          <a:xfrm>
            <a:off x="609600" y="4533900"/>
            <a:ext cx="4040956" cy="2783176"/>
          </a:xfrm>
          <a:prstGeom prst="rect">
            <a:avLst/>
          </a:prstGeom>
          <a:noFill/>
          <a:ln>
            <a:noFill/>
          </a:ln>
        </p:spPr>
      </p:pic>
      <p:pic>
        <p:nvPicPr>
          <p:cNvPr id="9795" name="Google Shape;9795;p864"/>
          <p:cNvPicPr preferRelativeResize="0"/>
          <p:nvPr/>
        </p:nvPicPr>
        <p:blipFill rotWithShape="1">
          <a:blip r:embed="rId5">
            <a:alphaModFix/>
          </a:blip>
          <a:srcRect b="0" l="0" r="0" t="0"/>
          <a:stretch/>
        </p:blipFill>
        <p:spPr>
          <a:xfrm>
            <a:off x="5181600" y="4165641"/>
            <a:ext cx="6773220" cy="3353268"/>
          </a:xfrm>
          <a:prstGeom prst="rect">
            <a:avLst/>
          </a:prstGeom>
          <a:noFill/>
          <a:ln>
            <a:noFill/>
          </a:ln>
        </p:spPr>
      </p:pic>
      <p:pic>
        <p:nvPicPr>
          <p:cNvPr id="9796" name="Google Shape;9796;p864"/>
          <p:cNvPicPr preferRelativeResize="0"/>
          <p:nvPr/>
        </p:nvPicPr>
        <p:blipFill rotWithShape="1">
          <a:blip r:embed="rId6">
            <a:alphaModFix/>
          </a:blip>
          <a:srcRect b="0" l="0" r="0" t="0"/>
          <a:stretch/>
        </p:blipFill>
        <p:spPr>
          <a:xfrm>
            <a:off x="12711310" y="4312818"/>
            <a:ext cx="4582164" cy="3000794"/>
          </a:xfrm>
          <a:prstGeom prst="rect">
            <a:avLst/>
          </a:prstGeom>
          <a:noFill/>
          <a:ln>
            <a:noFill/>
          </a:ln>
        </p:spPr>
      </p:pic>
    </p:spTree>
  </p:cSld>
  <p:clrMapOvr>
    <a:masterClrMapping/>
  </p:clrMapOvr>
</p:sld>
</file>

<file path=ppt/slides/slide8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0" name="Shape 9800"/>
        <p:cNvGrpSpPr/>
        <p:nvPr/>
      </p:nvGrpSpPr>
      <p:grpSpPr>
        <a:xfrm>
          <a:off x="0" y="0"/>
          <a:ext cx="0" cy="0"/>
          <a:chOff x="0" y="0"/>
          <a:chExt cx="0" cy="0"/>
        </a:xfrm>
      </p:grpSpPr>
      <p:sp>
        <p:nvSpPr>
          <p:cNvPr id="9801" name="Google Shape;9801;p86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2" name="Google Shape;9802;p86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03" name="Google Shape;9803;p86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04" name="Google Shape;9804;p865"/>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DROP CHECK CONSTRAINT</a:t>
            </a:r>
            <a:endParaRPr/>
          </a:p>
        </p:txBody>
      </p:sp>
      <p:pic>
        <p:nvPicPr>
          <p:cNvPr id="9805" name="Google Shape;9805;p865"/>
          <p:cNvPicPr preferRelativeResize="0"/>
          <p:nvPr/>
        </p:nvPicPr>
        <p:blipFill rotWithShape="1">
          <a:blip r:embed="rId4">
            <a:alphaModFix/>
          </a:blip>
          <a:srcRect b="0" l="0" r="0" t="0"/>
          <a:stretch/>
        </p:blipFill>
        <p:spPr>
          <a:xfrm>
            <a:off x="4648200" y="3791528"/>
            <a:ext cx="11096368" cy="2703943"/>
          </a:xfrm>
          <a:prstGeom prst="rect">
            <a:avLst/>
          </a:prstGeom>
          <a:noFill/>
          <a:ln>
            <a:noFill/>
          </a:ln>
        </p:spPr>
      </p:pic>
    </p:spTree>
  </p:cSld>
  <p:clrMapOvr>
    <a:masterClrMapping/>
  </p:clrMapOvr>
</p:sld>
</file>

<file path=ppt/slides/slide8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9" name="Shape 9809"/>
        <p:cNvGrpSpPr/>
        <p:nvPr/>
      </p:nvGrpSpPr>
      <p:grpSpPr>
        <a:xfrm>
          <a:off x="0" y="0"/>
          <a:ext cx="0" cy="0"/>
          <a:chOff x="0" y="0"/>
          <a:chExt cx="0" cy="0"/>
        </a:xfrm>
      </p:grpSpPr>
      <p:sp>
        <p:nvSpPr>
          <p:cNvPr id="9810" name="Google Shape;9810;p86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1" name="Google Shape;9811;p8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12" name="Google Shape;9812;p86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13" name="Google Shape;9813;p866"/>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DEFAULT CONSTRAINT</a:t>
            </a:r>
            <a:endParaRPr/>
          </a:p>
        </p:txBody>
      </p:sp>
      <p:pic>
        <p:nvPicPr>
          <p:cNvPr id="9814" name="Google Shape;9814;p866"/>
          <p:cNvPicPr preferRelativeResize="0"/>
          <p:nvPr/>
        </p:nvPicPr>
        <p:blipFill rotWithShape="1">
          <a:blip r:embed="rId4">
            <a:alphaModFix/>
          </a:blip>
          <a:srcRect b="0" l="0" r="0" t="0"/>
          <a:stretch/>
        </p:blipFill>
        <p:spPr>
          <a:xfrm>
            <a:off x="1127094" y="3482571"/>
            <a:ext cx="16033812" cy="4597823"/>
          </a:xfrm>
          <a:prstGeom prst="rect">
            <a:avLst/>
          </a:prstGeom>
          <a:noFill/>
          <a:ln>
            <a:noFill/>
          </a:ln>
        </p:spPr>
      </p:pic>
    </p:spTree>
  </p:cSld>
  <p:clrMapOvr>
    <a:masterClrMapping/>
  </p:clrMapOvr>
</p:sld>
</file>

<file path=ppt/slides/slide8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8" name="Shape 9818"/>
        <p:cNvGrpSpPr/>
        <p:nvPr/>
      </p:nvGrpSpPr>
      <p:grpSpPr>
        <a:xfrm>
          <a:off x="0" y="0"/>
          <a:ext cx="0" cy="0"/>
          <a:chOff x="0" y="0"/>
          <a:chExt cx="0" cy="0"/>
        </a:xfrm>
      </p:grpSpPr>
      <p:sp>
        <p:nvSpPr>
          <p:cNvPr id="9819" name="Google Shape;9819;p86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0" name="Google Shape;9820;p86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21" name="Google Shape;9821;p86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22" name="Google Shape;9822;p867"/>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DEFAULT CONSTRAINT - ALTER</a:t>
            </a:r>
            <a:endParaRPr/>
          </a:p>
        </p:txBody>
      </p:sp>
      <p:pic>
        <p:nvPicPr>
          <p:cNvPr id="9823" name="Google Shape;9823;p867"/>
          <p:cNvPicPr preferRelativeResize="0"/>
          <p:nvPr/>
        </p:nvPicPr>
        <p:blipFill rotWithShape="1">
          <a:blip r:embed="rId4">
            <a:alphaModFix/>
          </a:blip>
          <a:srcRect b="0" l="0" r="0" t="0"/>
          <a:stretch/>
        </p:blipFill>
        <p:spPr>
          <a:xfrm>
            <a:off x="4800600" y="3847882"/>
            <a:ext cx="7239000" cy="2615381"/>
          </a:xfrm>
          <a:prstGeom prst="rect">
            <a:avLst/>
          </a:prstGeom>
          <a:noFill/>
          <a:ln>
            <a:noFill/>
          </a:ln>
        </p:spPr>
      </p:pic>
    </p:spTree>
  </p:cSld>
  <p:clrMapOvr>
    <a:masterClrMapping/>
  </p:clrMapOvr>
</p:sld>
</file>

<file path=ppt/slides/slide8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7" name="Shape 9827"/>
        <p:cNvGrpSpPr/>
        <p:nvPr/>
      </p:nvGrpSpPr>
      <p:grpSpPr>
        <a:xfrm>
          <a:off x="0" y="0"/>
          <a:ext cx="0" cy="0"/>
          <a:chOff x="0" y="0"/>
          <a:chExt cx="0" cy="0"/>
        </a:xfrm>
      </p:grpSpPr>
      <p:sp>
        <p:nvSpPr>
          <p:cNvPr id="9828" name="Google Shape;9828;p8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9" name="Google Shape;9829;p8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30" name="Google Shape;9830;p86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31" name="Google Shape;9831;p868"/>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DEFAULT CONSTRAINT  - DROP</a:t>
            </a:r>
            <a:endParaRPr/>
          </a:p>
        </p:txBody>
      </p:sp>
      <p:pic>
        <p:nvPicPr>
          <p:cNvPr id="9832" name="Google Shape;9832;p868"/>
          <p:cNvPicPr preferRelativeResize="0"/>
          <p:nvPr/>
        </p:nvPicPr>
        <p:blipFill rotWithShape="1">
          <a:blip r:embed="rId4">
            <a:alphaModFix/>
          </a:blip>
          <a:srcRect b="0" l="0" r="0" t="0"/>
          <a:stretch/>
        </p:blipFill>
        <p:spPr>
          <a:xfrm>
            <a:off x="4267200" y="4881244"/>
            <a:ext cx="9047174" cy="1582019"/>
          </a:xfrm>
          <a:prstGeom prst="rect">
            <a:avLst/>
          </a:prstGeom>
          <a:noFill/>
          <a:ln>
            <a:noFill/>
          </a:ln>
        </p:spPr>
      </p:pic>
    </p:spTree>
  </p:cSld>
  <p:clrMapOvr>
    <a:masterClrMapping/>
  </p:clrMapOvr>
</p:sld>
</file>

<file path=ppt/slides/slide8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6" name="Shape 9836"/>
        <p:cNvGrpSpPr/>
        <p:nvPr/>
      </p:nvGrpSpPr>
      <p:grpSpPr>
        <a:xfrm>
          <a:off x="0" y="0"/>
          <a:ext cx="0" cy="0"/>
          <a:chOff x="0" y="0"/>
          <a:chExt cx="0" cy="0"/>
        </a:xfrm>
      </p:grpSpPr>
      <p:sp>
        <p:nvSpPr>
          <p:cNvPr id="9837" name="Google Shape;9837;p8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8" name="Google Shape;9838;p8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39" name="Google Shape;9839;p86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40" name="Google Shape;9840;p869"/>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IDENTITY</a:t>
            </a:r>
            <a:endParaRPr/>
          </a:p>
        </p:txBody>
      </p:sp>
      <p:pic>
        <p:nvPicPr>
          <p:cNvPr id="9841" name="Google Shape;9841;p869"/>
          <p:cNvPicPr preferRelativeResize="0"/>
          <p:nvPr/>
        </p:nvPicPr>
        <p:blipFill rotWithShape="1">
          <a:blip r:embed="rId4">
            <a:alphaModFix/>
          </a:blip>
          <a:srcRect b="0" l="0" r="0" t="0"/>
          <a:stretch/>
        </p:blipFill>
        <p:spPr>
          <a:xfrm>
            <a:off x="761999" y="3190064"/>
            <a:ext cx="16570321" cy="469663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7"/>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metin içeren bir resim&#10;&#10;Açıklama otomatik olarak oluşturuldu" id="1077" name="Google Shape;1077;p87"/>
          <p:cNvPicPr preferRelativeResize="0"/>
          <p:nvPr/>
        </p:nvPicPr>
        <p:blipFill rotWithShape="1">
          <a:blip r:embed="rId3">
            <a:alphaModFix/>
          </a:blip>
          <a:srcRect b="0" l="0" r="0" t="0"/>
          <a:stretch/>
        </p:blipFill>
        <p:spPr>
          <a:xfrm>
            <a:off x="8382000" y="1685916"/>
            <a:ext cx="3302016" cy="1857384"/>
          </a:xfrm>
          <a:prstGeom prst="rect">
            <a:avLst/>
          </a:prstGeom>
          <a:noFill/>
          <a:ln>
            <a:noFill/>
          </a:ln>
        </p:spPr>
      </p:pic>
      <p:sp>
        <p:nvSpPr>
          <p:cNvPr id="1078" name="Google Shape;1078;p87"/>
          <p:cNvSpPr txBox="1"/>
          <p:nvPr/>
        </p:nvSpPr>
        <p:spPr>
          <a:xfrm>
            <a:off x="10357519" y="2324100"/>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b="1" lang="en-US" sz="3600">
                <a:solidFill>
                  <a:srgbClr val="FFFFFF"/>
                </a:solidFill>
                <a:latin typeface="Arial"/>
                <a:ea typeface="Arial"/>
                <a:cs typeface="Arial"/>
                <a:sym typeface="Arial"/>
              </a:rPr>
              <a:t>+		TOPLAMA</a:t>
            </a:r>
            <a:endParaRPr/>
          </a:p>
        </p:txBody>
      </p:sp>
      <p:cxnSp>
        <p:nvCxnSpPr>
          <p:cNvPr id="1079" name="Google Shape;1079;p87"/>
          <p:cNvCxnSpPr/>
          <p:nvPr/>
        </p:nvCxnSpPr>
        <p:spPr>
          <a:xfrm>
            <a:off x="9140046" y="33909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080" name="Google Shape;1080;p8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81" name="Google Shape;1081;p87"/>
          <p:cNvPicPr preferRelativeResize="0"/>
          <p:nvPr/>
        </p:nvPicPr>
        <p:blipFill rotWithShape="1">
          <a:blip r:embed="rId3">
            <a:alphaModFix/>
          </a:blip>
          <a:srcRect b="0" l="0" r="0" t="0"/>
          <a:stretch/>
        </p:blipFill>
        <p:spPr>
          <a:xfrm>
            <a:off x="8382000" y="3209916"/>
            <a:ext cx="3302016" cy="1857384"/>
          </a:xfrm>
          <a:prstGeom prst="rect">
            <a:avLst/>
          </a:prstGeom>
          <a:noFill/>
          <a:ln>
            <a:noFill/>
          </a:ln>
        </p:spPr>
      </p:pic>
      <p:sp>
        <p:nvSpPr>
          <p:cNvPr id="1082" name="Google Shape;1082;p87"/>
          <p:cNvSpPr txBox="1"/>
          <p:nvPr/>
        </p:nvSpPr>
        <p:spPr>
          <a:xfrm>
            <a:off x="10357520" y="3780964"/>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		ÇIKARMA</a:t>
            </a:r>
            <a:endParaRPr/>
          </a:p>
        </p:txBody>
      </p:sp>
      <p:cxnSp>
        <p:nvCxnSpPr>
          <p:cNvPr id="1083" name="Google Shape;1083;p87"/>
          <p:cNvCxnSpPr/>
          <p:nvPr/>
        </p:nvCxnSpPr>
        <p:spPr>
          <a:xfrm>
            <a:off x="9140046" y="4762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084" name="Google Shape;1084;p87"/>
          <p:cNvPicPr preferRelativeResize="0"/>
          <p:nvPr/>
        </p:nvPicPr>
        <p:blipFill rotWithShape="1">
          <a:blip r:embed="rId3">
            <a:alphaModFix/>
          </a:blip>
          <a:srcRect b="0" l="0" r="0" t="0"/>
          <a:stretch/>
        </p:blipFill>
        <p:spPr>
          <a:xfrm>
            <a:off x="8382000" y="4810116"/>
            <a:ext cx="3302016" cy="1857384"/>
          </a:xfrm>
          <a:prstGeom prst="rect">
            <a:avLst/>
          </a:prstGeom>
          <a:noFill/>
          <a:ln>
            <a:noFill/>
          </a:ln>
        </p:spPr>
      </p:pic>
      <p:sp>
        <p:nvSpPr>
          <p:cNvPr id="1085" name="Google Shape;1085;p87"/>
          <p:cNvSpPr txBox="1"/>
          <p:nvPr/>
        </p:nvSpPr>
        <p:spPr>
          <a:xfrm>
            <a:off x="10357520" y="5381164"/>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		ÇARPMA</a:t>
            </a:r>
            <a:endParaRPr/>
          </a:p>
        </p:txBody>
      </p:sp>
      <p:cxnSp>
        <p:nvCxnSpPr>
          <p:cNvPr id="1086" name="Google Shape;1086;p87"/>
          <p:cNvCxnSpPr/>
          <p:nvPr/>
        </p:nvCxnSpPr>
        <p:spPr>
          <a:xfrm>
            <a:off x="9140046" y="63627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içeren bir resim&#10;&#10;Açıklama otomatik olarak oluşturuldu" id="1087" name="Google Shape;1087;p87"/>
          <p:cNvPicPr preferRelativeResize="0"/>
          <p:nvPr/>
        </p:nvPicPr>
        <p:blipFill rotWithShape="1">
          <a:blip r:embed="rId3">
            <a:alphaModFix/>
          </a:blip>
          <a:srcRect b="0" l="0" r="0" t="0"/>
          <a:stretch/>
        </p:blipFill>
        <p:spPr>
          <a:xfrm>
            <a:off x="8382000" y="6410316"/>
            <a:ext cx="3302016" cy="1857384"/>
          </a:xfrm>
          <a:prstGeom prst="rect">
            <a:avLst/>
          </a:prstGeom>
          <a:noFill/>
          <a:ln>
            <a:noFill/>
          </a:ln>
        </p:spPr>
      </p:pic>
      <p:sp>
        <p:nvSpPr>
          <p:cNvPr id="1088" name="Google Shape;1088;p87"/>
          <p:cNvSpPr txBox="1"/>
          <p:nvPr/>
        </p:nvSpPr>
        <p:spPr>
          <a:xfrm>
            <a:off x="10357520" y="6981364"/>
            <a:ext cx="6672546" cy="475066"/>
          </a:xfrm>
          <a:prstGeom prst="rect">
            <a:avLst/>
          </a:prstGeom>
          <a:noFill/>
          <a:ln>
            <a:noFill/>
          </a:ln>
        </p:spPr>
        <p:txBody>
          <a:bodyPr anchorCtr="0" anchor="t" bIns="0" lIns="0" spcFirstLastPara="1" rIns="0" wrap="square" tIns="0">
            <a:spAutoFit/>
          </a:bodyPr>
          <a:lstStyle/>
          <a:p>
            <a:pPr indent="0" lvl="0" marL="0" marR="0" rtl="0" algn="l">
              <a:lnSpc>
                <a:spcPct val="96638"/>
              </a:lnSpc>
              <a:spcBef>
                <a:spcPts val="0"/>
              </a:spcBef>
              <a:spcAft>
                <a:spcPts val="0"/>
              </a:spcAft>
              <a:buNone/>
            </a:pPr>
            <a:r>
              <a:rPr lang="en-US" sz="3600">
                <a:solidFill>
                  <a:srgbClr val="FFFFFF"/>
                </a:solidFill>
                <a:latin typeface="Arial"/>
                <a:ea typeface="Arial"/>
                <a:cs typeface="Arial"/>
                <a:sym typeface="Arial"/>
              </a:rPr>
              <a:t>/		BÖLME</a:t>
            </a:r>
            <a:endParaRPr/>
          </a:p>
        </p:txBody>
      </p:sp>
      <p:sp>
        <p:nvSpPr>
          <p:cNvPr id="1089" name="Google Shape;1089;p87"/>
          <p:cNvSpPr txBox="1"/>
          <p:nvPr/>
        </p:nvSpPr>
        <p:spPr>
          <a:xfrm>
            <a:off x="1242694" y="3162300"/>
            <a:ext cx="5582475" cy="249670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dk1"/>
                </a:solidFill>
                <a:latin typeface="Arial"/>
                <a:ea typeface="Arial"/>
                <a:cs typeface="Arial"/>
                <a:sym typeface="Arial"/>
              </a:rPr>
              <a:t>ARİTMETİK OPERATÖLER</a:t>
            </a:r>
            <a:endParaRPr/>
          </a:p>
        </p:txBody>
      </p:sp>
      <p:cxnSp>
        <p:nvCxnSpPr>
          <p:cNvPr id="1090" name="Google Shape;1090;p87"/>
          <p:cNvCxnSpPr/>
          <p:nvPr/>
        </p:nvCxnSpPr>
        <p:spPr>
          <a:xfrm>
            <a:off x="9140046" y="10325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Tree>
  </p:cSld>
  <p:clrMapOvr>
    <a:masterClrMapping/>
  </p:clrMapOvr>
</p:sld>
</file>

<file path=ppt/slides/slide8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5" name="Shape 9845"/>
        <p:cNvGrpSpPr/>
        <p:nvPr/>
      </p:nvGrpSpPr>
      <p:grpSpPr>
        <a:xfrm>
          <a:off x="0" y="0"/>
          <a:ext cx="0" cy="0"/>
          <a:chOff x="0" y="0"/>
          <a:chExt cx="0" cy="0"/>
        </a:xfrm>
      </p:grpSpPr>
      <p:sp>
        <p:nvSpPr>
          <p:cNvPr id="9846" name="Google Shape;9846;p8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47" name="Google Shape;9847;p8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9848" name="Google Shape;9848;p87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9849" name="Google Shape;9849;p870"/>
          <p:cNvSpPr txBox="1"/>
          <p:nvPr/>
        </p:nvSpPr>
        <p:spPr>
          <a:xfrm>
            <a:off x="3285608" y="700448"/>
            <a:ext cx="11716784" cy="50000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4000">
                <a:solidFill>
                  <a:schemeClr val="lt1"/>
                </a:solidFill>
                <a:latin typeface="Arial"/>
                <a:ea typeface="Arial"/>
                <a:cs typeface="Arial"/>
                <a:sym typeface="Arial"/>
              </a:rPr>
              <a:t>IDENTITY</a:t>
            </a:r>
            <a:endParaRPr/>
          </a:p>
        </p:txBody>
      </p:sp>
      <p:pic>
        <p:nvPicPr>
          <p:cNvPr id="9850" name="Google Shape;9850;p870"/>
          <p:cNvPicPr preferRelativeResize="0"/>
          <p:nvPr/>
        </p:nvPicPr>
        <p:blipFill rotWithShape="1">
          <a:blip r:embed="rId4">
            <a:alphaModFix/>
          </a:blip>
          <a:srcRect b="0" l="0" r="0" t="0"/>
          <a:stretch/>
        </p:blipFill>
        <p:spPr>
          <a:xfrm>
            <a:off x="2239160" y="2019300"/>
            <a:ext cx="14117249" cy="7961636"/>
          </a:xfrm>
          <a:prstGeom prst="rect">
            <a:avLst/>
          </a:prstGeom>
          <a:noFill/>
          <a:ln>
            <a:noFill/>
          </a:ln>
        </p:spPr>
      </p:pic>
    </p:spTree>
  </p:cSld>
  <p:clrMapOvr>
    <a:masterClrMapping/>
  </p:clrMapOvr>
</p:sld>
</file>

<file path=ppt/slides/slide8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4" name="Shape 9854"/>
        <p:cNvGrpSpPr/>
        <p:nvPr/>
      </p:nvGrpSpPr>
      <p:grpSpPr>
        <a:xfrm>
          <a:off x="0" y="0"/>
          <a:ext cx="0" cy="0"/>
          <a:chOff x="0" y="0"/>
          <a:chExt cx="0" cy="0"/>
        </a:xfrm>
      </p:grpSpPr>
      <p:pic>
        <p:nvPicPr>
          <p:cNvPr id="9855" name="Google Shape;9855;p871"/>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9856" name="Google Shape;9856;p871"/>
          <p:cNvGrpSpPr/>
          <p:nvPr/>
        </p:nvGrpSpPr>
        <p:grpSpPr>
          <a:xfrm>
            <a:off x="685800" y="7656384"/>
            <a:ext cx="16807746" cy="2305701"/>
            <a:chOff x="-6379023" y="3589003"/>
            <a:chExt cx="17604395" cy="3074271"/>
          </a:xfrm>
        </p:grpSpPr>
        <p:sp>
          <p:nvSpPr>
            <p:cNvPr id="9857" name="Google Shape;9857;p871"/>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9858" name="Google Shape;9858;p871"/>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HATA YÖNETİMİ</a:t>
              </a:r>
              <a:endParaRPr/>
            </a:p>
          </p:txBody>
        </p:sp>
      </p:grpSp>
    </p:spTree>
  </p:cSld>
  <p:clrMapOvr>
    <a:masterClrMapping/>
  </p:clrMapOvr>
</p:sld>
</file>

<file path=ppt/slides/slide8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2" name="Shape 9862"/>
        <p:cNvGrpSpPr/>
        <p:nvPr/>
      </p:nvGrpSpPr>
      <p:grpSpPr>
        <a:xfrm>
          <a:off x="0" y="0"/>
          <a:ext cx="0" cy="0"/>
          <a:chOff x="0" y="0"/>
          <a:chExt cx="0" cy="0"/>
        </a:xfrm>
      </p:grpSpPr>
      <p:sp>
        <p:nvSpPr>
          <p:cNvPr id="9863" name="Google Shape;9863;p872"/>
          <p:cNvSpPr txBox="1"/>
          <p:nvPr/>
        </p:nvSpPr>
        <p:spPr>
          <a:xfrm>
            <a:off x="9430703" y="10287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9864" name="Google Shape;9864;p87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872"/>
          <p:cNvSpPr txBox="1"/>
          <p:nvPr/>
        </p:nvSpPr>
        <p:spPr>
          <a:xfrm>
            <a:off x="1149818" y="4592997"/>
            <a:ext cx="5582475" cy="1101007"/>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VIEW</a:t>
            </a:r>
            <a:endParaRPr/>
          </a:p>
        </p:txBody>
      </p:sp>
      <p:sp>
        <p:nvSpPr>
          <p:cNvPr id="9866" name="Google Shape;9866;p872"/>
          <p:cNvSpPr txBox="1"/>
          <p:nvPr/>
        </p:nvSpPr>
        <p:spPr>
          <a:xfrm>
            <a:off x="10713720" y="111207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a:p>
        </p:txBody>
      </p:sp>
      <p:sp>
        <p:nvSpPr>
          <p:cNvPr id="9867" name="Google Shape;9867;p872"/>
          <p:cNvSpPr txBox="1"/>
          <p:nvPr/>
        </p:nvSpPr>
        <p:spPr>
          <a:xfrm>
            <a:off x="10806335" y="6046788"/>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INDEXED VIEWS</a:t>
            </a:r>
            <a:endParaRPr sz="3000">
              <a:solidFill>
                <a:srgbClr val="000000"/>
              </a:solidFill>
              <a:latin typeface="Arial"/>
              <a:ea typeface="Arial"/>
              <a:cs typeface="Arial"/>
              <a:sym typeface="Arial"/>
            </a:endParaRPr>
          </a:p>
        </p:txBody>
      </p:sp>
      <p:sp>
        <p:nvSpPr>
          <p:cNvPr id="9868" name="Google Shape;9868;p872"/>
          <p:cNvSpPr txBox="1"/>
          <p:nvPr/>
        </p:nvSpPr>
        <p:spPr>
          <a:xfrm>
            <a:off x="9430703" y="347874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9869" name="Google Shape;9869;p872"/>
          <p:cNvSpPr txBox="1"/>
          <p:nvPr/>
        </p:nvSpPr>
        <p:spPr>
          <a:xfrm>
            <a:off x="9430703" y="598381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9870" name="Google Shape;9870;p872"/>
          <p:cNvCxnSpPr/>
          <p:nvPr/>
        </p:nvCxnSpPr>
        <p:spPr>
          <a:xfrm>
            <a:off x="9430703" y="241194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9871" name="Google Shape;9871;p872"/>
          <p:cNvCxnSpPr/>
          <p:nvPr/>
        </p:nvCxnSpPr>
        <p:spPr>
          <a:xfrm>
            <a:off x="9430703" y="5002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872" name="Google Shape;9872;p872"/>
          <p:cNvSpPr txBox="1"/>
          <p:nvPr/>
        </p:nvSpPr>
        <p:spPr>
          <a:xfrm>
            <a:off x="10744200" y="3587781"/>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UPDATE EDİLEBİLİR VIEW</a:t>
            </a:r>
            <a:endParaRPr/>
          </a:p>
        </p:txBody>
      </p:sp>
      <p:cxnSp>
        <p:nvCxnSpPr>
          <p:cNvPr id="9873" name="Google Shape;9873;p872"/>
          <p:cNvCxnSpPr/>
          <p:nvPr/>
        </p:nvCxnSpPr>
        <p:spPr>
          <a:xfrm>
            <a:off x="9408334" y="766974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9874" name="Google Shape;9874;p872"/>
          <p:cNvSpPr txBox="1"/>
          <p:nvPr/>
        </p:nvSpPr>
        <p:spPr>
          <a:xfrm>
            <a:off x="10783966" y="8637588"/>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KISITLAMALAR</a:t>
            </a:r>
            <a:endParaRPr/>
          </a:p>
        </p:txBody>
      </p:sp>
      <p:sp>
        <p:nvSpPr>
          <p:cNvPr id="9875" name="Google Shape;9875;p872"/>
          <p:cNvSpPr txBox="1"/>
          <p:nvPr/>
        </p:nvSpPr>
        <p:spPr>
          <a:xfrm>
            <a:off x="9408334" y="857461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pic>
        <p:nvPicPr>
          <p:cNvPr id="9876" name="Google Shape;9876;p8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8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0" name="Shape 9880"/>
        <p:cNvGrpSpPr/>
        <p:nvPr/>
      </p:nvGrpSpPr>
      <p:grpSpPr>
        <a:xfrm>
          <a:off x="0" y="0"/>
          <a:ext cx="0" cy="0"/>
          <a:chOff x="0" y="0"/>
          <a:chExt cx="0" cy="0"/>
        </a:xfrm>
      </p:grpSpPr>
      <p:sp>
        <p:nvSpPr>
          <p:cNvPr id="9881" name="Google Shape;9881;p873"/>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2" name="Google Shape;9882;p873"/>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9883" name="Google Shape;9883;p873"/>
          <p:cNvSpPr txBox="1"/>
          <p:nvPr/>
        </p:nvSpPr>
        <p:spPr>
          <a:xfrm>
            <a:off x="10357520" y="1638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TANIMI</a:t>
            </a:r>
            <a:endParaRPr/>
          </a:p>
        </p:txBody>
      </p:sp>
      <p:sp>
        <p:nvSpPr>
          <p:cNvPr id="9884" name="Google Shape;9884;p873"/>
          <p:cNvSpPr txBox="1"/>
          <p:nvPr/>
        </p:nvSpPr>
        <p:spPr>
          <a:xfrm>
            <a:off x="10357520" y="4923964"/>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VIEW’IN AVANTAJLARI</a:t>
            </a:r>
            <a:endParaRPr/>
          </a:p>
        </p:txBody>
      </p:sp>
      <p:cxnSp>
        <p:nvCxnSpPr>
          <p:cNvPr id="9885" name="Google Shape;9885;p873"/>
          <p:cNvCxnSpPr/>
          <p:nvPr/>
        </p:nvCxnSpPr>
        <p:spPr>
          <a:xfrm>
            <a:off x="9140046" y="3628841"/>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9886" name="Google Shape;9886;p873"/>
          <p:cNvCxnSpPr/>
          <p:nvPr/>
        </p:nvCxnSpPr>
        <p:spPr>
          <a:xfrm>
            <a:off x="9140046" y="657497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9887" name="Google Shape;9887;p87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888" name="Google Shape;9888;p873"/>
          <p:cNvPicPr preferRelativeResize="0"/>
          <p:nvPr/>
        </p:nvPicPr>
        <p:blipFill rotWithShape="1">
          <a:blip r:embed="rId4">
            <a:alphaModFix/>
          </a:blip>
          <a:srcRect b="0" l="0" r="0" t="0"/>
          <a:stretch/>
        </p:blipFill>
        <p:spPr>
          <a:xfrm>
            <a:off x="8382000" y="1304916"/>
            <a:ext cx="3302016" cy="1857384"/>
          </a:xfrm>
          <a:prstGeom prst="rect">
            <a:avLst/>
          </a:prstGeom>
          <a:noFill/>
          <a:ln>
            <a:noFill/>
          </a:ln>
        </p:spPr>
      </p:pic>
      <p:pic>
        <p:nvPicPr>
          <p:cNvPr descr="metin içeren bir resim&#10;&#10;Açıklama otomatik olarak oluşturuldu" id="9889" name="Google Shape;9889;p873"/>
          <p:cNvPicPr preferRelativeResize="0"/>
          <p:nvPr/>
        </p:nvPicPr>
        <p:blipFill rotWithShape="1">
          <a:blip r:embed="rId4">
            <a:alphaModFix/>
          </a:blip>
          <a:srcRect b="0" l="0" r="0" t="0"/>
          <a:stretch/>
        </p:blipFill>
        <p:spPr>
          <a:xfrm>
            <a:off x="8382000" y="4276716"/>
            <a:ext cx="3302016" cy="1857384"/>
          </a:xfrm>
          <a:prstGeom prst="rect">
            <a:avLst/>
          </a:prstGeom>
          <a:noFill/>
          <a:ln>
            <a:noFill/>
          </a:ln>
        </p:spPr>
      </p:pic>
      <p:pic>
        <p:nvPicPr>
          <p:cNvPr descr="metin içeren bir resim&#10;&#10;Açıklama otomatik olarak oluşturuldu" id="9890" name="Google Shape;9890;p873"/>
          <p:cNvPicPr preferRelativeResize="0"/>
          <p:nvPr/>
        </p:nvPicPr>
        <p:blipFill rotWithShape="1">
          <a:blip r:embed="rId4">
            <a:alphaModFix/>
          </a:blip>
          <a:srcRect b="0" l="0" r="0" t="0"/>
          <a:stretch/>
        </p:blipFill>
        <p:spPr>
          <a:xfrm>
            <a:off x="8382000" y="7248516"/>
            <a:ext cx="3302016" cy="1857384"/>
          </a:xfrm>
          <a:prstGeom prst="rect">
            <a:avLst/>
          </a:prstGeom>
          <a:noFill/>
          <a:ln>
            <a:noFill/>
          </a:ln>
        </p:spPr>
      </p:pic>
      <p:sp>
        <p:nvSpPr>
          <p:cNvPr id="9891" name="Google Shape;9891;p873"/>
          <p:cNvSpPr txBox="1"/>
          <p:nvPr/>
        </p:nvSpPr>
        <p:spPr>
          <a:xfrm>
            <a:off x="10363200" y="7353300"/>
            <a:ext cx="6672546" cy="179465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YARATMAK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ÇALIŞTIRMAK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 ETMEK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SİLMEK</a:t>
            </a:r>
            <a:endParaRPr/>
          </a:p>
        </p:txBody>
      </p:sp>
      <p:sp>
        <p:nvSpPr>
          <p:cNvPr id="9892" name="Google Shape;9892;p873"/>
          <p:cNvSpPr txBox="1"/>
          <p:nvPr/>
        </p:nvSpPr>
        <p:spPr>
          <a:xfrm>
            <a:off x="10357520" y="21339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6" name="Shape 9896"/>
        <p:cNvGrpSpPr/>
        <p:nvPr/>
      </p:nvGrpSpPr>
      <p:grpSpPr>
        <a:xfrm>
          <a:off x="0" y="0"/>
          <a:ext cx="0" cy="0"/>
          <a:chOff x="0" y="0"/>
          <a:chExt cx="0" cy="0"/>
        </a:xfrm>
      </p:grpSpPr>
      <p:sp>
        <p:nvSpPr>
          <p:cNvPr id="9897" name="Google Shape;9897;p874"/>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874"/>
          <p:cNvSpPr txBox="1"/>
          <p:nvPr/>
        </p:nvSpPr>
        <p:spPr>
          <a:xfrm>
            <a:off x="1149818" y="3206560"/>
            <a:ext cx="5582475" cy="3873881"/>
          </a:xfrm>
          <a:prstGeom prst="rect">
            <a:avLst/>
          </a:prstGeom>
          <a:noFill/>
          <a:ln>
            <a:noFill/>
          </a:ln>
        </p:spPr>
        <p:txBody>
          <a:bodyPr anchorCtr="0" anchor="t" bIns="0" lIns="0" spcFirstLastPara="1" rIns="0" wrap="square" tIns="0">
            <a:spAutoFit/>
          </a:bodyPr>
          <a:lstStyle/>
          <a:p>
            <a:pPr indent="0" lvl="0" marL="0" marR="0" rtl="0" algn="ctr">
              <a:lnSpc>
                <a:spcPct val="141250"/>
              </a:lnSpc>
              <a:spcBef>
                <a:spcPts val="0"/>
              </a:spcBef>
              <a:spcAft>
                <a:spcPts val="0"/>
              </a:spcAft>
              <a:buNone/>
            </a:pPr>
            <a:r>
              <a:rPr lang="en-US" sz="7200">
                <a:solidFill>
                  <a:schemeClr val="dk1"/>
                </a:solidFill>
                <a:latin typeface="Arial"/>
                <a:ea typeface="Arial"/>
                <a:cs typeface="Arial"/>
                <a:sym typeface="Arial"/>
              </a:rPr>
              <a:t>UPDATE EDİLEBİLİR VIEW</a:t>
            </a:r>
            <a:endParaRPr/>
          </a:p>
        </p:txBody>
      </p:sp>
      <p:cxnSp>
        <p:nvCxnSpPr>
          <p:cNvPr id="9899" name="Google Shape;9899;p874"/>
          <p:cNvCxnSpPr/>
          <p:nvPr/>
        </p:nvCxnSpPr>
        <p:spPr>
          <a:xfrm>
            <a:off x="9140046" y="4788167"/>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9900" name="Google Shape;9900;p874"/>
          <p:cNvCxnSpPr/>
          <p:nvPr/>
        </p:nvCxnSpPr>
        <p:spPr>
          <a:xfrm>
            <a:off x="9140046" y="77343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9901" name="Google Shape;9901;p8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9902" name="Google Shape;9902;p874"/>
          <p:cNvPicPr preferRelativeResize="0"/>
          <p:nvPr/>
        </p:nvPicPr>
        <p:blipFill rotWithShape="1">
          <a:blip r:embed="rId4">
            <a:alphaModFix/>
          </a:blip>
          <a:srcRect b="0" l="0" r="0" t="0"/>
          <a:stretch/>
        </p:blipFill>
        <p:spPr>
          <a:xfrm>
            <a:off x="7543800" y="2350921"/>
            <a:ext cx="3919785" cy="2204879"/>
          </a:xfrm>
          <a:prstGeom prst="rect">
            <a:avLst/>
          </a:prstGeom>
          <a:noFill/>
          <a:ln>
            <a:noFill/>
          </a:ln>
        </p:spPr>
      </p:pic>
      <p:pic>
        <p:nvPicPr>
          <p:cNvPr descr="metin, kumarhane, oda içeren bir resim&#10;&#10;Açıklama otomatik olarak oluşturuldu" id="9903" name="Google Shape;9903;p874"/>
          <p:cNvPicPr preferRelativeResize="0"/>
          <p:nvPr/>
        </p:nvPicPr>
        <p:blipFill rotWithShape="1">
          <a:blip r:embed="rId4">
            <a:alphaModFix/>
          </a:blip>
          <a:srcRect b="0" l="0" r="0" t="0"/>
          <a:stretch/>
        </p:blipFill>
        <p:spPr>
          <a:xfrm>
            <a:off x="7543800" y="5393347"/>
            <a:ext cx="3919785" cy="2204879"/>
          </a:xfrm>
          <a:prstGeom prst="rect">
            <a:avLst/>
          </a:prstGeom>
          <a:noFill/>
          <a:ln>
            <a:noFill/>
          </a:ln>
        </p:spPr>
      </p:pic>
      <p:sp>
        <p:nvSpPr>
          <p:cNvPr id="9904" name="Google Shape;9904;p874"/>
          <p:cNvSpPr txBox="1"/>
          <p:nvPr/>
        </p:nvSpPr>
        <p:spPr>
          <a:xfrm>
            <a:off x="10357520" y="317862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UPDATE EDİLEBİLİR VIEW KAVRAMI</a:t>
            </a:r>
            <a:endParaRPr/>
          </a:p>
        </p:txBody>
      </p:sp>
      <p:sp>
        <p:nvSpPr>
          <p:cNvPr id="9905" name="Google Shape;9905;p874"/>
          <p:cNvSpPr txBox="1"/>
          <p:nvPr/>
        </p:nvSpPr>
        <p:spPr>
          <a:xfrm>
            <a:off x="10357520" y="602850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HANGİ TİP VIEW’LAR UPDATE EDİLEMEZ</a:t>
            </a:r>
            <a:endParaRPr/>
          </a:p>
        </p:txBody>
      </p:sp>
    </p:spTree>
  </p:cSld>
  <p:clrMapOvr>
    <a:masterClrMapping/>
  </p:clrMapOvr>
</p:sld>
</file>

<file path=ppt/slides/slide8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9" name="Shape 9909"/>
        <p:cNvGrpSpPr/>
        <p:nvPr/>
      </p:nvGrpSpPr>
      <p:grpSpPr>
        <a:xfrm>
          <a:off x="0" y="0"/>
          <a:ext cx="0" cy="0"/>
          <a:chOff x="0" y="0"/>
          <a:chExt cx="0" cy="0"/>
        </a:xfrm>
      </p:grpSpPr>
      <p:sp>
        <p:nvSpPr>
          <p:cNvPr id="9910" name="Google Shape;9910;p875"/>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1" name="Google Shape;9911;p875"/>
          <p:cNvCxnSpPr/>
          <p:nvPr/>
        </p:nvCxnSpPr>
        <p:spPr>
          <a:xfrm>
            <a:off x="9140046" y="3626627"/>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9912" name="Google Shape;9912;p875"/>
          <p:cNvCxnSpPr/>
          <p:nvPr/>
        </p:nvCxnSpPr>
        <p:spPr>
          <a:xfrm>
            <a:off x="9140046" y="657276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9913" name="Google Shape;9913;p875"/>
          <p:cNvSpPr txBox="1"/>
          <p:nvPr/>
        </p:nvSpPr>
        <p:spPr>
          <a:xfrm>
            <a:off x="1143000" y="4635733"/>
            <a:ext cx="6132434" cy="101553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INDEXED VIEW</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p:txBody>
      </p:sp>
      <p:pic>
        <p:nvPicPr>
          <p:cNvPr id="9914" name="Google Shape;9914;p8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9915" name="Google Shape;9915;p875"/>
          <p:cNvPicPr preferRelativeResize="0"/>
          <p:nvPr/>
        </p:nvPicPr>
        <p:blipFill rotWithShape="1">
          <a:blip r:embed="rId4">
            <a:alphaModFix/>
          </a:blip>
          <a:srcRect b="0" l="0" r="0" t="0"/>
          <a:stretch/>
        </p:blipFill>
        <p:spPr>
          <a:xfrm>
            <a:off x="7391400" y="1028700"/>
            <a:ext cx="4060065" cy="2283786"/>
          </a:xfrm>
          <a:prstGeom prst="rect">
            <a:avLst/>
          </a:prstGeom>
          <a:noFill/>
          <a:ln>
            <a:noFill/>
          </a:ln>
        </p:spPr>
      </p:pic>
      <p:pic>
        <p:nvPicPr>
          <p:cNvPr id="9916" name="Google Shape;9916;p875"/>
          <p:cNvPicPr preferRelativeResize="0"/>
          <p:nvPr/>
        </p:nvPicPr>
        <p:blipFill rotWithShape="1">
          <a:blip r:embed="rId4">
            <a:alphaModFix/>
          </a:blip>
          <a:srcRect b="0" l="0" r="0" t="0"/>
          <a:stretch/>
        </p:blipFill>
        <p:spPr>
          <a:xfrm>
            <a:off x="7391400" y="4000500"/>
            <a:ext cx="4060065" cy="2283786"/>
          </a:xfrm>
          <a:prstGeom prst="rect">
            <a:avLst/>
          </a:prstGeom>
          <a:noFill/>
          <a:ln>
            <a:noFill/>
          </a:ln>
        </p:spPr>
      </p:pic>
      <p:sp>
        <p:nvSpPr>
          <p:cNvPr id="9917" name="Google Shape;9917;p875"/>
          <p:cNvSpPr txBox="1"/>
          <p:nvPr/>
        </p:nvSpPr>
        <p:spPr>
          <a:xfrm>
            <a:off x="10461402" y="199694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INDEXED VIEW NEDİR ?</a:t>
            </a:r>
            <a:endParaRPr/>
          </a:p>
        </p:txBody>
      </p:sp>
      <p:sp>
        <p:nvSpPr>
          <p:cNvPr id="9918" name="Google Shape;9918;p875"/>
          <p:cNvSpPr txBox="1"/>
          <p:nvPr/>
        </p:nvSpPr>
        <p:spPr>
          <a:xfrm>
            <a:off x="10357520" y="486696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INDEXED VIEW OLUŞTURMA ŞARTLARI</a:t>
            </a:r>
            <a:endParaRPr/>
          </a:p>
        </p:txBody>
      </p:sp>
      <p:pic>
        <p:nvPicPr>
          <p:cNvPr id="9919" name="Google Shape;9919;p875"/>
          <p:cNvPicPr preferRelativeResize="0"/>
          <p:nvPr/>
        </p:nvPicPr>
        <p:blipFill rotWithShape="1">
          <a:blip r:embed="rId4">
            <a:alphaModFix/>
          </a:blip>
          <a:srcRect b="0" l="0" r="0" t="0"/>
          <a:stretch/>
        </p:blipFill>
        <p:spPr>
          <a:xfrm>
            <a:off x="7391400" y="6974514"/>
            <a:ext cx="4060065" cy="2283786"/>
          </a:xfrm>
          <a:prstGeom prst="rect">
            <a:avLst/>
          </a:prstGeom>
          <a:noFill/>
          <a:ln>
            <a:noFill/>
          </a:ln>
        </p:spPr>
      </p:pic>
      <p:sp>
        <p:nvSpPr>
          <p:cNvPr id="9920" name="Google Shape;9920;p875"/>
          <p:cNvSpPr txBox="1"/>
          <p:nvPr/>
        </p:nvSpPr>
        <p:spPr>
          <a:xfrm>
            <a:off x="10357520" y="784098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 INDEX OLUŞTURMA</a:t>
            </a:r>
            <a:endParaRPr/>
          </a:p>
        </p:txBody>
      </p:sp>
    </p:spTree>
  </p:cSld>
  <p:clrMapOvr>
    <a:masterClrMapping/>
  </p:clrMapOvr>
</p:sld>
</file>

<file path=ppt/slides/slide8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4" name="Shape 9924"/>
        <p:cNvGrpSpPr/>
        <p:nvPr/>
      </p:nvGrpSpPr>
      <p:grpSpPr>
        <a:xfrm>
          <a:off x="0" y="0"/>
          <a:ext cx="0" cy="0"/>
          <a:chOff x="0" y="0"/>
          <a:chExt cx="0" cy="0"/>
        </a:xfrm>
      </p:grpSpPr>
      <p:sp>
        <p:nvSpPr>
          <p:cNvPr id="9925" name="Google Shape;9925;p876"/>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6" name="Google Shape;9926;p876"/>
          <p:cNvCxnSpPr/>
          <p:nvPr/>
        </p:nvCxnSpPr>
        <p:spPr>
          <a:xfrm>
            <a:off x="9140046" y="57531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9927" name="Google Shape;9927;p876"/>
          <p:cNvSpPr txBox="1"/>
          <p:nvPr/>
        </p:nvSpPr>
        <p:spPr>
          <a:xfrm>
            <a:off x="1143000" y="4635733"/>
            <a:ext cx="6132434" cy="101553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KISITLAMALAR</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p:txBody>
      </p:sp>
      <p:pic>
        <p:nvPicPr>
          <p:cNvPr id="9928" name="Google Shape;9928;p8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9929" name="Google Shape;9929;p876"/>
          <p:cNvPicPr preferRelativeResize="0"/>
          <p:nvPr/>
        </p:nvPicPr>
        <p:blipFill rotWithShape="1">
          <a:blip r:embed="rId4">
            <a:alphaModFix/>
          </a:blip>
          <a:srcRect b="0" l="0" r="0" t="0"/>
          <a:stretch/>
        </p:blipFill>
        <p:spPr>
          <a:xfrm>
            <a:off x="7391400" y="3621714"/>
            <a:ext cx="4060065" cy="2283786"/>
          </a:xfrm>
          <a:prstGeom prst="rect">
            <a:avLst/>
          </a:prstGeom>
          <a:noFill/>
          <a:ln>
            <a:noFill/>
          </a:ln>
        </p:spPr>
      </p:pic>
      <p:sp>
        <p:nvSpPr>
          <p:cNvPr id="9930" name="Google Shape;9930;p876"/>
          <p:cNvSpPr txBox="1"/>
          <p:nvPr/>
        </p:nvSpPr>
        <p:spPr>
          <a:xfrm>
            <a:off x="10461402" y="458996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VIEW’DAKİ KISITLAMALAR</a:t>
            </a:r>
            <a:endParaRPr/>
          </a:p>
        </p:txBody>
      </p:sp>
    </p:spTree>
  </p:cSld>
  <p:clrMapOvr>
    <a:masterClrMapping/>
  </p:clrMapOvr>
</p:sld>
</file>

<file path=ppt/slides/slide8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4" name="Shape 9934"/>
        <p:cNvGrpSpPr/>
        <p:nvPr/>
      </p:nvGrpSpPr>
      <p:grpSpPr>
        <a:xfrm>
          <a:off x="0" y="0"/>
          <a:ext cx="0" cy="0"/>
          <a:chOff x="0" y="0"/>
          <a:chExt cx="0" cy="0"/>
        </a:xfrm>
      </p:grpSpPr>
      <p:sp>
        <p:nvSpPr>
          <p:cNvPr id="9935" name="Google Shape;9935;p87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877"/>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9937" name="Google Shape;9937;p877"/>
          <p:cNvGrpSpPr/>
          <p:nvPr/>
        </p:nvGrpSpPr>
        <p:grpSpPr>
          <a:xfrm>
            <a:off x="7924800" y="1012312"/>
            <a:ext cx="8169664" cy="7854280"/>
            <a:chOff x="0" y="-9525"/>
            <a:chExt cx="10892885" cy="10472372"/>
          </a:xfrm>
        </p:grpSpPr>
        <p:sp>
          <p:nvSpPr>
            <p:cNvPr id="9938" name="Google Shape;9938;p877"/>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9939" name="Google Shape;9939;p877"/>
            <p:cNvSpPr txBox="1"/>
            <p:nvPr/>
          </p:nvSpPr>
          <p:spPr>
            <a:xfrm>
              <a:off x="0" y="3135285"/>
              <a:ext cx="10892885" cy="7327562"/>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SQL ifadelerinin sonuçlarını saklayan sanal tablolardır.</a:t>
              </a:r>
              <a:endParaRPr b="0" i="0" sz="1800" u="none" cap="none" strike="noStrike">
                <a:solidFill>
                  <a:srgbClr val="008000"/>
                </a:solidFill>
                <a:latin typeface="Consolas"/>
                <a:ea typeface="Consolas"/>
                <a:cs typeface="Consolas"/>
                <a:sym typeface="Consolas"/>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Birden fazla tablodan sonuç taşıyabilirler.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View’lar aslında data tutmazlar.Sadece kaydedilmiş sql sorgularıdır.Sanal tablolar olarak düşünebiliriz.</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View’ları database in altındaki ‘view’ sekmesinde görebiliriz.</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9940" name="Google Shape;9940;p8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41" name="Google Shape;9941;p877"/>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942" name="Google Shape;9942;p877"/>
          <p:cNvSpPr txBox="1"/>
          <p:nvPr/>
        </p:nvSpPr>
        <p:spPr>
          <a:xfrm>
            <a:off x="1524000" y="538251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TANIMI</a:t>
            </a:r>
            <a:endParaRPr/>
          </a:p>
        </p:txBody>
      </p:sp>
      <p:sp>
        <p:nvSpPr>
          <p:cNvPr id="9943" name="Google Shape;9943;p877"/>
          <p:cNvSpPr txBox="1"/>
          <p:nvPr/>
        </p:nvSpPr>
        <p:spPr>
          <a:xfrm>
            <a:off x="1524000" y="587816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8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7" name="Shape 9947"/>
        <p:cNvGrpSpPr/>
        <p:nvPr/>
      </p:nvGrpSpPr>
      <p:grpSpPr>
        <a:xfrm>
          <a:off x="0" y="0"/>
          <a:ext cx="0" cy="0"/>
          <a:chOff x="0" y="0"/>
          <a:chExt cx="0" cy="0"/>
        </a:xfrm>
      </p:grpSpPr>
      <p:sp>
        <p:nvSpPr>
          <p:cNvPr id="9948" name="Google Shape;9948;p87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878"/>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9950" name="Google Shape;9950;p878"/>
          <p:cNvGrpSpPr/>
          <p:nvPr/>
        </p:nvGrpSpPr>
        <p:grpSpPr>
          <a:xfrm>
            <a:off x="7924800" y="1012312"/>
            <a:ext cx="8169664" cy="8405714"/>
            <a:chOff x="0" y="-9525"/>
            <a:chExt cx="10892885" cy="11207618"/>
          </a:xfrm>
        </p:grpSpPr>
        <p:sp>
          <p:nvSpPr>
            <p:cNvPr id="9951" name="Google Shape;9951;p878"/>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AVANTAJLARI</a:t>
              </a:r>
              <a:endParaRPr/>
            </a:p>
          </p:txBody>
        </p:sp>
        <p:sp>
          <p:nvSpPr>
            <p:cNvPr id="9952" name="Google Shape;9952;p878"/>
            <p:cNvSpPr txBox="1"/>
            <p:nvPr/>
          </p:nvSpPr>
          <p:spPr>
            <a:xfrm>
              <a:off x="0" y="3135287"/>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Join yapmayı bilmeyen bir kullanıcı hazır joinlenmiş tabloyu select etme imkanına kavuşur.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Satır ve sütun bazında güvenlik sağlar.</a:t>
              </a:r>
              <a:endParaRPr b="0" i="0" sz="3100" u="none" cap="none" strike="noStrike">
                <a:solidFill>
                  <a:srgbClr val="000000"/>
                </a:solidFill>
                <a:latin typeface="Arial"/>
                <a:ea typeface="Arial"/>
                <a:cs typeface="Arial"/>
                <a:sym typeface="Arial"/>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 bir IT müdürü’nün sadece IT çalışanlarının maaşlarını görmesini VIEW sayesinde sağlayabiliriz. Maaş kolonunu view’a eklemez veya Where DeptName = ‘IT’ şeklinde tablomuzu filtreliyip,bu şekilde view’a koyabiliriz.</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9953" name="Google Shape;9953;p8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54" name="Google Shape;9954;p878"/>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955" name="Google Shape;9955;p878"/>
          <p:cNvSpPr txBox="1"/>
          <p:nvPr/>
        </p:nvSpPr>
        <p:spPr>
          <a:xfrm>
            <a:off x="1676400" y="558967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VIEW’IN AVANTAJLARI</a:t>
            </a:r>
            <a:endParaRPr/>
          </a:p>
        </p:txBody>
      </p:sp>
    </p:spTree>
  </p:cSld>
  <p:clrMapOvr>
    <a:masterClrMapping/>
  </p:clrMapOvr>
</p:sld>
</file>

<file path=ppt/slides/slide8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9" name="Shape 9959"/>
        <p:cNvGrpSpPr/>
        <p:nvPr/>
      </p:nvGrpSpPr>
      <p:grpSpPr>
        <a:xfrm>
          <a:off x="0" y="0"/>
          <a:ext cx="0" cy="0"/>
          <a:chOff x="0" y="0"/>
          <a:chExt cx="0" cy="0"/>
        </a:xfrm>
      </p:grpSpPr>
      <p:sp>
        <p:nvSpPr>
          <p:cNvPr id="9960" name="Google Shape;9960;p87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879"/>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9962" name="Google Shape;9962;p879"/>
          <p:cNvGrpSpPr/>
          <p:nvPr/>
        </p:nvGrpSpPr>
        <p:grpSpPr>
          <a:xfrm>
            <a:off x="7924800" y="1012312"/>
            <a:ext cx="8169664" cy="4545683"/>
            <a:chOff x="0" y="-9525"/>
            <a:chExt cx="10892885" cy="6060911"/>
          </a:xfrm>
        </p:grpSpPr>
        <p:sp>
          <p:nvSpPr>
            <p:cNvPr id="9963" name="Google Shape;9963;p879"/>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AVANTAJLARI</a:t>
              </a:r>
              <a:endParaRPr/>
            </a:p>
          </p:txBody>
        </p:sp>
        <p:sp>
          <p:nvSpPr>
            <p:cNvPr id="9964" name="Google Shape;9964;p879"/>
            <p:cNvSpPr txBox="1"/>
            <p:nvPr/>
          </p:nvSpPr>
          <p:spPr>
            <a:xfrm>
              <a:off x="0" y="3135287"/>
              <a:ext cx="10892885" cy="2916099"/>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Üst Yönetim detay bilgiyle değil, özetlenmiş veriyle ilgilenir.Dolayısyla view’larımızda sadece özetlenmiş bilgilere yer vererek bunu sağlayabiliriz. </a:t>
              </a:r>
              <a:r>
                <a:rPr b="0" i="0" lang="en-US" sz="2800" u="none" cap="none" strike="noStrike">
                  <a:solidFill>
                    <a:srgbClr val="000000"/>
                  </a:solidFill>
                  <a:latin typeface="Arial"/>
                  <a:ea typeface="Arial"/>
                  <a:cs typeface="Arial"/>
                  <a:sym typeface="Arial"/>
                </a:rPr>
                <a:t>( Group By )</a:t>
              </a:r>
              <a:endParaRPr/>
            </a:p>
          </p:txBody>
        </p:sp>
      </p:grpSp>
      <p:pic>
        <p:nvPicPr>
          <p:cNvPr id="9965" name="Google Shape;9965;p8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66" name="Google Shape;9966;p879"/>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967" name="Google Shape;9967;p879"/>
          <p:cNvSpPr txBox="1"/>
          <p:nvPr/>
        </p:nvSpPr>
        <p:spPr>
          <a:xfrm>
            <a:off x="1676400" y="558967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VIEW’IN AVANTAJLARI</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88"/>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96" name="Google Shape;1096;p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97" name="Google Shape;1097;p88"/>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a:t>
            </a:r>
            <a:endParaRPr/>
          </a:p>
        </p:txBody>
      </p:sp>
      <p:pic>
        <p:nvPicPr>
          <p:cNvPr id="1098" name="Google Shape;1098;p88"/>
          <p:cNvPicPr preferRelativeResize="0"/>
          <p:nvPr/>
        </p:nvPicPr>
        <p:blipFill rotWithShape="1">
          <a:blip r:embed="rId4">
            <a:alphaModFix/>
          </a:blip>
          <a:srcRect b="0" l="0" r="0" t="0"/>
          <a:stretch/>
        </p:blipFill>
        <p:spPr>
          <a:xfrm>
            <a:off x="3124200" y="2675336"/>
            <a:ext cx="14282056" cy="6248400"/>
          </a:xfrm>
          <a:prstGeom prst="rect">
            <a:avLst/>
          </a:prstGeom>
          <a:noFill/>
          <a:ln>
            <a:noFill/>
          </a:ln>
        </p:spPr>
      </p:pic>
    </p:spTree>
  </p:cSld>
  <p:clrMapOvr>
    <a:masterClrMapping/>
  </p:clrMapOvr>
</p:sld>
</file>

<file path=ppt/slides/slide8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1" name="Shape 9971"/>
        <p:cNvGrpSpPr/>
        <p:nvPr/>
      </p:nvGrpSpPr>
      <p:grpSpPr>
        <a:xfrm>
          <a:off x="0" y="0"/>
          <a:ext cx="0" cy="0"/>
          <a:chOff x="0" y="0"/>
          <a:chExt cx="0" cy="0"/>
        </a:xfrm>
      </p:grpSpPr>
      <p:sp>
        <p:nvSpPr>
          <p:cNvPr id="9972" name="Google Shape;9972;p88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880"/>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9974" name="Google Shape;9974;p880"/>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YARATMAK</a:t>
            </a:r>
            <a:endParaRPr/>
          </a:p>
        </p:txBody>
      </p:sp>
      <p:pic>
        <p:nvPicPr>
          <p:cNvPr id="9975" name="Google Shape;9975;p8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76" name="Google Shape;9976;p880"/>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pic>
        <p:nvPicPr>
          <p:cNvPr id="9977" name="Google Shape;9977;p880"/>
          <p:cNvPicPr preferRelativeResize="0"/>
          <p:nvPr/>
        </p:nvPicPr>
        <p:blipFill rotWithShape="1">
          <a:blip r:embed="rId5">
            <a:alphaModFix/>
          </a:blip>
          <a:srcRect b="0" l="0" r="0" t="0"/>
          <a:stretch/>
        </p:blipFill>
        <p:spPr>
          <a:xfrm>
            <a:off x="8182918" y="3200400"/>
            <a:ext cx="8830996" cy="5848598"/>
          </a:xfrm>
          <a:prstGeom prst="rect">
            <a:avLst/>
          </a:prstGeom>
          <a:noFill/>
          <a:ln>
            <a:noFill/>
          </a:ln>
        </p:spPr>
      </p:pic>
      <p:sp>
        <p:nvSpPr>
          <p:cNvPr id="9978" name="Google Shape;9978;p880"/>
          <p:cNvSpPr txBox="1"/>
          <p:nvPr/>
        </p:nvSpPr>
        <p:spPr>
          <a:xfrm>
            <a:off x="1828800" y="4984706"/>
            <a:ext cx="6672546" cy="179465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YARATMAK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ÇALIŞTIRMAK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 ETMEK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SİLMEK</a:t>
            </a:r>
            <a:endParaRPr/>
          </a:p>
        </p:txBody>
      </p:sp>
    </p:spTree>
  </p:cSld>
  <p:clrMapOvr>
    <a:masterClrMapping/>
  </p:clrMapOvr>
</p:sld>
</file>

<file path=ppt/slides/slide8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2" name="Shape 9982"/>
        <p:cNvGrpSpPr/>
        <p:nvPr/>
      </p:nvGrpSpPr>
      <p:grpSpPr>
        <a:xfrm>
          <a:off x="0" y="0"/>
          <a:ext cx="0" cy="0"/>
          <a:chOff x="0" y="0"/>
          <a:chExt cx="0" cy="0"/>
        </a:xfrm>
      </p:grpSpPr>
      <p:sp>
        <p:nvSpPr>
          <p:cNvPr id="9983" name="Google Shape;9983;p88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881"/>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9985" name="Google Shape;9985;p881"/>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ÇALIŞTIRMAK</a:t>
            </a:r>
            <a:endParaRPr/>
          </a:p>
        </p:txBody>
      </p:sp>
      <p:pic>
        <p:nvPicPr>
          <p:cNvPr id="9986" name="Google Shape;9986;p88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87" name="Google Shape;9987;p881"/>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988" name="Google Shape;9988;p881"/>
          <p:cNvSpPr txBox="1"/>
          <p:nvPr/>
        </p:nvSpPr>
        <p:spPr>
          <a:xfrm>
            <a:off x="1828800" y="4984706"/>
            <a:ext cx="6672546" cy="179465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YARATMAK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ÇALIŞTIRMAK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 ETMEK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SİLMEK</a:t>
            </a:r>
            <a:endParaRPr/>
          </a:p>
        </p:txBody>
      </p:sp>
      <p:pic>
        <p:nvPicPr>
          <p:cNvPr id="9989" name="Google Shape;9989;p881"/>
          <p:cNvPicPr preferRelativeResize="0"/>
          <p:nvPr/>
        </p:nvPicPr>
        <p:blipFill rotWithShape="1">
          <a:blip r:embed="rId5">
            <a:alphaModFix/>
          </a:blip>
          <a:srcRect b="0" l="0" r="0" t="0"/>
          <a:stretch/>
        </p:blipFill>
        <p:spPr>
          <a:xfrm>
            <a:off x="7553420" y="3390900"/>
            <a:ext cx="9817677" cy="5658119"/>
          </a:xfrm>
          <a:prstGeom prst="rect">
            <a:avLst/>
          </a:prstGeom>
          <a:noFill/>
          <a:ln>
            <a:noFill/>
          </a:ln>
        </p:spPr>
      </p:pic>
    </p:spTree>
  </p:cSld>
  <p:clrMapOvr>
    <a:masterClrMapping/>
  </p:clrMapOvr>
</p:sld>
</file>

<file path=ppt/slides/slide8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3" name="Shape 9993"/>
        <p:cNvGrpSpPr/>
        <p:nvPr/>
      </p:nvGrpSpPr>
      <p:grpSpPr>
        <a:xfrm>
          <a:off x="0" y="0"/>
          <a:ext cx="0" cy="0"/>
          <a:chOff x="0" y="0"/>
          <a:chExt cx="0" cy="0"/>
        </a:xfrm>
      </p:grpSpPr>
      <p:sp>
        <p:nvSpPr>
          <p:cNvPr id="9994" name="Google Shape;9994;p88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882"/>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9996" name="Google Shape;9996;p882"/>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ALTER VIEW</a:t>
            </a:r>
            <a:endParaRPr/>
          </a:p>
        </p:txBody>
      </p:sp>
      <p:pic>
        <p:nvPicPr>
          <p:cNvPr id="9997" name="Google Shape;9997;p8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9998" name="Google Shape;9998;p882"/>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9999" name="Google Shape;9999;p882"/>
          <p:cNvSpPr txBox="1"/>
          <p:nvPr/>
        </p:nvSpPr>
        <p:spPr>
          <a:xfrm>
            <a:off x="1828800" y="4984706"/>
            <a:ext cx="6672546" cy="179465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YARATMAK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ÇALIŞTIRMAK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 ETMEK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SİLMEK</a:t>
            </a:r>
            <a:endParaRPr/>
          </a:p>
        </p:txBody>
      </p:sp>
      <p:pic>
        <p:nvPicPr>
          <p:cNvPr id="10000" name="Google Shape;10000;p882"/>
          <p:cNvPicPr preferRelativeResize="0"/>
          <p:nvPr/>
        </p:nvPicPr>
        <p:blipFill rotWithShape="1">
          <a:blip r:embed="rId5">
            <a:alphaModFix/>
          </a:blip>
          <a:srcRect b="0" l="0" r="0" t="0"/>
          <a:stretch/>
        </p:blipFill>
        <p:spPr>
          <a:xfrm>
            <a:off x="6949675" y="3771900"/>
            <a:ext cx="11338325" cy="4438834"/>
          </a:xfrm>
          <a:prstGeom prst="rect">
            <a:avLst/>
          </a:prstGeom>
          <a:noFill/>
          <a:ln>
            <a:noFill/>
          </a:ln>
        </p:spPr>
      </p:pic>
    </p:spTree>
  </p:cSld>
  <p:clrMapOvr>
    <a:masterClrMapping/>
  </p:clrMapOvr>
</p:sld>
</file>

<file path=ppt/slides/slide8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4" name="Shape 10004"/>
        <p:cNvGrpSpPr/>
        <p:nvPr/>
      </p:nvGrpSpPr>
      <p:grpSpPr>
        <a:xfrm>
          <a:off x="0" y="0"/>
          <a:ext cx="0" cy="0"/>
          <a:chOff x="0" y="0"/>
          <a:chExt cx="0" cy="0"/>
        </a:xfrm>
      </p:grpSpPr>
      <p:sp>
        <p:nvSpPr>
          <p:cNvPr id="10005" name="Google Shape;10005;p88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883"/>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0007" name="Google Shape;10007;p883"/>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 SİLMEK</a:t>
            </a:r>
            <a:endParaRPr/>
          </a:p>
        </p:txBody>
      </p:sp>
      <p:pic>
        <p:nvPicPr>
          <p:cNvPr id="10008" name="Google Shape;10008;p8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09" name="Google Shape;10009;p883"/>
          <p:cNvPicPr preferRelativeResize="0"/>
          <p:nvPr/>
        </p:nvPicPr>
        <p:blipFill rotWithShape="1">
          <a:blip r:embed="rId4">
            <a:alphaModFix/>
          </a:blip>
          <a:srcRect b="0" l="0" r="0" t="0"/>
          <a:stretch/>
        </p:blipFill>
        <p:spPr>
          <a:xfrm>
            <a:off x="-228600" y="4984706"/>
            <a:ext cx="3302016" cy="1857384"/>
          </a:xfrm>
          <a:prstGeom prst="rect">
            <a:avLst/>
          </a:prstGeom>
          <a:noFill/>
          <a:ln>
            <a:noFill/>
          </a:ln>
        </p:spPr>
      </p:pic>
      <p:sp>
        <p:nvSpPr>
          <p:cNvPr id="10010" name="Google Shape;10010;p883"/>
          <p:cNvSpPr txBox="1"/>
          <p:nvPr/>
        </p:nvSpPr>
        <p:spPr>
          <a:xfrm>
            <a:off x="1828800" y="4984706"/>
            <a:ext cx="6672546" cy="1794658"/>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YARATMAK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ÇALIŞTIRMAK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ALTER ETMEK</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 SİLMEK</a:t>
            </a:r>
            <a:endParaRPr/>
          </a:p>
        </p:txBody>
      </p:sp>
      <p:pic>
        <p:nvPicPr>
          <p:cNvPr id="10011" name="Google Shape;10011;p883"/>
          <p:cNvPicPr preferRelativeResize="0"/>
          <p:nvPr/>
        </p:nvPicPr>
        <p:blipFill rotWithShape="1">
          <a:blip r:embed="rId5">
            <a:alphaModFix/>
          </a:blip>
          <a:srcRect b="0" l="0" r="0" t="0"/>
          <a:stretch/>
        </p:blipFill>
        <p:spPr>
          <a:xfrm>
            <a:off x="6982691" y="4517083"/>
            <a:ext cx="11277600" cy="1608918"/>
          </a:xfrm>
          <a:prstGeom prst="rect">
            <a:avLst/>
          </a:prstGeom>
          <a:noFill/>
          <a:ln>
            <a:noFill/>
          </a:ln>
        </p:spPr>
      </p:pic>
    </p:spTree>
  </p:cSld>
  <p:clrMapOvr>
    <a:masterClrMapping/>
  </p:clrMapOvr>
</p:sld>
</file>

<file path=ppt/slides/slide8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5" name="Shape 10015"/>
        <p:cNvGrpSpPr/>
        <p:nvPr/>
      </p:nvGrpSpPr>
      <p:grpSpPr>
        <a:xfrm>
          <a:off x="0" y="0"/>
          <a:ext cx="0" cy="0"/>
          <a:chOff x="0" y="0"/>
          <a:chExt cx="0" cy="0"/>
        </a:xfrm>
      </p:grpSpPr>
      <p:sp>
        <p:nvSpPr>
          <p:cNvPr id="10016" name="Google Shape;10016;p88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884"/>
          <p:cNvSpPr txBox="1"/>
          <p:nvPr/>
        </p:nvSpPr>
        <p:spPr>
          <a:xfrm>
            <a:off x="838200" y="2073310"/>
            <a:ext cx="4630073" cy="38508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UPDATE EDİLEBİLİR VIEW</a:t>
            </a:r>
            <a:endParaRPr/>
          </a:p>
        </p:txBody>
      </p:sp>
      <p:sp>
        <p:nvSpPr>
          <p:cNvPr id="10018" name="Google Shape;10018;p884"/>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UPDATE EDİLEBİLİR VIEW</a:t>
            </a:r>
            <a:endParaRPr/>
          </a:p>
        </p:txBody>
      </p:sp>
      <p:pic>
        <p:nvPicPr>
          <p:cNvPr id="10019" name="Google Shape;10019;p8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20" name="Google Shape;10020;p884"/>
          <p:cNvPicPr preferRelativeResize="0"/>
          <p:nvPr/>
        </p:nvPicPr>
        <p:blipFill rotWithShape="1">
          <a:blip r:embed="rId4">
            <a:alphaModFix/>
          </a:blip>
          <a:srcRect b="0" l="0" r="0" t="0"/>
          <a:stretch/>
        </p:blipFill>
        <p:spPr>
          <a:xfrm>
            <a:off x="-228600" y="6334116"/>
            <a:ext cx="3302016" cy="1857384"/>
          </a:xfrm>
          <a:prstGeom prst="rect">
            <a:avLst/>
          </a:prstGeom>
          <a:noFill/>
          <a:ln>
            <a:noFill/>
          </a:ln>
        </p:spPr>
      </p:pic>
      <p:sp>
        <p:nvSpPr>
          <p:cNvPr id="10021" name="Google Shape;10021;p884"/>
          <p:cNvSpPr txBox="1"/>
          <p:nvPr/>
        </p:nvSpPr>
        <p:spPr>
          <a:xfrm>
            <a:off x="1295400" y="68961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UPDATE EDİLEBİLİR VIEW KAVRAMI</a:t>
            </a:r>
            <a:endParaRPr/>
          </a:p>
        </p:txBody>
      </p:sp>
      <p:pic>
        <p:nvPicPr>
          <p:cNvPr id="10022" name="Google Shape;10022;p884"/>
          <p:cNvPicPr preferRelativeResize="0"/>
          <p:nvPr/>
        </p:nvPicPr>
        <p:blipFill rotWithShape="1">
          <a:blip r:embed="rId5">
            <a:alphaModFix/>
          </a:blip>
          <a:srcRect b="0" l="0" r="0" t="0"/>
          <a:stretch/>
        </p:blipFill>
        <p:spPr>
          <a:xfrm>
            <a:off x="6902387" y="3243442"/>
            <a:ext cx="11182034" cy="2752875"/>
          </a:xfrm>
          <a:prstGeom prst="rect">
            <a:avLst/>
          </a:prstGeom>
          <a:noFill/>
          <a:ln>
            <a:noFill/>
          </a:ln>
        </p:spPr>
      </p:pic>
    </p:spTree>
  </p:cSld>
  <p:clrMapOvr>
    <a:masterClrMapping/>
  </p:clrMapOvr>
</p:sld>
</file>

<file path=ppt/slides/slide8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6" name="Shape 10026"/>
        <p:cNvGrpSpPr/>
        <p:nvPr/>
      </p:nvGrpSpPr>
      <p:grpSpPr>
        <a:xfrm>
          <a:off x="0" y="0"/>
          <a:ext cx="0" cy="0"/>
          <a:chOff x="0" y="0"/>
          <a:chExt cx="0" cy="0"/>
        </a:xfrm>
      </p:grpSpPr>
      <p:sp>
        <p:nvSpPr>
          <p:cNvPr id="10027" name="Google Shape;10027;p88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885"/>
          <p:cNvSpPr txBox="1"/>
          <p:nvPr/>
        </p:nvSpPr>
        <p:spPr>
          <a:xfrm>
            <a:off x="838200" y="2073310"/>
            <a:ext cx="4630073" cy="38508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UPDATE EDİLEBİLİR VIEW</a:t>
            </a:r>
            <a:endParaRPr/>
          </a:p>
        </p:txBody>
      </p:sp>
      <p:sp>
        <p:nvSpPr>
          <p:cNvPr id="10029" name="Google Shape;10029;p885"/>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UPDATE EDİLEBİLİR VIEW - ÖRNEK</a:t>
            </a:r>
            <a:endParaRPr/>
          </a:p>
        </p:txBody>
      </p:sp>
      <p:pic>
        <p:nvPicPr>
          <p:cNvPr id="10030" name="Google Shape;10030;p8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31" name="Google Shape;10031;p885"/>
          <p:cNvPicPr preferRelativeResize="0"/>
          <p:nvPr/>
        </p:nvPicPr>
        <p:blipFill rotWithShape="1">
          <a:blip r:embed="rId4">
            <a:alphaModFix/>
          </a:blip>
          <a:srcRect b="0" l="0" r="0" t="0"/>
          <a:stretch/>
        </p:blipFill>
        <p:spPr>
          <a:xfrm>
            <a:off x="-228600" y="6334116"/>
            <a:ext cx="3302016" cy="1857384"/>
          </a:xfrm>
          <a:prstGeom prst="rect">
            <a:avLst/>
          </a:prstGeom>
          <a:noFill/>
          <a:ln>
            <a:noFill/>
          </a:ln>
        </p:spPr>
      </p:pic>
      <p:sp>
        <p:nvSpPr>
          <p:cNvPr id="10032" name="Google Shape;10032;p885"/>
          <p:cNvSpPr txBox="1"/>
          <p:nvPr/>
        </p:nvSpPr>
        <p:spPr>
          <a:xfrm>
            <a:off x="1295400" y="68961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UPDATE EDİLEBİLİR VIEW KAVRAMI</a:t>
            </a:r>
            <a:endParaRPr/>
          </a:p>
        </p:txBody>
      </p:sp>
      <p:pic>
        <p:nvPicPr>
          <p:cNvPr id="10033" name="Google Shape;10033;p885"/>
          <p:cNvPicPr preferRelativeResize="0"/>
          <p:nvPr/>
        </p:nvPicPr>
        <p:blipFill rotWithShape="1">
          <a:blip r:embed="rId5">
            <a:alphaModFix/>
          </a:blip>
          <a:srcRect b="0" l="0" r="0" t="0"/>
          <a:stretch/>
        </p:blipFill>
        <p:spPr>
          <a:xfrm>
            <a:off x="7357812" y="3413983"/>
            <a:ext cx="4681787" cy="6579471"/>
          </a:xfrm>
          <a:prstGeom prst="rect">
            <a:avLst/>
          </a:prstGeom>
          <a:noFill/>
          <a:ln>
            <a:noFill/>
          </a:ln>
        </p:spPr>
      </p:pic>
      <p:pic>
        <p:nvPicPr>
          <p:cNvPr id="10034" name="Google Shape;10034;p885"/>
          <p:cNvPicPr preferRelativeResize="0"/>
          <p:nvPr/>
        </p:nvPicPr>
        <p:blipFill rotWithShape="1">
          <a:blip r:embed="rId6">
            <a:alphaModFix/>
          </a:blip>
          <a:srcRect b="0" l="0" r="0" t="0"/>
          <a:stretch/>
        </p:blipFill>
        <p:spPr>
          <a:xfrm>
            <a:off x="12455405" y="3367404"/>
            <a:ext cx="5417595" cy="5814696"/>
          </a:xfrm>
          <a:prstGeom prst="rect">
            <a:avLst/>
          </a:prstGeom>
          <a:noFill/>
          <a:ln>
            <a:noFill/>
          </a:ln>
        </p:spPr>
      </p:pic>
    </p:spTree>
  </p:cSld>
  <p:clrMapOvr>
    <a:masterClrMapping/>
  </p:clrMapOvr>
</p:sld>
</file>

<file path=ppt/slides/slide8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8" name="Shape 10038"/>
        <p:cNvGrpSpPr/>
        <p:nvPr/>
      </p:nvGrpSpPr>
      <p:grpSpPr>
        <a:xfrm>
          <a:off x="0" y="0"/>
          <a:ext cx="0" cy="0"/>
          <a:chOff x="0" y="0"/>
          <a:chExt cx="0" cy="0"/>
        </a:xfrm>
      </p:grpSpPr>
      <p:sp>
        <p:nvSpPr>
          <p:cNvPr id="10039" name="Google Shape;10039;p88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886"/>
          <p:cNvSpPr txBox="1"/>
          <p:nvPr/>
        </p:nvSpPr>
        <p:spPr>
          <a:xfrm>
            <a:off x="838200" y="2073310"/>
            <a:ext cx="4630073" cy="38508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UPDATE EDİLEBİLİR VIEW</a:t>
            </a:r>
            <a:endParaRPr/>
          </a:p>
        </p:txBody>
      </p:sp>
      <p:sp>
        <p:nvSpPr>
          <p:cNvPr id="10041" name="Google Shape;10041;p886"/>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UPDATE EDİLEBİLİR VIEW – ÖRNEK DEVAM</a:t>
            </a:r>
            <a:endParaRPr/>
          </a:p>
        </p:txBody>
      </p:sp>
      <p:pic>
        <p:nvPicPr>
          <p:cNvPr id="10042" name="Google Shape;10042;p8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43" name="Google Shape;10043;p886"/>
          <p:cNvPicPr preferRelativeResize="0"/>
          <p:nvPr/>
        </p:nvPicPr>
        <p:blipFill rotWithShape="1">
          <a:blip r:embed="rId4">
            <a:alphaModFix/>
          </a:blip>
          <a:srcRect b="0" l="0" r="0" t="0"/>
          <a:stretch/>
        </p:blipFill>
        <p:spPr>
          <a:xfrm>
            <a:off x="-228600" y="6334116"/>
            <a:ext cx="3302016" cy="1857384"/>
          </a:xfrm>
          <a:prstGeom prst="rect">
            <a:avLst/>
          </a:prstGeom>
          <a:noFill/>
          <a:ln>
            <a:noFill/>
          </a:ln>
        </p:spPr>
      </p:pic>
      <p:sp>
        <p:nvSpPr>
          <p:cNvPr id="10044" name="Google Shape;10044;p886"/>
          <p:cNvSpPr txBox="1"/>
          <p:nvPr/>
        </p:nvSpPr>
        <p:spPr>
          <a:xfrm>
            <a:off x="1295400" y="6896100"/>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UPDATE EDİLEBİLİR VIEW KAVRAMI</a:t>
            </a:r>
            <a:endParaRPr/>
          </a:p>
        </p:txBody>
      </p:sp>
      <p:pic>
        <p:nvPicPr>
          <p:cNvPr id="10045" name="Google Shape;10045;p886"/>
          <p:cNvPicPr preferRelativeResize="0"/>
          <p:nvPr/>
        </p:nvPicPr>
        <p:blipFill rotWithShape="1">
          <a:blip r:embed="rId5">
            <a:alphaModFix/>
          </a:blip>
          <a:srcRect b="0" l="0" r="0" t="0"/>
          <a:stretch/>
        </p:blipFill>
        <p:spPr>
          <a:xfrm>
            <a:off x="8591017" y="3185731"/>
            <a:ext cx="8336944" cy="5517761"/>
          </a:xfrm>
          <a:prstGeom prst="rect">
            <a:avLst/>
          </a:prstGeom>
          <a:noFill/>
          <a:ln>
            <a:noFill/>
          </a:ln>
        </p:spPr>
      </p:pic>
    </p:spTree>
  </p:cSld>
  <p:clrMapOvr>
    <a:masterClrMapping/>
  </p:clrMapOvr>
</p:sld>
</file>

<file path=ppt/slides/slide8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9" name="Shape 10049"/>
        <p:cNvGrpSpPr/>
        <p:nvPr/>
      </p:nvGrpSpPr>
      <p:grpSpPr>
        <a:xfrm>
          <a:off x="0" y="0"/>
          <a:ext cx="0" cy="0"/>
          <a:chOff x="0" y="0"/>
          <a:chExt cx="0" cy="0"/>
        </a:xfrm>
      </p:grpSpPr>
      <p:sp>
        <p:nvSpPr>
          <p:cNvPr id="10050" name="Google Shape;10050;p88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887"/>
          <p:cNvSpPr txBox="1"/>
          <p:nvPr/>
        </p:nvSpPr>
        <p:spPr>
          <a:xfrm>
            <a:off x="838200" y="2073310"/>
            <a:ext cx="4630073" cy="5158913"/>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HANGİ TİP VIEW’LAR UPDATE EDİLEMEZ</a:t>
            </a:r>
            <a:endParaRPr/>
          </a:p>
        </p:txBody>
      </p:sp>
      <p:sp>
        <p:nvSpPr>
          <p:cNvPr id="10052" name="Google Shape;10052;p887"/>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UPDATE EDİLMESİ SAKINCALI VIEW’LER</a:t>
            </a:r>
            <a:endParaRPr/>
          </a:p>
        </p:txBody>
      </p:sp>
      <p:pic>
        <p:nvPicPr>
          <p:cNvPr id="10053" name="Google Shape;10053;p8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54" name="Google Shape;10054;p887"/>
          <p:cNvPicPr preferRelativeResize="0"/>
          <p:nvPr/>
        </p:nvPicPr>
        <p:blipFill rotWithShape="1">
          <a:blip r:embed="rId4">
            <a:alphaModFix/>
          </a:blip>
          <a:srcRect b="0" l="0" r="0" t="0"/>
          <a:stretch/>
        </p:blipFill>
        <p:spPr>
          <a:xfrm>
            <a:off x="-228600" y="7553316"/>
            <a:ext cx="3302016" cy="1857384"/>
          </a:xfrm>
          <a:prstGeom prst="rect">
            <a:avLst/>
          </a:prstGeom>
          <a:noFill/>
          <a:ln>
            <a:noFill/>
          </a:ln>
        </p:spPr>
      </p:pic>
      <p:sp>
        <p:nvSpPr>
          <p:cNvPr id="10055" name="Google Shape;10055;p887"/>
          <p:cNvSpPr txBox="1"/>
          <p:nvPr/>
        </p:nvSpPr>
        <p:spPr>
          <a:xfrm>
            <a:off x="1415481" y="79629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HANGİ TİP VIEW’LAR UPDATE EDİLEMEZ</a:t>
            </a:r>
            <a:endParaRPr/>
          </a:p>
        </p:txBody>
      </p:sp>
      <p:pic>
        <p:nvPicPr>
          <p:cNvPr id="10056" name="Google Shape;10056;p887"/>
          <p:cNvPicPr preferRelativeResize="0"/>
          <p:nvPr/>
        </p:nvPicPr>
        <p:blipFill rotWithShape="1">
          <a:blip r:embed="rId5">
            <a:alphaModFix/>
          </a:blip>
          <a:srcRect b="0" l="0" r="0" t="0"/>
          <a:stretch/>
        </p:blipFill>
        <p:spPr>
          <a:xfrm>
            <a:off x="7131245" y="3440834"/>
            <a:ext cx="10946248" cy="1611377"/>
          </a:xfrm>
          <a:prstGeom prst="rect">
            <a:avLst/>
          </a:prstGeom>
          <a:noFill/>
          <a:ln>
            <a:noFill/>
          </a:ln>
        </p:spPr>
      </p:pic>
      <p:pic>
        <p:nvPicPr>
          <p:cNvPr id="10057" name="Google Shape;10057;p887"/>
          <p:cNvPicPr preferRelativeResize="0"/>
          <p:nvPr/>
        </p:nvPicPr>
        <p:blipFill rotWithShape="1">
          <a:blip r:embed="rId6">
            <a:alphaModFix/>
          </a:blip>
          <a:srcRect b="0" l="0" r="0" t="0"/>
          <a:stretch/>
        </p:blipFill>
        <p:spPr>
          <a:xfrm>
            <a:off x="7206514" y="5997417"/>
            <a:ext cx="5391902" cy="2829320"/>
          </a:xfrm>
          <a:prstGeom prst="rect">
            <a:avLst/>
          </a:prstGeom>
          <a:noFill/>
          <a:ln>
            <a:noFill/>
          </a:ln>
        </p:spPr>
      </p:pic>
      <p:pic>
        <p:nvPicPr>
          <p:cNvPr id="10058" name="Google Shape;10058;p887"/>
          <p:cNvPicPr preferRelativeResize="0"/>
          <p:nvPr/>
        </p:nvPicPr>
        <p:blipFill rotWithShape="1">
          <a:blip r:embed="rId7">
            <a:alphaModFix/>
          </a:blip>
          <a:srcRect b="0" l="0" r="0" t="0"/>
          <a:stretch/>
        </p:blipFill>
        <p:spPr>
          <a:xfrm>
            <a:off x="12628984" y="5730680"/>
            <a:ext cx="4410691" cy="3362794"/>
          </a:xfrm>
          <a:prstGeom prst="rect">
            <a:avLst/>
          </a:prstGeom>
          <a:noFill/>
          <a:ln>
            <a:noFill/>
          </a:ln>
        </p:spPr>
      </p:pic>
    </p:spTree>
  </p:cSld>
  <p:clrMapOvr>
    <a:masterClrMapping/>
  </p:clrMapOvr>
</p:sld>
</file>

<file path=ppt/slides/slide8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2" name="Shape 10062"/>
        <p:cNvGrpSpPr/>
        <p:nvPr/>
      </p:nvGrpSpPr>
      <p:grpSpPr>
        <a:xfrm>
          <a:off x="0" y="0"/>
          <a:ext cx="0" cy="0"/>
          <a:chOff x="0" y="0"/>
          <a:chExt cx="0" cy="0"/>
        </a:xfrm>
      </p:grpSpPr>
      <p:sp>
        <p:nvSpPr>
          <p:cNvPr id="10063" name="Google Shape;10063;p88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888"/>
          <p:cNvSpPr txBox="1"/>
          <p:nvPr/>
        </p:nvSpPr>
        <p:spPr>
          <a:xfrm>
            <a:off x="838200" y="2073310"/>
            <a:ext cx="4630073" cy="5158913"/>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HANGİ TİP VIEW’LAR UPDATE EDİLEMEZ</a:t>
            </a:r>
            <a:endParaRPr/>
          </a:p>
        </p:txBody>
      </p:sp>
      <p:sp>
        <p:nvSpPr>
          <p:cNvPr id="10065" name="Google Shape;10065;p888"/>
          <p:cNvSpPr txBox="1"/>
          <p:nvPr/>
        </p:nvSpPr>
        <p:spPr>
          <a:xfrm>
            <a:off x="7924800" y="1012312"/>
            <a:ext cx="8169664"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UPDATE EDİLMESİ SAKINCALI VIEW’LER DEVAM</a:t>
            </a:r>
            <a:endParaRPr/>
          </a:p>
        </p:txBody>
      </p:sp>
      <p:pic>
        <p:nvPicPr>
          <p:cNvPr id="10066" name="Google Shape;10066;p8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67" name="Google Shape;10067;p888"/>
          <p:cNvPicPr preferRelativeResize="0"/>
          <p:nvPr/>
        </p:nvPicPr>
        <p:blipFill rotWithShape="1">
          <a:blip r:embed="rId4">
            <a:alphaModFix/>
          </a:blip>
          <a:srcRect b="0" l="0" r="0" t="0"/>
          <a:stretch/>
        </p:blipFill>
        <p:spPr>
          <a:xfrm>
            <a:off x="-228600" y="7553316"/>
            <a:ext cx="3302016" cy="1857384"/>
          </a:xfrm>
          <a:prstGeom prst="rect">
            <a:avLst/>
          </a:prstGeom>
          <a:noFill/>
          <a:ln>
            <a:noFill/>
          </a:ln>
        </p:spPr>
      </p:pic>
      <p:sp>
        <p:nvSpPr>
          <p:cNvPr id="10068" name="Google Shape;10068;p888"/>
          <p:cNvSpPr txBox="1"/>
          <p:nvPr/>
        </p:nvSpPr>
        <p:spPr>
          <a:xfrm>
            <a:off x="1415481" y="79629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HANGİ TİP VIEW’LAR UPDATE EDİLEMEZ</a:t>
            </a:r>
            <a:endParaRPr/>
          </a:p>
        </p:txBody>
      </p:sp>
      <p:pic>
        <p:nvPicPr>
          <p:cNvPr id="10069" name="Google Shape;10069;p888"/>
          <p:cNvPicPr preferRelativeResize="0"/>
          <p:nvPr/>
        </p:nvPicPr>
        <p:blipFill rotWithShape="1">
          <a:blip r:embed="rId5">
            <a:alphaModFix/>
          </a:blip>
          <a:srcRect b="0" l="0" r="0" t="0"/>
          <a:stretch/>
        </p:blipFill>
        <p:spPr>
          <a:xfrm>
            <a:off x="10210800" y="4076700"/>
            <a:ext cx="4448796" cy="2772162"/>
          </a:xfrm>
          <a:prstGeom prst="rect">
            <a:avLst/>
          </a:prstGeom>
          <a:noFill/>
          <a:ln>
            <a:noFill/>
          </a:ln>
        </p:spPr>
      </p:pic>
      <p:pic>
        <p:nvPicPr>
          <p:cNvPr id="10070" name="Google Shape;10070;p888"/>
          <p:cNvPicPr preferRelativeResize="0"/>
          <p:nvPr/>
        </p:nvPicPr>
        <p:blipFill rotWithShape="1">
          <a:blip r:embed="rId6">
            <a:alphaModFix/>
          </a:blip>
          <a:srcRect b="0" l="0" r="0" t="0"/>
          <a:stretch/>
        </p:blipFill>
        <p:spPr>
          <a:xfrm>
            <a:off x="6963886" y="7429500"/>
            <a:ext cx="8897592" cy="1629002"/>
          </a:xfrm>
          <a:prstGeom prst="rect">
            <a:avLst/>
          </a:prstGeom>
          <a:noFill/>
          <a:ln>
            <a:noFill/>
          </a:ln>
        </p:spPr>
      </p:pic>
    </p:spTree>
  </p:cSld>
  <p:clrMapOvr>
    <a:masterClrMapping/>
  </p:clrMapOvr>
</p:sld>
</file>

<file path=ppt/slides/slide8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4" name="Shape 10074"/>
        <p:cNvGrpSpPr/>
        <p:nvPr/>
      </p:nvGrpSpPr>
      <p:grpSpPr>
        <a:xfrm>
          <a:off x="0" y="0"/>
          <a:ext cx="0" cy="0"/>
          <a:chOff x="0" y="0"/>
          <a:chExt cx="0" cy="0"/>
        </a:xfrm>
      </p:grpSpPr>
      <p:sp>
        <p:nvSpPr>
          <p:cNvPr id="10075" name="Google Shape;10075;p88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889"/>
          <p:cNvSpPr txBox="1"/>
          <p:nvPr/>
        </p:nvSpPr>
        <p:spPr>
          <a:xfrm>
            <a:off x="838200" y="3872094"/>
            <a:ext cx="4630073" cy="254281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INDEXED VIEW</a:t>
            </a:r>
            <a:endParaRPr/>
          </a:p>
        </p:txBody>
      </p:sp>
      <p:sp>
        <p:nvSpPr>
          <p:cNvPr id="10077" name="Google Shape;10077;p889"/>
          <p:cNvSpPr txBox="1"/>
          <p:nvPr/>
        </p:nvSpPr>
        <p:spPr>
          <a:xfrm>
            <a:off x="7924800" y="1012312"/>
            <a:ext cx="8686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INDEXED VIEW NEDİR ?</a:t>
            </a:r>
            <a:endParaRPr/>
          </a:p>
        </p:txBody>
      </p:sp>
      <p:pic>
        <p:nvPicPr>
          <p:cNvPr id="10078" name="Google Shape;10078;p8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79" name="Google Shape;10079;p889"/>
          <p:cNvPicPr preferRelativeResize="0"/>
          <p:nvPr/>
        </p:nvPicPr>
        <p:blipFill rotWithShape="1">
          <a:blip r:embed="rId4">
            <a:alphaModFix/>
          </a:blip>
          <a:srcRect b="0" l="0" r="0" t="0"/>
          <a:stretch/>
        </p:blipFill>
        <p:spPr>
          <a:xfrm>
            <a:off x="-228600" y="6562716"/>
            <a:ext cx="3302016" cy="1857384"/>
          </a:xfrm>
          <a:prstGeom prst="rect">
            <a:avLst/>
          </a:prstGeom>
          <a:noFill/>
          <a:ln>
            <a:noFill/>
          </a:ln>
        </p:spPr>
      </p:pic>
      <p:sp>
        <p:nvSpPr>
          <p:cNvPr id="10080" name="Google Shape;10080;p889"/>
          <p:cNvSpPr txBox="1"/>
          <p:nvPr/>
        </p:nvSpPr>
        <p:spPr>
          <a:xfrm>
            <a:off x="1600200" y="7121907"/>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INDEXED VIEW NEDİR ?</a:t>
            </a:r>
            <a:endParaRPr/>
          </a:p>
        </p:txBody>
      </p:sp>
      <p:pic>
        <p:nvPicPr>
          <p:cNvPr id="10081" name="Google Shape;10081;p889"/>
          <p:cNvPicPr preferRelativeResize="0"/>
          <p:nvPr/>
        </p:nvPicPr>
        <p:blipFill rotWithShape="1">
          <a:blip r:embed="rId5">
            <a:alphaModFix/>
          </a:blip>
          <a:srcRect b="0" l="0" r="0" t="0"/>
          <a:stretch/>
        </p:blipFill>
        <p:spPr>
          <a:xfrm>
            <a:off x="6962866" y="4535118"/>
            <a:ext cx="11107700" cy="175284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9"/>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04" name="Google Shape;1104;p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5" name="Google Shape;1105;p89"/>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a:t>
            </a:r>
            <a:endParaRPr/>
          </a:p>
        </p:txBody>
      </p:sp>
      <p:pic>
        <p:nvPicPr>
          <p:cNvPr id="1106" name="Google Shape;1106;p89"/>
          <p:cNvPicPr preferRelativeResize="0"/>
          <p:nvPr/>
        </p:nvPicPr>
        <p:blipFill rotWithShape="1">
          <a:blip r:embed="rId4">
            <a:alphaModFix/>
          </a:blip>
          <a:srcRect b="0" l="0" r="0" t="0"/>
          <a:stretch/>
        </p:blipFill>
        <p:spPr>
          <a:xfrm>
            <a:off x="663730" y="3695700"/>
            <a:ext cx="16960540" cy="4305486"/>
          </a:xfrm>
          <a:prstGeom prst="rect">
            <a:avLst/>
          </a:prstGeom>
          <a:noFill/>
          <a:ln>
            <a:noFill/>
          </a:ln>
        </p:spPr>
      </p:pic>
      <p:pic>
        <p:nvPicPr>
          <p:cNvPr id="1107" name="Google Shape;1107;p89"/>
          <p:cNvPicPr preferRelativeResize="0"/>
          <p:nvPr/>
        </p:nvPicPr>
        <p:blipFill rotWithShape="1">
          <a:blip r:embed="rId5">
            <a:alphaModFix/>
          </a:blip>
          <a:srcRect b="0" l="0" r="0" t="0"/>
          <a:stretch/>
        </p:blipFill>
        <p:spPr>
          <a:xfrm>
            <a:off x="2362200" y="7429500"/>
            <a:ext cx="6118416" cy="762000"/>
          </a:xfrm>
          <a:prstGeom prst="rect">
            <a:avLst/>
          </a:prstGeom>
          <a:noFill/>
          <a:ln>
            <a:noFill/>
          </a:ln>
        </p:spPr>
      </p:pic>
    </p:spTree>
  </p:cSld>
  <p:clrMapOvr>
    <a:masterClrMapping/>
  </p:clrMapOvr>
</p:sld>
</file>

<file path=ppt/slides/slide8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5" name="Shape 10085"/>
        <p:cNvGrpSpPr/>
        <p:nvPr/>
      </p:nvGrpSpPr>
      <p:grpSpPr>
        <a:xfrm>
          <a:off x="0" y="0"/>
          <a:ext cx="0" cy="0"/>
          <a:chOff x="0" y="0"/>
          <a:chExt cx="0" cy="0"/>
        </a:xfrm>
      </p:grpSpPr>
      <p:sp>
        <p:nvSpPr>
          <p:cNvPr id="10086" name="Google Shape;10086;p89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890"/>
          <p:cNvSpPr txBox="1"/>
          <p:nvPr/>
        </p:nvSpPr>
        <p:spPr>
          <a:xfrm>
            <a:off x="999662" y="1281455"/>
            <a:ext cx="4630073" cy="5158913"/>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INDEXED VIEW OLUŞTURMA ŞARTLARI</a:t>
            </a:r>
            <a:endParaRPr/>
          </a:p>
        </p:txBody>
      </p:sp>
      <p:sp>
        <p:nvSpPr>
          <p:cNvPr id="10088" name="Google Shape;10088;p890"/>
          <p:cNvSpPr txBox="1"/>
          <p:nvPr/>
        </p:nvSpPr>
        <p:spPr>
          <a:xfrm>
            <a:off x="7924800" y="1012312"/>
            <a:ext cx="86868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INDEXED VIEW OLUŞTURMA ŞARTLARI </a:t>
            </a:r>
            <a:endParaRPr/>
          </a:p>
        </p:txBody>
      </p:sp>
      <p:pic>
        <p:nvPicPr>
          <p:cNvPr id="10089" name="Google Shape;10089;p8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090" name="Google Shape;10090;p890"/>
          <p:cNvPicPr preferRelativeResize="0"/>
          <p:nvPr/>
        </p:nvPicPr>
        <p:blipFill rotWithShape="1">
          <a:blip r:embed="rId4">
            <a:alphaModFix/>
          </a:blip>
          <a:srcRect b="0" l="0" r="0" t="0"/>
          <a:stretch/>
        </p:blipFill>
        <p:spPr>
          <a:xfrm>
            <a:off x="-228600" y="6562716"/>
            <a:ext cx="3302016" cy="1857384"/>
          </a:xfrm>
          <a:prstGeom prst="rect">
            <a:avLst/>
          </a:prstGeom>
          <a:noFill/>
          <a:ln>
            <a:noFill/>
          </a:ln>
        </p:spPr>
      </p:pic>
      <p:sp>
        <p:nvSpPr>
          <p:cNvPr id="10091" name="Google Shape;10091;p890"/>
          <p:cNvSpPr txBox="1"/>
          <p:nvPr/>
        </p:nvSpPr>
        <p:spPr>
          <a:xfrm>
            <a:off x="1422408" y="7132298"/>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INDEXED VIEW OLUŞTURMA ŞARTLARI</a:t>
            </a:r>
            <a:endParaRPr/>
          </a:p>
        </p:txBody>
      </p:sp>
      <p:pic>
        <p:nvPicPr>
          <p:cNvPr id="10092" name="Google Shape;10092;p890"/>
          <p:cNvPicPr preferRelativeResize="0"/>
          <p:nvPr/>
        </p:nvPicPr>
        <p:blipFill rotWithShape="1">
          <a:blip r:embed="rId5">
            <a:alphaModFix/>
          </a:blip>
          <a:srcRect b="0" l="0" r="0" t="0"/>
          <a:stretch/>
        </p:blipFill>
        <p:spPr>
          <a:xfrm>
            <a:off x="6703983" y="3428553"/>
            <a:ext cx="11584017" cy="2067213"/>
          </a:xfrm>
          <a:prstGeom prst="rect">
            <a:avLst/>
          </a:prstGeom>
          <a:noFill/>
          <a:ln>
            <a:noFill/>
          </a:ln>
        </p:spPr>
      </p:pic>
      <p:pic>
        <p:nvPicPr>
          <p:cNvPr id="10093" name="Google Shape;10093;p890"/>
          <p:cNvPicPr preferRelativeResize="0"/>
          <p:nvPr/>
        </p:nvPicPr>
        <p:blipFill rotWithShape="1">
          <a:blip r:embed="rId6">
            <a:alphaModFix/>
          </a:blip>
          <a:srcRect b="0" l="0" r="0" t="0"/>
          <a:stretch/>
        </p:blipFill>
        <p:spPr>
          <a:xfrm>
            <a:off x="9933920" y="5981700"/>
            <a:ext cx="4696480" cy="3667637"/>
          </a:xfrm>
          <a:prstGeom prst="rect">
            <a:avLst/>
          </a:prstGeom>
          <a:noFill/>
          <a:ln>
            <a:noFill/>
          </a:ln>
        </p:spPr>
      </p:pic>
    </p:spTree>
  </p:cSld>
  <p:clrMapOvr>
    <a:masterClrMapping/>
  </p:clrMapOvr>
</p:sld>
</file>

<file path=ppt/slides/slide8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7" name="Shape 10097"/>
        <p:cNvGrpSpPr/>
        <p:nvPr/>
      </p:nvGrpSpPr>
      <p:grpSpPr>
        <a:xfrm>
          <a:off x="0" y="0"/>
          <a:ext cx="0" cy="0"/>
          <a:chOff x="0" y="0"/>
          <a:chExt cx="0" cy="0"/>
        </a:xfrm>
      </p:grpSpPr>
      <p:sp>
        <p:nvSpPr>
          <p:cNvPr id="10098" name="Google Shape;10098;p89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891"/>
          <p:cNvSpPr txBox="1"/>
          <p:nvPr/>
        </p:nvSpPr>
        <p:spPr>
          <a:xfrm>
            <a:off x="999662" y="3229611"/>
            <a:ext cx="4630073"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VIEW’DA INDEX OLUŞTURMA</a:t>
            </a:r>
            <a:endParaRPr/>
          </a:p>
        </p:txBody>
      </p:sp>
      <p:sp>
        <p:nvSpPr>
          <p:cNvPr id="10100" name="Google Shape;10100;p891"/>
          <p:cNvSpPr txBox="1"/>
          <p:nvPr/>
        </p:nvSpPr>
        <p:spPr>
          <a:xfrm>
            <a:off x="7924800" y="1012312"/>
            <a:ext cx="86868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VIEW’DA INDEX OLUŞTURMA</a:t>
            </a:r>
            <a:endParaRPr/>
          </a:p>
        </p:txBody>
      </p:sp>
      <p:pic>
        <p:nvPicPr>
          <p:cNvPr id="10101" name="Google Shape;10101;p8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102" name="Google Shape;10102;p891"/>
          <p:cNvPicPr preferRelativeResize="0"/>
          <p:nvPr/>
        </p:nvPicPr>
        <p:blipFill rotWithShape="1">
          <a:blip r:embed="rId4">
            <a:alphaModFix/>
          </a:blip>
          <a:srcRect b="0" l="0" r="0" t="0"/>
          <a:stretch/>
        </p:blipFill>
        <p:spPr>
          <a:xfrm>
            <a:off x="-228600" y="6943716"/>
            <a:ext cx="3302016" cy="1857384"/>
          </a:xfrm>
          <a:prstGeom prst="rect">
            <a:avLst/>
          </a:prstGeom>
          <a:noFill/>
          <a:ln>
            <a:noFill/>
          </a:ln>
        </p:spPr>
      </p:pic>
      <p:sp>
        <p:nvSpPr>
          <p:cNvPr id="10103" name="Google Shape;10103;p891"/>
          <p:cNvSpPr txBox="1"/>
          <p:nvPr/>
        </p:nvSpPr>
        <p:spPr>
          <a:xfrm>
            <a:off x="1422408" y="757389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 INDEX OLUŞTURMA</a:t>
            </a:r>
            <a:endParaRPr/>
          </a:p>
        </p:txBody>
      </p:sp>
      <p:pic>
        <p:nvPicPr>
          <p:cNvPr id="10104" name="Google Shape;10104;p891"/>
          <p:cNvPicPr preferRelativeResize="0"/>
          <p:nvPr/>
        </p:nvPicPr>
        <p:blipFill rotWithShape="1">
          <a:blip r:embed="rId5">
            <a:alphaModFix/>
          </a:blip>
          <a:srcRect b="0" l="0" r="0" t="0"/>
          <a:stretch/>
        </p:blipFill>
        <p:spPr>
          <a:xfrm>
            <a:off x="7010400" y="4657597"/>
            <a:ext cx="10850489" cy="2095792"/>
          </a:xfrm>
          <a:prstGeom prst="rect">
            <a:avLst/>
          </a:prstGeom>
          <a:noFill/>
          <a:ln>
            <a:noFill/>
          </a:ln>
        </p:spPr>
      </p:pic>
    </p:spTree>
  </p:cSld>
  <p:clrMapOvr>
    <a:masterClrMapping/>
  </p:clrMapOvr>
</p:sld>
</file>

<file path=ppt/slides/slide8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8" name="Shape 10108"/>
        <p:cNvGrpSpPr/>
        <p:nvPr/>
      </p:nvGrpSpPr>
      <p:grpSpPr>
        <a:xfrm>
          <a:off x="0" y="0"/>
          <a:ext cx="0" cy="0"/>
          <a:chOff x="0" y="0"/>
          <a:chExt cx="0" cy="0"/>
        </a:xfrm>
      </p:grpSpPr>
      <p:sp>
        <p:nvSpPr>
          <p:cNvPr id="10109" name="Google Shape;10109;p89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892"/>
          <p:cNvSpPr txBox="1"/>
          <p:nvPr/>
        </p:nvSpPr>
        <p:spPr>
          <a:xfrm>
            <a:off x="999662" y="3229611"/>
            <a:ext cx="4630073"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VIEW’DA INDEX OLUŞTURMA</a:t>
            </a:r>
            <a:endParaRPr/>
          </a:p>
        </p:txBody>
      </p:sp>
      <p:sp>
        <p:nvSpPr>
          <p:cNvPr id="10111" name="Google Shape;10111;p892"/>
          <p:cNvSpPr txBox="1"/>
          <p:nvPr/>
        </p:nvSpPr>
        <p:spPr>
          <a:xfrm>
            <a:off x="7924800" y="1012312"/>
            <a:ext cx="86868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VIEW’DA INDEX OLUŞTURMA</a:t>
            </a:r>
            <a:endParaRPr/>
          </a:p>
        </p:txBody>
      </p:sp>
      <p:pic>
        <p:nvPicPr>
          <p:cNvPr id="10112" name="Google Shape;10112;p8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113" name="Google Shape;10113;p892"/>
          <p:cNvPicPr preferRelativeResize="0"/>
          <p:nvPr/>
        </p:nvPicPr>
        <p:blipFill rotWithShape="1">
          <a:blip r:embed="rId4">
            <a:alphaModFix/>
          </a:blip>
          <a:srcRect b="0" l="0" r="0" t="0"/>
          <a:stretch/>
        </p:blipFill>
        <p:spPr>
          <a:xfrm>
            <a:off x="-228600" y="6943716"/>
            <a:ext cx="3302016" cy="1857384"/>
          </a:xfrm>
          <a:prstGeom prst="rect">
            <a:avLst/>
          </a:prstGeom>
          <a:noFill/>
          <a:ln>
            <a:noFill/>
          </a:ln>
        </p:spPr>
      </p:pic>
      <p:sp>
        <p:nvSpPr>
          <p:cNvPr id="10114" name="Google Shape;10114;p892"/>
          <p:cNvSpPr txBox="1"/>
          <p:nvPr/>
        </p:nvSpPr>
        <p:spPr>
          <a:xfrm>
            <a:off x="1422408" y="757389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 INDEX OLUŞTURMA</a:t>
            </a:r>
            <a:endParaRPr/>
          </a:p>
        </p:txBody>
      </p:sp>
      <p:pic>
        <p:nvPicPr>
          <p:cNvPr id="10115" name="Google Shape;10115;p892"/>
          <p:cNvPicPr preferRelativeResize="0"/>
          <p:nvPr/>
        </p:nvPicPr>
        <p:blipFill rotWithShape="1">
          <a:blip r:embed="rId5">
            <a:alphaModFix/>
          </a:blip>
          <a:srcRect b="0" l="0" r="0" t="0"/>
          <a:stretch/>
        </p:blipFill>
        <p:spPr>
          <a:xfrm>
            <a:off x="7072926" y="4315420"/>
            <a:ext cx="5734850" cy="3696216"/>
          </a:xfrm>
          <a:prstGeom prst="rect">
            <a:avLst/>
          </a:prstGeom>
          <a:noFill/>
          <a:ln>
            <a:noFill/>
          </a:ln>
        </p:spPr>
      </p:pic>
      <p:pic>
        <p:nvPicPr>
          <p:cNvPr id="10116" name="Google Shape;10116;p892"/>
          <p:cNvPicPr preferRelativeResize="0"/>
          <p:nvPr/>
        </p:nvPicPr>
        <p:blipFill rotWithShape="1">
          <a:blip r:embed="rId6">
            <a:alphaModFix/>
          </a:blip>
          <a:srcRect b="0" l="0" r="0" t="0"/>
          <a:stretch/>
        </p:blipFill>
        <p:spPr>
          <a:xfrm>
            <a:off x="7467600" y="3831892"/>
            <a:ext cx="4363059" cy="314369"/>
          </a:xfrm>
          <a:prstGeom prst="rect">
            <a:avLst/>
          </a:prstGeom>
          <a:noFill/>
          <a:ln>
            <a:noFill/>
          </a:ln>
        </p:spPr>
      </p:pic>
      <p:pic>
        <p:nvPicPr>
          <p:cNvPr id="10117" name="Google Shape;10117;p892"/>
          <p:cNvPicPr preferRelativeResize="0"/>
          <p:nvPr/>
        </p:nvPicPr>
        <p:blipFill rotWithShape="1">
          <a:blip r:embed="rId7">
            <a:alphaModFix/>
          </a:blip>
          <a:srcRect b="0" l="0" r="0" t="0"/>
          <a:stretch/>
        </p:blipFill>
        <p:spPr>
          <a:xfrm>
            <a:off x="13182600" y="3852601"/>
            <a:ext cx="4258269" cy="314369"/>
          </a:xfrm>
          <a:prstGeom prst="rect">
            <a:avLst/>
          </a:prstGeom>
          <a:noFill/>
          <a:ln>
            <a:noFill/>
          </a:ln>
        </p:spPr>
      </p:pic>
      <p:pic>
        <p:nvPicPr>
          <p:cNvPr id="10118" name="Google Shape;10118;p892"/>
          <p:cNvPicPr preferRelativeResize="0"/>
          <p:nvPr/>
        </p:nvPicPr>
        <p:blipFill rotWithShape="1">
          <a:blip r:embed="rId8">
            <a:alphaModFix/>
          </a:blip>
          <a:srcRect b="0" l="0" r="0" t="0"/>
          <a:stretch/>
        </p:blipFill>
        <p:spPr>
          <a:xfrm>
            <a:off x="13147964" y="4674757"/>
            <a:ext cx="4667901" cy="485843"/>
          </a:xfrm>
          <a:prstGeom prst="rect">
            <a:avLst/>
          </a:prstGeom>
          <a:noFill/>
          <a:ln>
            <a:noFill/>
          </a:ln>
        </p:spPr>
      </p:pic>
    </p:spTree>
  </p:cSld>
  <p:clrMapOvr>
    <a:masterClrMapping/>
  </p:clrMapOvr>
</p:sld>
</file>

<file path=ppt/slides/slide8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2" name="Shape 10122"/>
        <p:cNvGrpSpPr/>
        <p:nvPr/>
      </p:nvGrpSpPr>
      <p:grpSpPr>
        <a:xfrm>
          <a:off x="0" y="0"/>
          <a:ext cx="0" cy="0"/>
          <a:chOff x="0" y="0"/>
          <a:chExt cx="0" cy="0"/>
        </a:xfrm>
      </p:grpSpPr>
      <p:sp>
        <p:nvSpPr>
          <p:cNvPr id="10123" name="Google Shape;10123;p89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893"/>
          <p:cNvSpPr txBox="1"/>
          <p:nvPr/>
        </p:nvSpPr>
        <p:spPr>
          <a:xfrm>
            <a:off x="999662" y="3229611"/>
            <a:ext cx="4630073" cy="3827779"/>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VIEW’DA INDEX OLUŞTURMA</a:t>
            </a:r>
            <a:endParaRPr/>
          </a:p>
        </p:txBody>
      </p:sp>
      <p:sp>
        <p:nvSpPr>
          <p:cNvPr id="10125" name="Google Shape;10125;p893"/>
          <p:cNvSpPr txBox="1"/>
          <p:nvPr/>
        </p:nvSpPr>
        <p:spPr>
          <a:xfrm>
            <a:off x="7924800" y="1012312"/>
            <a:ext cx="86868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VIEW’DA INDEX OLUŞTURMA</a:t>
            </a:r>
            <a:endParaRPr/>
          </a:p>
        </p:txBody>
      </p:sp>
      <p:pic>
        <p:nvPicPr>
          <p:cNvPr id="10126" name="Google Shape;10126;p8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127" name="Google Shape;10127;p893"/>
          <p:cNvPicPr preferRelativeResize="0"/>
          <p:nvPr/>
        </p:nvPicPr>
        <p:blipFill rotWithShape="1">
          <a:blip r:embed="rId4">
            <a:alphaModFix/>
          </a:blip>
          <a:srcRect b="0" l="0" r="0" t="0"/>
          <a:stretch/>
        </p:blipFill>
        <p:spPr>
          <a:xfrm>
            <a:off x="-228600" y="6943716"/>
            <a:ext cx="3302016" cy="1857384"/>
          </a:xfrm>
          <a:prstGeom prst="rect">
            <a:avLst/>
          </a:prstGeom>
          <a:noFill/>
          <a:ln>
            <a:noFill/>
          </a:ln>
        </p:spPr>
      </p:pic>
      <p:sp>
        <p:nvSpPr>
          <p:cNvPr id="10128" name="Google Shape;10128;p893"/>
          <p:cNvSpPr txBox="1"/>
          <p:nvPr/>
        </p:nvSpPr>
        <p:spPr>
          <a:xfrm>
            <a:off x="1422408" y="7573891"/>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 INDEX OLUŞTURMA</a:t>
            </a:r>
            <a:endParaRPr/>
          </a:p>
        </p:txBody>
      </p:sp>
      <p:pic>
        <p:nvPicPr>
          <p:cNvPr id="10129" name="Google Shape;10129;p893"/>
          <p:cNvPicPr preferRelativeResize="0"/>
          <p:nvPr/>
        </p:nvPicPr>
        <p:blipFill rotWithShape="1">
          <a:blip r:embed="rId5">
            <a:alphaModFix/>
          </a:blip>
          <a:srcRect b="0" l="0" r="0" t="0"/>
          <a:stretch/>
        </p:blipFill>
        <p:spPr>
          <a:xfrm>
            <a:off x="8213445" y="3619500"/>
            <a:ext cx="8053291" cy="838200"/>
          </a:xfrm>
          <a:prstGeom prst="rect">
            <a:avLst/>
          </a:prstGeom>
          <a:noFill/>
          <a:ln>
            <a:noFill/>
          </a:ln>
        </p:spPr>
      </p:pic>
      <p:pic>
        <p:nvPicPr>
          <p:cNvPr id="10130" name="Google Shape;10130;p893"/>
          <p:cNvPicPr preferRelativeResize="0"/>
          <p:nvPr/>
        </p:nvPicPr>
        <p:blipFill rotWithShape="1">
          <a:blip r:embed="rId6">
            <a:alphaModFix/>
          </a:blip>
          <a:srcRect b="0" l="0" r="0" t="0"/>
          <a:stretch/>
        </p:blipFill>
        <p:spPr>
          <a:xfrm>
            <a:off x="6781800" y="5138738"/>
            <a:ext cx="11422290" cy="2435153"/>
          </a:xfrm>
          <a:prstGeom prst="rect">
            <a:avLst/>
          </a:prstGeom>
          <a:noFill/>
          <a:ln>
            <a:noFill/>
          </a:ln>
        </p:spPr>
      </p:pic>
      <p:pic>
        <p:nvPicPr>
          <p:cNvPr id="10131" name="Google Shape;10131;p893"/>
          <p:cNvPicPr preferRelativeResize="0"/>
          <p:nvPr/>
        </p:nvPicPr>
        <p:blipFill rotWithShape="1">
          <a:blip r:embed="rId7">
            <a:alphaModFix/>
          </a:blip>
          <a:srcRect b="0" l="0" r="0" t="0"/>
          <a:stretch/>
        </p:blipFill>
        <p:spPr>
          <a:xfrm>
            <a:off x="9130145" y="7927649"/>
            <a:ext cx="5312012" cy="888357"/>
          </a:xfrm>
          <a:prstGeom prst="rect">
            <a:avLst/>
          </a:prstGeom>
          <a:noFill/>
          <a:ln>
            <a:noFill/>
          </a:ln>
        </p:spPr>
      </p:pic>
    </p:spTree>
  </p:cSld>
  <p:clrMapOvr>
    <a:masterClrMapping/>
  </p:clrMapOvr>
</p:sld>
</file>

<file path=ppt/slides/slide8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5" name="Shape 10135"/>
        <p:cNvGrpSpPr/>
        <p:nvPr/>
      </p:nvGrpSpPr>
      <p:grpSpPr>
        <a:xfrm>
          <a:off x="0" y="0"/>
          <a:ext cx="0" cy="0"/>
          <a:chOff x="0" y="0"/>
          <a:chExt cx="0" cy="0"/>
        </a:xfrm>
      </p:grpSpPr>
      <p:sp>
        <p:nvSpPr>
          <p:cNvPr id="10136" name="Google Shape;10136;p89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894"/>
          <p:cNvSpPr txBox="1"/>
          <p:nvPr/>
        </p:nvSpPr>
        <p:spPr>
          <a:xfrm>
            <a:off x="609600" y="4537661"/>
            <a:ext cx="5410200" cy="1211678"/>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KISITLAMALAR</a:t>
            </a:r>
            <a:endParaRPr/>
          </a:p>
        </p:txBody>
      </p:sp>
      <p:sp>
        <p:nvSpPr>
          <p:cNvPr id="10138" name="Google Shape;10138;p894"/>
          <p:cNvSpPr txBox="1"/>
          <p:nvPr/>
        </p:nvSpPr>
        <p:spPr>
          <a:xfrm>
            <a:off x="7924800" y="1012312"/>
            <a:ext cx="86868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KISITLAMALAR</a:t>
            </a:r>
            <a:endParaRPr/>
          </a:p>
        </p:txBody>
      </p:sp>
      <p:pic>
        <p:nvPicPr>
          <p:cNvPr id="10139" name="Google Shape;10139;p8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140" name="Google Shape;10140;p894"/>
          <p:cNvPicPr preferRelativeResize="0"/>
          <p:nvPr/>
        </p:nvPicPr>
        <p:blipFill rotWithShape="1">
          <a:blip r:embed="rId4">
            <a:alphaModFix/>
          </a:blip>
          <a:srcRect b="0" l="0" r="0" t="0"/>
          <a:stretch/>
        </p:blipFill>
        <p:spPr>
          <a:xfrm>
            <a:off x="-228600" y="5676900"/>
            <a:ext cx="3302016" cy="1857384"/>
          </a:xfrm>
          <a:prstGeom prst="rect">
            <a:avLst/>
          </a:prstGeom>
          <a:noFill/>
          <a:ln>
            <a:noFill/>
          </a:ln>
        </p:spPr>
      </p:pic>
      <p:sp>
        <p:nvSpPr>
          <p:cNvPr id="10141" name="Google Shape;10141;p894"/>
          <p:cNvSpPr txBox="1"/>
          <p:nvPr/>
        </p:nvSpPr>
        <p:spPr>
          <a:xfrm>
            <a:off x="1515135" y="6307075"/>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VIEW’DAKİ KISITLAMALAR</a:t>
            </a:r>
            <a:endParaRPr/>
          </a:p>
        </p:txBody>
      </p:sp>
      <p:pic>
        <p:nvPicPr>
          <p:cNvPr id="10142" name="Google Shape;10142;p894"/>
          <p:cNvPicPr preferRelativeResize="0"/>
          <p:nvPr/>
        </p:nvPicPr>
        <p:blipFill rotWithShape="1">
          <a:blip r:embed="rId5">
            <a:alphaModFix/>
          </a:blip>
          <a:srcRect b="0" l="0" r="0" t="0"/>
          <a:stretch/>
        </p:blipFill>
        <p:spPr>
          <a:xfrm>
            <a:off x="7534936" y="2448466"/>
            <a:ext cx="9688277" cy="6601746"/>
          </a:xfrm>
          <a:prstGeom prst="rect">
            <a:avLst/>
          </a:prstGeom>
          <a:noFill/>
          <a:ln>
            <a:noFill/>
          </a:ln>
        </p:spPr>
      </p:pic>
    </p:spTree>
  </p:cSld>
  <p:clrMapOvr>
    <a:masterClrMapping/>
  </p:clrMapOvr>
</p:sld>
</file>

<file path=ppt/slides/slide8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6" name="Shape 10146"/>
        <p:cNvGrpSpPr/>
        <p:nvPr/>
      </p:nvGrpSpPr>
      <p:grpSpPr>
        <a:xfrm>
          <a:off x="0" y="0"/>
          <a:ext cx="0" cy="0"/>
          <a:chOff x="0" y="0"/>
          <a:chExt cx="0" cy="0"/>
        </a:xfrm>
      </p:grpSpPr>
      <p:pic>
        <p:nvPicPr>
          <p:cNvPr id="10147" name="Google Shape;10147;p895"/>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148" name="Google Shape;10148;p895"/>
          <p:cNvGrpSpPr/>
          <p:nvPr/>
        </p:nvGrpSpPr>
        <p:grpSpPr>
          <a:xfrm>
            <a:off x="914400" y="7521957"/>
            <a:ext cx="16344900" cy="1389941"/>
            <a:chOff x="-6299200" y="3409766"/>
            <a:chExt cx="17119600" cy="1853256"/>
          </a:xfrm>
        </p:grpSpPr>
        <p:sp>
          <p:nvSpPr>
            <p:cNvPr id="10149" name="Google Shape;10149;p895"/>
            <p:cNvSpPr txBox="1"/>
            <p:nvPr/>
          </p:nvSpPr>
          <p:spPr>
            <a:xfrm>
              <a:off x="-6299200" y="3409766"/>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150" name="Google Shape;10150;p895"/>
            <p:cNvSpPr txBox="1"/>
            <p:nvPr/>
          </p:nvSpPr>
          <p:spPr>
            <a:xfrm>
              <a:off x="0" y="4222052"/>
              <a:ext cx="10820400" cy="1040970"/>
            </a:xfrm>
            <a:prstGeom prst="rect">
              <a:avLst/>
            </a:prstGeom>
            <a:noFill/>
            <a:ln>
              <a:noFill/>
            </a:ln>
          </p:spPr>
          <p:txBody>
            <a:bodyPr anchorCtr="0" anchor="t" bIns="0" lIns="0" spcFirstLastPara="1" rIns="0" wrap="square" tIns="0">
              <a:spAutoFit/>
            </a:bodyPr>
            <a:lstStyle/>
            <a:p>
              <a:pPr indent="0" lvl="0" marL="0" marR="0" rtl="0" algn="r">
                <a:lnSpc>
                  <a:spcPct val="51704"/>
                </a:lnSpc>
                <a:spcBef>
                  <a:spcPts val="0"/>
                </a:spcBef>
                <a:spcAft>
                  <a:spcPts val="0"/>
                </a:spcAft>
                <a:buNone/>
              </a:pPr>
              <a:r>
                <a:rPr b="1" lang="en-US" sz="8800">
                  <a:solidFill>
                    <a:srgbClr val="E46232"/>
                  </a:solidFill>
                  <a:latin typeface="Arial"/>
                  <a:ea typeface="Arial"/>
                  <a:cs typeface="Arial"/>
                  <a:sym typeface="Arial"/>
                </a:rPr>
                <a:t>INDEX</a:t>
              </a:r>
              <a:endParaRPr/>
            </a:p>
          </p:txBody>
        </p:sp>
      </p:grpSp>
    </p:spTree>
  </p:cSld>
  <p:clrMapOvr>
    <a:masterClrMapping/>
  </p:clrMapOvr>
</p:sld>
</file>

<file path=ppt/slides/slide8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4" name="Shape 10154"/>
        <p:cNvGrpSpPr/>
        <p:nvPr/>
      </p:nvGrpSpPr>
      <p:grpSpPr>
        <a:xfrm>
          <a:off x="0" y="0"/>
          <a:ext cx="0" cy="0"/>
          <a:chOff x="0" y="0"/>
          <a:chExt cx="0" cy="0"/>
        </a:xfrm>
      </p:grpSpPr>
      <p:sp>
        <p:nvSpPr>
          <p:cNvPr id="10155" name="Google Shape;10155;p896"/>
          <p:cNvSpPr txBox="1"/>
          <p:nvPr/>
        </p:nvSpPr>
        <p:spPr>
          <a:xfrm>
            <a:off x="9430703" y="39031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156" name="Google Shape;10156;p89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896"/>
          <p:cNvSpPr txBox="1"/>
          <p:nvPr/>
        </p:nvSpPr>
        <p:spPr>
          <a:xfrm>
            <a:off x="1149818" y="4063172"/>
            <a:ext cx="5582475" cy="2160656"/>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TEMPORARY TABLE</a:t>
            </a:r>
            <a:endParaRPr/>
          </a:p>
        </p:txBody>
      </p:sp>
      <p:sp>
        <p:nvSpPr>
          <p:cNvPr id="10158" name="Google Shape;10158;p896"/>
          <p:cNvSpPr txBox="1"/>
          <p:nvPr/>
        </p:nvSpPr>
        <p:spPr>
          <a:xfrm>
            <a:off x="10668000" y="38481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TEMPORARY TABLE TANIMI - ÖZELLİKLERİ</a:t>
            </a:r>
            <a:endParaRPr/>
          </a:p>
        </p:txBody>
      </p:sp>
      <p:sp>
        <p:nvSpPr>
          <p:cNvPr id="10159" name="Google Shape;10159;p896"/>
          <p:cNvSpPr txBox="1"/>
          <p:nvPr/>
        </p:nvSpPr>
        <p:spPr>
          <a:xfrm>
            <a:off x="9430703" y="613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0160" name="Google Shape;10160;p896"/>
          <p:cNvCxnSpPr/>
          <p:nvPr/>
        </p:nvCxnSpPr>
        <p:spPr>
          <a:xfrm>
            <a:off x="9430703" y="5286375"/>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161" name="Google Shape;10161;p8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162" name="Google Shape;10162;p896"/>
          <p:cNvSpPr txBox="1"/>
          <p:nvPr/>
        </p:nvSpPr>
        <p:spPr>
          <a:xfrm>
            <a:off x="10627833" y="629156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TEMPORARY TABLE ÖRNEKLERİ</a:t>
            </a:r>
            <a:endParaRPr/>
          </a:p>
        </p:txBody>
      </p:sp>
      <p:cxnSp>
        <p:nvCxnSpPr>
          <p:cNvPr id="10163" name="Google Shape;10163;p896"/>
          <p:cNvCxnSpPr/>
          <p:nvPr/>
        </p:nvCxnSpPr>
        <p:spPr>
          <a:xfrm>
            <a:off x="9372600" y="765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8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7" name="Shape 10167"/>
        <p:cNvGrpSpPr/>
        <p:nvPr/>
      </p:nvGrpSpPr>
      <p:grpSpPr>
        <a:xfrm>
          <a:off x="0" y="0"/>
          <a:ext cx="0" cy="0"/>
          <a:chOff x="0" y="0"/>
          <a:chExt cx="0" cy="0"/>
        </a:xfrm>
      </p:grpSpPr>
      <p:sp>
        <p:nvSpPr>
          <p:cNvPr id="10168" name="Google Shape;10168;p89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897"/>
          <p:cNvSpPr txBox="1"/>
          <p:nvPr/>
        </p:nvSpPr>
        <p:spPr>
          <a:xfrm>
            <a:off x="932527" y="3238500"/>
            <a:ext cx="4630073" cy="249670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TEMPORARY TABLE</a:t>
            </a:r>
            <a:endParaRPr/>
          </a:p>
        </p:txBody>
      </p:sp>
      <p:grpSp>
        <p:nvGrpSpPr>
          <p:cNvPr id="10170" name="Google Shape;10170;p897"/>
          <p:cNvGrpSpPr/>
          <p:nvPr/>
        </p:nvGrpSpPr>
        <p:grpSpPr>
          <a:xfrm>
            <a:off x="7561927" y="401241"/>
            <a:ext cx="9793545" cy="10297574"/>
            <a:chOff x="-483830" y="373063"/>
            <a:chExt cx="13058060" cy="13730098"/>
          </a:xfrm>
        </p:grpSpPr>
        <p:sp>
          <p:nvSpPr>
            <p:cNvPr id="10171" name="Google Shape;10171;p897"/>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TEMPORARY TABLE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0172" name="Google Shape;10172;p897"/>
            <p:cNvSpPr txBox="1"/>
            <p:nvPr/>
          </p:nvSpPr>
          <p:spPr>
            <a:xfrm>
              <a:off x="-483830" y="3135287"/>
              <a:ext cx="13058060" cy="10967874"/>
            </a:xfrm>
            <a:prstGeom prst="rect">
              <a:avLst/>
            </a:prstGeom>
            <a:noFill/>
            <a:ln>
              <a:noFill/>
            </a:ln>
          </p:spPr>
          <p:txBody>
            <a:bodyPr anchorCtr="0" anchor="t" bIns="0" lIns="0" spcFirstLastPara="1" rIns="0" wrap="square" tIns="0">
              <a:spAutoFit/>
            </a:bodyPr>
            <a:lstStyle/>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Veritabanı üzerinde geçici bir süre için ek tablolara ihtiyaç duyulduğunda SQL ile geçici tablolar oluşturulup, kullanılır.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Geçici tablolar, gerçek tablolar üzerinde işlemler yapmak yerine, farklı sorgulamaların yapılabileceği bir deneme tahtası gibi kullanılabilinir.</a:t>
              </a:r>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Yani önemli tablolar üzerinde kritik sorgular çalıştırmak zorunda kalındığında ve  sonuçlar tahmin edilemeyecek gibiyse, geçici bir tablo oluşturulur ve kodlar bu geçici tablo üzerinde test edilir; daha sonra istenilen kodlar gerçek tabloya uygulanır.</a:t>
              </a:r>
              <a:endParaRPr b="0" i="0" sz="2400" u="none" cap="none" strike="noStrike">
                <a:solidFill>
                  <a:srgbClr val="000000"/>
                </a:solidFill>
                <a:latin typeface="Arial"/>
                <a:ea typeface="Arial"/>
                <a:cs typeface="Arial"/>
                <a:sym typeface="Arial"/>
              </a:endParaRPr>
            </a:p>
            <a:p>
              <a:pPr indent="-334645" lvl="1" marL="669290" marR="0" rtl="0" algn="l">
                <a:lnSpc>
                  <a:spcPct val="180833"/>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Aynı zamanda geçici tablolar, karmaşık ve çok fazla bilgi olan tablolardan sadece belirli bir kısmı alarak üzerinde çalışmak için de kullanılabilir.</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182245" lvl="1" marL="669290" marR="0" rtl="0" algn="l">
                <a:lnSpc>
                  <a:spcPct val="180833"/>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id="10173" name="Google Shape;10173;p897"/>
          <p:cNvPicPr preferRelativeResize="0"/>
          <p:nvPr/>
        </p:nvPicPr>
        <p:blipFill rotWithShape="1">
          <a:blip r:embed="rId3">
            <a:alphaModFix/>
          </a:blip>
          <a:srcRect b="0" l="0" r="0" t="0"/>
          <a:stretch/>
        </p:blipFill>
        <p:spPr>
          <a:xfrm>
            <a:off x="15773400" y="8704871"/>
            <a:ext cx="1916166" cy="1277444"/>
          </a:xfrm>
          <a:prstGeom prst="rect">
            <a:avLst/>
          </a:prstGeom>
          <a:noFill/>
          <a:ln>
            <a:noFill/>
          </a:ln>
        </p:spPr>
      </p:pic>
      <p:pic>
        <p:nvPicPr>
          <p:cNvPr descr="metin içeren bir resim&#10;&#10;Açıklama otomatik olarak oluşturuldu" id="10174" name="Google Shape;10174;p897"/>
          <p:cNvPicPr preferRelativeResize="0"/>
          <p:nvPr/>
        </p:nvPicPr>
        <p:blipFill rotWithShape="1">
          <a:blip r:embed="rId4">
            <a:alphaModFix/>
          </a:blip>
          <a:srcRect b="0" l="0" r="0" t="0"/>
          <a:stretch/>
        </p:blipFill>
        <p:spPr>
          <a:xfrm>
            <a:off x="-228600" y="5953116"/>
            <a:ext cx="3302016" cy="1857384"/>
          </a:xfrm>
          <a:prstGeom prst="rect">
            <a:avLst/>
          </a:prstGeom>
          <a:noFill/>
          <a:ln>
            <a:noFill/>
          </a:ln>
        </p:spPr>
      </p:pic>
      <p:sp>
        <p:nvSpPr>
          <p:cNvPr id="10175" name="Google Shape;10175;p897"/>
          <p:cNvSpPr txBox="1"/>
          <p:nvPr/>
        </p:nvSpPr>
        <p:spPr>
          <a:xfrm>
            <a:off x="1524000" y="656911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TEMP. TABLE TANIMI</a:t>
            </a:r>
            <a:endParaRPr/>
          </a:p>
        </p:txBody>
      </p:sp>
    </p:spTree>
  </p:cSld>
  <p:clrMapOvr>
    <a:masterClrMapping/>
  </p:clrMapOvr>
</p:sld>
</file>

<file path=ppt/slides/slide8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9" name="Shape 10179"/>
        <p:cNvGrpSpPr/>
        <p:nvPr/>
      </p:nvGrpSpPr>
      <p:grpSpPr>
        <a:xfrm>
          <a:off x="0" y="0"/>
          <a:ext cx="0" cy="0"/>
          <a:chOff x="0" y="0"/>
          <a:chExt cx="0" cy="0"/>
        </a:xfrm>
      </p:grpSpPr>
      <p:sp>
        <p:nvSpPr>
          <p:cNvPr id="10180" name="Google Shape;10180;p89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1" name="Google Shape;10181;p8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182" name="Google Shape;10182;p89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183" name="Google Shape;10183;p898"/>
          <p:cNvSpPr txBox="1"/>
          <p:nvPr/>
        </p:nvSpPr>
        <p:spPr>
          <a:xfrm>
            <a:off x="4361417" y="800100"/>
            <a:ext cx="9565167"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TEMPORARY TABLE ÖZELLİKLERİ VE ÇEŞİTLERİ</a:t>
            </a:r>
            <a:endParaRPr/>
          </a:p>
        </p:txBody>
      </p:sp>
      <p:pic>
        <p:nvPicPr>
          <p:cNvPr id="10184" name="Google Shape;10184;p898"/>
          <p:cNvPicPr preferRelativeResize="0"/>
          <p:nvPr/>
        </p:nvPicPr>
        <p:blipFill rotWithShape="1">
          <a:blip r:embed="rId4">
            <a:alphaModFix/>
          </a:blip>
          <a:srcRect b="0" l="0" r="0" t="0"/>
          <a:stretch/>
        </p:blipFill>
        <p:spPr>
          <a:xfrm>
            <a:off x="364153" y="3369674"/>
            <a:ext cx="17559694" cy="3547653"/>
          </a:xfrm>
          <a:prstGeom prst="rect">
            <a:avLst/>
          </a:prstGeom>
          <a:noFill/>
          <a:ln>
            <a:noFill/>
          </a:ln>
        </p:spPr>
      </p:pic>
    </p:spTree>
  </p:cSld>
  <p:clrMapOvr>
    <a:masterClrMapping/>
  </p:clrMapOvr>
</p:sld>
</file>

<file path=ppt/slides/slide8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8" name="Shape 10188"/>
        <p:cNvGrpSpPr/>
        <p:nvPr/>
      </p:nvGrpSpPr>
      <p:grpSpPr>
        <a:xfrm>
          <a:off x="0" y="0"/>
          <a:ext cx="0" cy="0"/>
          <a:chOff x="0" y="0"/>
          <a:chExt cx="0" cy="0"/>
        </a:xfrm>
      </p:grpSpPr>
      <p:sp>
        <p:nvSpPr>
          <p:cNvPr id="10189" name="Google Shape;10189;p8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90" name="Google Shape;10190;p8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191" name="Google Shape;10191;p89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192" name="Google Shape;10192;p899"/>
          <p:cNvSpPr txBox="1"/>
          <p:nvPr/>
        </p:nvSpPr>
        <p:spPr>
          <a:xfrm>
            <a:off x="4361417" y="800100"/>
            <a:ext cx="9565167"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TEMPORARY TABLE ÖZELLİKLERİ VE ÇEŞİTLERİ</a:t>
            </a:r>
            <a:endParaRPr/>
          </a:p>
        </p:txBody>
      </p:sp>
      <p:pic>
        <p:nvPicPr>
          <p:cNvPr id="10193" name="Google Shape;10193;p899"/>
          <p:cNvPicPr preferRelativeResize="0"/>
          <p:nvPr/>
        </p:nvPicPr>
        <p:blipFill rotWithShape="1">
          <a:blip r:embed="rId4">
            <a:alphaModFix/>
          </a:blip>
          <a:srcRect b="0" l="0" r="0" t="0"/>
          <a:stretch/>
        </p:blipFill>
        <p:spPr>
          <a:xfrm>
            <a:off x="798035" y="3740870"/>
            <a:ext cx="16691930" cy="28052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nvSpPr>
        <p:spPr>
          <a:xfrm>
            <a:off x="652617" y="2315633"/>
            <a:ext cx="9819965" cy="10381625"/>
          </a:xfrm>
          <a:prstGeom prst="rect">
            <a:avLst/>
          </a:prstGeom>
          <a:noFill/>
          <a:ln>
            <a:noFill/>
          </a:ln>
        </p:spPr>
        <p:txBody>
          <a:bodyPr anchorCtr="0" anchor="t" bIns="0" lIns="0" spcFirstLastPara="1" rIns="0" wrap="square" tIns="0">
            <a:spAutoFit/>
          </a:bodyPr>
          <a:lstStyle/>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Temel olarak veri tabanlarıyla ilgili olarak  düzen verilmiş kayıt ve dosyaların tümüdür diyebiliriz.</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Geleneksel Dosyalama Sorunlarına ek olarak, bilgi artış hızının artış hızının inanılmaz boyutlara ulaşmış olması ile birlikte bilgiyi depolama ve depolanan bu bilgiye erişimi sağlamak için yeni yöntemlere ihtiyaç duyulmuştur. Veri Tabanı bu tip önemli ihtiyaçlar sonucu ortaya çıkmıştır.</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457200" lvl="0" marL="457200" marR="0" rtl="0" algn="l">
              <a:lnSpc>
                <a:spcPct val="124444"/>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Veri Tabanı bilgi depolayan bir yazılımdır.</a:t>
            </a:r>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a:p>
            <a:pPr indent="-228600" lvl="0" marL="457200" marR="0" rtl="0" algn="l">
              <a:lnSpc>
                <a:spcPct val="124444"/>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pic>
        <p:nvPicPr>
          <p:cNvPr id="196" name="Google Shape;196;p9"/>
          <p:cNvPicPr preferRelativeResize="0"/>
          <p:nvPr/>
        </p:nvPicPr>
        <p:blipFill rotWithShape="1">
          <a:blip r:embed="rId3">
            <a:alphaModFix/>
          </a:blip>
          <a:srcRect b="0" l="0" r="0" t="0"/>
          <a:stretch/>
        </p:blipFill>
        <p:spPr>
          <a:xfrm>
            <a:off x="16154400" y="8819056"/>
            <a:ext cx="1916166" cy="1277444"/>
          </a:xfrm>
          <a:prstGeom prst="rect">
            <a:avLst/>
          </a:prstGeom>
          <a:noFill/>
          <a:ln>
            <a:noFill/>
          </a:ln>
        </p:spPr>
      </p:pic>
      <p:sp>
        <p:nvSpPr>
          <p:cNvPr id="197" name="Google Shape;197;p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txBox="1"/>
          <p:nvPr/>
        </p:nvSpPr>
        <p:spPr>
          <a:xfrm>
            <a:off x="2866508" y="767678"/>
            <a:ext cx="12554984" cy="946349"/>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4000" u="none" cap="none" strike="noStrike">
                <a:solidFill>
                  <a:schemeClr val="lt1"/>
                </a:solidFill>
                <a:latin typeface="Arial"/>
                <a:ea typeface="Arial"/>
                <a:cs typeface="Arial"/>
                <a:sym typeface="Arial"/>
              </a:rPr>
              <a:t>VERİ TABANI NEDİR</a:t>
            </a:r>
            <a:endParaRPr/>
          </a:p>
          <a:p>
            <a:pPr indent="0" lvl="0" marL="0" marR="0" rtl="0" algn="ctr">
              <a:lnSpc>
                <a:spcPct val="100000"/>
              </a:lnSpc>
              <a:spcBef>
                <a:spcPts val="0"/>
              </a:spcBef>
              <a:spcAft>
                <a:spcPts val="0"/>
              </a:spcAft>
              <a:buNone/>
            </a:pPr>
            <a:r>
              <a:t/>
            </a:r>
            <a:endParaRPr b="0" i="0" sz="3600" u="none" cap="none" strike="noStrike">
              <a:solidFill>
                <a:schemeClr val="lt1"/>
              </a:solidFill>
              <a:latin typeface="Arial"/>
              <a:ea typeface="Arial"/>
              <a:cs typeface="Arial"/>
              <a:sym typeface="Arial"/>
            </a:endParaRPr>
          </a:p>
        </p:txBody>
      </p:sp>
      <p:pic>
        <p:nvPicPr>
          <p:cNvPr id="199" name="Google Shape;199;p9"/>
          <p:cNvPicPr preferRelativeResize="0"/>
          <p:nvPr/>
        </p:nvPicPr>
        <p:blipFill rotWithShape="1">
          <a:blip r:embed="rId4">
            <a:alphaModFix/>
          </a:blip>
          <a:srcRect b="0" l="0" r="0" t="0"/>
          <a:stretch/>
        </p:blipFill>
        <p:spPr>
          <a:xfrm>
            <a:off x="4876800" y="419100"/>
            <a:ext cx="18285714" cy="1028571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0"/>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13" name="Google Shape;1113;p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14" name="Google Shape;1114;p90"/>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a:t>
            </a:r>
            <a:endParaRPr/>
          </a:p>
        </p:txBody>
      </p:sp>
      <p:pic>
        <p:nvPicPr>
          <p:cNvPr id="1115" name="Google Shape;1115;p90"/>
          <p:cNvPicPr preferRelativeResize="0"/>
          <p:nvPr/>
        </p:nvPicPr>
        <p:blipFill rotWithShape="1">
          <a:blip r:embed="rId4">
            <a:alphaModFix/>
          </a:blip>
          <a:srcRect b="0" l="0" r="0" t="0"/>
          <a:stretch/>
        </p:blipFill>
        <p:spPr>
          <a:xfrm>
            <a:off x="2590800" y="4610100"/>
            <a:ext cx="12694544" cy="1995543"/>
          </a:xfrm>
          <a:prstGeom prst="rect">
            <a:avLst/>
          </a:prstGeom>
          <a:noFill/>
          <a:ln>
            <a:noFill/>
          </a:ln>
        </p:spPr>
      </p:pic>
      <p:cxnSp>
        <p:nvCxnSpPr>
          <p:cNvPr id="1116" name="Google Shape;1116;p90"/>
          <p:cNvCxnSpPr/>
          <p:nvPr/>
        </p:nvCxnSpPr>
        <p:spPr>
          <a:xfrm>
            <a:off x="6400800" y="6667500"/>
            <a:ext cx="4724400" cy="0"/>
          </a:xfrm>
          <a:prstGeom prst="straightConnector1">
            <a:avLst/>
          </a:prstGeom>
          <a:noFill/>
          <a:ln cap="flat" cmpd="sng" w="76200">
            <a:solidFill>
              <a:srgbClr val="E46232"/>
            </a:solidFill>
            <a:prstDash val="solid"/>
            <a:round/>
            <a:headEnd len="sm" w="sm" type="none"/>
            <a:tailEnd len="sm" w="sm" type="none"/>
          </a:ln>
        </p:spPr>
      </p:cxnSp>
    </p:spTree>
  </p:cSld>
  <p:clrMapOvr>
    <a:masterClrMapping/>
  </p:clrMapOvr>
</p:sld>
</file>

<file path=ppt/slides/slide9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7" name="Shape 10197"/>
        <p:cNvGrpSpPr/>
        <p:nvPr/>
      </p:nvGrpSpPr>
      <p:grpSpPr>
        <a:xfrm>
          <a:off x="0" y="0"/>
          <a:ext cx="0" cy="0"/>
          <a:chOff x="0" y="0"/>
          <a:chExt cx="0" cy="0"/>
        </a:xfrm>
      </p:grpSpPr>
      <p:sp>
        <p:nvSpPr>
          <p:cNvPr id="10198" name="Google Shape;10198;p90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99" name="Google Shape;10199;p90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00" name="Google Shape;10200;p90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01" name="Google Shape;10201;p900"/>
          <p:cNvSpPr txBox="1"/>
          <p:nvPr/>
        </p:nvSpPr>
        <p:spPr>
          <a:xfrm>
            <a:off x="4361417" y="800100"/>
            <a:ext cx="9565167"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TEMPORARY TABLE ÖRNEK</a:t>
            </a:r>
            <a:endParaRPr/>
          </a:p>
        </p:txBody>
      </p:sp>
      <p:pic>
        <p:nvPicPr>
          <p:cNvPr id="10202" name="Google Shape;10202;p900"/>
          <p:cNvPicPr preferRelativeResize="0"/>
          <p:nvPr/>
        </p:nvPicPr>
        <p:blipFill rotWithShape="1">
          <a:blip r:embed="rId4">
            <a:alphaModFix/>
          </a:blip>
          <a:srcRect b="0" l="0" r="0" t="0"/>
          <a:stretch/>
        </p:blipFill>
        <p:spPr>
          <a:xfrm>
            <a:off x="1143000" y="3293292"/>
            <a:ext cx="6719583" cy="5410200"/>
          </a:xfrm>
          <a:prstGeom prst="rect">
            <a:avLst/>
          </a:prstGeom>
          <a:noFill/>
          <a:ln>
            <a:noFill/>
          </a:ln>
        </p:spPr>
      </p:pic>
      <p:pic>
        <p:nvPicPr>
          <p:cNvPr id="10203" name="Google Shape;10203;p900"/>
          <p:cNvPicPr preferRelativeResize="0"/>
          <p:nvPr/>
        </p:nvPicPr>
        <p:blipFill rotWithShape="1">
          <a:blip r:embed="rId5">
            <a:alphaModFix/>
          </a:blip>
          <a:srcRect b="0" l="0" r="0" t="0"/>
          <a:stretch/>
        </p:blipFill>
        <p:spPr>
          <a:xfrm>
            <a:off x="8580597" y="3390900"/>
            <a:ext cx="8643797" cy="5105400"/>
          </a:xfrm>
          <a:prstGeom prst="rect">
            <a:avLst/>
          </a:prstGeom>
          <a:noFill/>
          <a:ln>
            <a:noFill/>
          </a:ln>
        </p:spPr>
      </p:pic>
    </p:spTree>
  </p:cSld>
  <p:clrMapOvr>
    <a:masterClrMapping/>
  </p:clrMapOvr>
</p:sld>
</file>

<file path=ppt/slides/slide9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7" name="Shape 10207"/>
        <p:cNvGrpSpPr/>
        <p:nvPr/>
      </p:nvGrpSpPr>
      <p:grpSpPr>
        <a:xfrm>
          <a:off x="0" y="0"/>
          <a:ext cx="0" cy="0"/>
          <a:chOff x="0" y="0"/>
          <a:chExt cx="0" cy="0"/>
        </a:xfrm>
      </p:grpSpPr>
      <p:sp>
        <p:nvSpPr>
          <p:cNvPr id="10208" name="Google Shape;10208;p90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9" name="Google Shape;10209;p90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10" name="Google Shape;10210;p90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11" name="Google Shape;10211;p901"/>
          <p:cNvSpPr txBox="1"/>
          <p:nvPr/>
        </p:nvSpPr>
        <p:spPr>
          <a:xfrm>
            <a:off x="4361417" y="800100"/>
            <a:ext cx="9565167"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TEMPORARY TABLE ÖRNEK</a:t>
            </a:r>
            <a:endParaRPr/>
          </a:p>
        </p:txBody>
      </p:sp>
      <p:pic>
        <p:nvPicPr>
          <p:cNvPr id="10212" name="Google Shape;10212;p901"/>
          <p:cNvPicPr preferRelativeResize="0"/>
          <p:nvPr/>
        </p:nvPicPr>
        <p:blipFill rotWithShape="1">
          <a:blip r:embed="rId4">
            <a:alphaModFix/>
          </a:blip>
          <a:srcRect b="0" l="0" r="0" t="0"/>
          <a:stretch/>
        </p:blipFill>
        <p:spPr>
          <a:xfrm>
            <a:off x="5807727" y="2590067"/>
            <a:ext cx="6672546" cy="6896833"/>
          </a:xfrm>
          <a:prstGeom prst="rect">
            <a:avLst/>
          </a:prstGeom>
          <a:noFill/>
          <a:ln>
            <a:noFill/>
          </a:ln>
        </p:spPr>
      </p:pic>
    </p:spTree>
  </p:cSld>
  <p:clrMapOvr>
    <a:masterClrMapping/>
  </p:clrMapOvr>
</p:sld>
</file>

<file path=ppt/slides/slide9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6" name="Shape 10216"/>
        <p:cNvGrpSpPr/>
        <p:nvPr/>
      </p:nvGrpSpPr>
      <p:grpSpPr>
        <a:xfrm>
          <a:off x="0" y="0"/>
          <a:ext cx="0" cy="0"/>
          <a:chOff x="0" y="0"/>
          <a:chExt cx="0" cy="0"/>
        </a:xfrm>
      </p:grpSpPr>
      <p:sp>
        <p:nvSpPr>
          <p:cNvPr id="10217" name="Google Shape;10217;p90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18" name="Google Shape;10218;p90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19" name="Google Shape;10219;p90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20" name="Google Shape;10220;p902"/>
          <p:cNvSpPr txBox="1"/>
          <p:nvPr/>
        </p:nvSpPr>
        <p:spPr>
          <a:xfrm>
            <a:off x="4361417" y="800100"/>
            <a:ext cx="9565167" cy="469296"/>
          </a:xfrm>
          <a:prstGeom prst="rect">
            <a:avLst/>
          </a:prstGeom>
          <a:noFill/>
          <a:ln>
            <a:noFill/>
          </a:ln>
        </p:spPr>
        <p:txBody>
          <a:bodyPr anchorCtr="0" anchor="t" bIns="0" lIns="0" spcFirstLastPara="1" rIns="0" wrap="square" tIns="0">
            <a:spAutoFit/>
          </a:bodyPr>
          <a:lstStyle/>
          <a:p>
            <a:pPr indent="0" lvl="0" marL="0" marR="0" rtl="0" algn="ctr">
              <a:lnSpc>
                <a:spcPct val="112500"/>
              </a:lnSpc>
              <a:spcBef>
                <a:spcPts val="0"/>
              </a:spcBef>
              <a:spcAft>
                <a:spcPts val="0"/>
              </a:spcAft>
              <a:buNone/>
            </a:pPr>
            <a:r>
              <a:rPr lang="en-US" sz="3200">
                <a:solidFill>
                  <a:schemeClr val="lt1"/>
                </a:solidFill>
                <a:latin typeface="Arial"/>
                <a:ea typeface="Arial"/>
                <a:cs typeface="Arial"/>
                <a:sym typeface="Arial"/>
              </a:rPr>
              <a:t>TEMPORARY TABLE ÖRNEK</a:t>
            </a:r>
            <a:endParaRPr/>
          </a:p>
        </p:txBody>
      </p:sp>
      <p:pic>
        <p:nvPicPr>
          <p:cNvPr id="10221" name="Google Shape;10221;p902"/>
          <p:cNvPicPr preferRelativeResize="0"/>
          <p:nvPr/>
        </p:nvPicPr>
        <p:blipFill rotWithShape="1">
          <a:blip r:embed="rId4">
            <a:alphaModFix/>
          </a:blip>
          <a:srcRect b="0" l="0" r="0" t="0"/>
          <a:stretch/>
        </p:blipFill>
        <p:spPr>
          <a:xfrm>
            <a:off x="5781522" y="3071724"/>
            <a:ext cx="6672545" cy="6384003"/>
          </a:xfrm>
          <a:prstGeom prst="rect">
            <a:avLst/>
          </a:prstGeom>
          <a:noFill/>
          <a:ln>
            <a:noFill/>
          </a:ln>
        </p:spPr>
      </p:pic>
    </p:spTree>
  </p:cSld>
  <p:clrMapOvr>
    <a:masterClrMapping/>
  </p:clrMapOvr>
</p:sld>
</file>

<file path=ppt/slides/slide9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5" name="Shape 10225"/>
        <p:cNvGrpSpPr/>
        <p:nvPr/>
      </p:nvGrpSpPr>
      <p:grpSpPr>
        <a:xfrm>
          <a:off x="0" y="0"/>
          <a:ext cx="0" cy="0"/>
          <a:chOff x="0" y="0"/>
          <a:chExt cx="0" cy="0"/>
        </a:xfrm>
      </p:grpSpPr>
      <p:pic>
        <p:nvPicPr>
          <p:cNvPr id="10226" name="Google Shape;10226;p903"/>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227" name="Google Shape;10227;p903"/>
          <p:cNvGrpSpPr/>
          <p:nvPr/>
        </p:nvGrpSpPr>
        <p:grpSpPr>
          <a:xfrm>
            <a:off x="685800" y="7656384"/>
            <a:ext cx="15893348" cy="2282682"/>
            <a:chOff x="-6379023" y="3589003"/>
            <a:chExt cx="16646653" cy="3043579"/>
          </a:xfrm>
        </p:grpSpPr>
        <p:sp>
          <p:nvSpPr>
            <p:cNvPr id="10228" name="Google Shape;10228;p903"/>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229" name="Google Shape;10229;p903"/>
            <p:cNvSpPr txBox="1"/>
            <p:nvPr/>
          </p:nvSpPr>
          <p:spPr>
            <a:xfrm>
              <a:off x="-552770" y="5765848"/>
              <a:ext cx="10820400" cy="866734"/>
            </a:xfrm>
            <a:prstGeom prst="rect">
              <a:avLst/>
            </a:prstGeom>
            <a:noFill/>
            <a:ln>
              <a:noFill/>
            </a:ln>
          </p:spPr>
          <p:txBody>
            <a:bodyPr anchorCtr="0" anchor="t" bIns="0" lIns="0" spcFirstLastPara="1" rIns="0" wrap="square" tIns="0">
              <a:spAutoFit/>
            </a:bodyPr>
            <a:lstStyle/>
            <a:p>
              <a:pPr indent="0" lvl="0" marL="0" marR="0" rtl="0" algn="r">
                <a:lnSpc>
                  <a:spcPct val="84259"/>
                </a:lnSpc>
                <a:spcBef>
                  <a:spcPts val="0"/>
                </a:spcBef>
                <a:spcAft>
                  <a:spcPts val="0"/>
                </a:spcAft>
                <a:buNone/>
              </a:pPr>
              <a:r>
                <a:rPr b="1" lang="en-US" sz="5400">
                  <a:solidFill>
                    <a:srgbClr val="E46232"/>
                  </a:solidFill>
                  <a:latin typeface="Arial"/>
                  <a:ea typeface="Arial"/>
                  <a:cs typeface="Arial"/>
                  <a:sym typeface="Arial"/>
                </a:rPr>
                <a:t>ALIAS</a:t>
              </a:r>
              <a:endParaRPr/>
            </a:p>
          </p:txBody>
        </p:sp>
      </p:grpSp>
    </p:spTree>
  </p:cSld>
  <p:clrMapOvr>
    <a:masterClrMapping/>
  </p:clrMapOvr>
</p:sld>
</file>

<file path=ppt/slides/slide9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3" name="Shape 10233"/>
        <p:cNvGrpSpPr/>
        <p:nvPr/>
      </p:nvGrpSpPr>
      <p:grpSpPr>
        <a:xfrm>
          <a:off x="0" y="0"/>
          <a:ext cx="0" cy="0"/>
          <a:chOff x="0" y="0"/>
          <a:chExt cx="0" cy="0"/>
        </a:xfrm>
      </p:grpSpPr>
      <p:sp>
        <p:nvSpPr>
          <p:cNvPr id="10234" name="Google Shape;10234;p904"/>
          <p:cNvSpPr txBox="1"/>
          <p:nvPr/>
        </p:nvSpPr>
        <p:spPr>
          <a:xfrm>
            <a:off x="9430703" y="390313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235" name="Google Shape;10235;p904"/>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904"/>
          <p:cNvSpPr txBox="1"/>
          <p:nvPr/>
        </p:nvSpPr>
        <p:spPr>
          <a:xfrm>
            <a:off x="1149818" y="4614605"/>
            <a:ext cx="5582475" cy="1057790"/>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CTE</a:t>
            </a:r>
            <a:endParaRPr/>
          </a:p>
        </p:txBody>
      </p:sp>
      <p:sp>
        <p:nvSpPr>
          <p:cNvPr id="10237" name="Google Shape;10237;p904"/>
          <p:cNvSpPr txBox="1"/>
          <p:nvPr/>
        </p:nvSpPr>
        <p:spPr>
          <a:xfrm>
            <a:off x="10591800" y="384810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CTE TANIMI - ÖZELLİKLERİ</a:t>
            </a:r>
            <a:endParaRPr/>
          </a:p>
        </p:txBody>
      </p:sp>
      <p:sp>
        <p:nvSpPr>
          <p:cNvPr id="10238" name="Google Shape;10238;p904"/>
          <p:cNvSpPr txBox="1"/>
          <p:nvPr/>
        </p:nvSpPr>
        <p:spPr>
          <a:xfrm>
            <a:off x="9430703" y="613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0239" name="Google Shape;10239;p904"/>
          <p:cNvCxnSpPr/>
          <p:nvPr/>
        </p:nvCxnSpPr>
        <p:spPr>
          <a:xfrm>
            <a:off x="9430703" y="5286375"/>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240" name="Google Shape;10240;p90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41" name="Google Shape;10241;p904"/>
          <p:cNvSpPr txBox="1"/>
          <p:nvPr/>
        </p:nvSpPr>
        <p:spPr>
          <a:xfrm>
            <a:off x="10627833" y="621030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CTE ÖRNEKLERİ</a:t>
            </a:r>
            <a:endParaRPr/>
          </a:p>
        </p:txBody>
      </p:sp>
      <p:cxnSp>
        <p:nvCxnSpPr>
          <p:cNvPr id="10242" name="Google Shape;10242;p904"/>
          <p:cNvCxnSpPr/>
          <p:nvPr/>
        </p:nvCxnSpPr>
        <p:spPr>
          <a:xfrm>
            <a:off x="9372600" y="76581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9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6" name="Shape 10246"/>
        <p:cNvGrpSpPr/>
        <p:nvPr/>
      </p:nvGrpSpPr>
      <p:grpSpPr>
        <a:xfrm>
          <a:off x="0" y="0"/>
          <a:ext cx="0" cy="0"/>
          <a:chOff x="0" y="0"/>
          <a:chExt cx="0" cy="0"/>
        </a:xfrm>
      </p:grpSpPr>
      <p:sp>
        <p:nvSpPr>
          <p:cNvPr id="10247" name="Google Shape;10247;p90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905"/>
          <p:cNvSpPr txBox="1"/>
          <p:nvPr/>
        </p:nvSpPr>
        <p:spPr>
          <a:xfrm>
            <a:off x="932527" y="4549171"/>
            <a:ext cx="4630073" cy="1188659"/>
          </a:xfrm>
          <a:prstGeom prst="rect">
            <a:avLst/>
          </a:prstGeom>
          <a:noFill/>
          <a:ln>
            <a:noFill/>
          </a:ln>
        </p:spPr>
        <p:txBody>
          <a:bodyPr anchorCtr="0" anchor="t" bIns="0" lIns="0" spcFirstLastPara="1" rIns="0" wrap="square" tIns="0">
            <a:spAutoFit/>
          </a:bodyPr>
          <a:lstStyle/>
          <a:p>
            <a:pPr indent="0" lvl="0" marL="0" marR="0" rtl="0" algn="ctr">
              <a:lnSpc>
                <a:spcPct val="188333"/>
              </a:lnSpc>
              <a:spcBef>
                <a:spcPts val="0"/>
              </a:spcBef>
              <a:spcAft>
                <a:spcPts val="0"/>
              </a:spcAft>
              <a:buNone/>
            </a:pPr>
            <a:r>
              <a:rPr lang="en-US" sz="5400">
                <a:solidFill>
                  <a:schemeClr val="lt1"/>
                </a:solidFill>
                <a:latin typeface="Arial"/>
                <a:ea typeface="Arial"/>
                <a:cs typeface="Arial"/>
                <a:sym typeface="Arial"/>
              </a:rPr>
              <a:t>CTE</a:t>
            </a:r>
            <a:endParaRPr/>
          </a:p>
        </p:txBody>
      </p:sp>
      <p:grpSp>
        <p:nvGrpSpPr>
          <p:cNvPr id="10249" name="Google Shape;10249;p905"/>
          <p:cNvGrpSpPr/>
          <p:nvPr/>
        </p:nvGrpSpPr>
        <p:grpSpPr>
          <a:xfrm>
            <a:off x="7561927" y="380392"/>
            <a:ext cx="9793545" cy="9792308"/>
            <a:chOff x="-483830" y="373063"/>
            <a:chExt cx="13058060" cy="13056411"/>
          </a:xfrm>
        </p:grpSpPr>
        <p:sp>
          <p:nvSpPr>
            <p:cNvPr id="10250" name="Google Shape;10250;p905"/>
            <p:cNvSpPr txBox="1"/>
            <p:nvPr/>
          </p:nvSpPr>
          <p:spPr>
            <a:xfrm>
              <a:off x="1" y="373063"/>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CTE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0251" name="Google Shape;10251;p905"/>
            <p:cNvSpPr txBox="1"/>
            <p:nvPr/>
          </p:nvSpPr>
          <p:spPr>
            <a:xfrm>
              <a:off x="-483830" y="3135287"/>
              <a:ext cx="13058060" cy="10294187"/>
            </a:xfrm>
            <a:prstGeom prst="rect">
              <a:avLst/>
            </a:prstGeom>
            <a:noFill/>
            <a:ln>
              <a:noFill/>
            </a:ln>
          </p:spPr>
          <p:txBody>
            <a:bodyPr anchorCtr="0" anchor="t" bIns="0" lIns="0" spcFirstLastPara="1" rIns="0" wrap="square" tIns="0">
              <a:spAutoFit/>
            </a:bodyPr>
            <a:lstStyle/>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İngilizcesi “Common Table Expression”’dır</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Türkçesini ise “Ortak Tablo İfadeleri” olarak düşünebiliriz.</a:t>
              </a:r>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Bir sorgunun yürütülmesi anında elde edilmiş geçici sonuçları bir veya bir den çok kez kullanılmasını sağlayan ifadelerdir.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CTE’ler bir tablo veya view değildir.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Sadece basit bir sorgu ifadesidir. </a:t>
              </a:r>
              <a:endParaRPr b="0" i="0" sz="3600" u="none" cap="none" strike="noStrike">
                <a:solidFill>
                  <a:srgbClr val="000000"/>
                </a:solidFill>
                <a:latin typeface="Arial"/>
                <a:ea typeface="Arial"/>
                <a:cs typeface="Arial"/>
                <a:sym typeface="Arial"/>
              </a:endParaRPr>
            </a:p>
            <a:p>
              <a:pPr indent="-334645" lvl="1" marL="669290" marR="0" rtl="0" algn="l">
                <a:lnSpc>
                  <a:spcPct val="120555"/>
                </a:lnSpc>
                <a:spcBef>
                  <a:spcPts val="0"/>
                </a:spcBef>
                <a:spcAft>
                  <a:spcPts val="0"/>
                </a:spcAft>
                <a:buClr>
                  <a:srgbClr val="000000"/>
                </a:buClr>
                <a:buSzPts val="3600"/>
                <a:buFont typeface="Arial"/>
                <a:buChar char="•"/>
              </a:pPr>
              <a:r>
                <a:rPr b="0" i="0" lang="en-US" sz="3600" u="none" cap="none" strike="noStrike">
                  <a:solidFill>
                    <a:srgbClr val="000000"/>
                  </a:solidFill>
                  <a:latin typeface="Arial"/>
                  <a:ea typeface="Arial"/>
                  <a:cs typeface="Arial"/>
                  <a:sym typeface="Arial"/>
                </a:rPr>
                <a:t>Geçici ve kalıcı tablolar gibi herhangi bir veri içermezler.</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a:p>
              <a:pPr indent="-106045" lvl="1" marL="669290" marR="0" rtl="0" algn="l">
                <a:lnSpc>
                  <a:spcPct val="120555"/>
                </a:lnSpc>
                <a:spcBef>
                  <a:spcPts val="0"/>
                </a:spcBef>
                <a:spcAft>
                  <a:spcPts val="0"/>
                </a:spcAft>
                <a:buClr>
                  <a:schemeClr val="dk1"/>
                </a:buClr>
                <a:buSzPts val="3600"/>
                <a:buFont typeface="Arial"/>
                <a:buNone/>
              </a:pPr>
              <a:r>
                <a:t/>
              </a:r>
              <a:endParaRPr b="0" i="0" sz="3600" u="none" cap="none" strike="noStrike">
                <a:solidFill>
                  <a:srgbClr val="000000"/>
                </a:solidFill>
                <a:latin typeface="Arial"/>
                <a:ea typeface="Arial"/>
                <a:cs typeface="Arial"/>
                <a:sym typeface="Arial"/>
              </a:endParaRPr>
            </a:p>
          </p:txBody>
        </p:sp>
      </p:grpSp>
      <p:pic>
        <p:nvPicPr>
          <p:cNvPr id="10252" name="Google Shape;10252;p905"/>
          <p:cNvPicPr preferRelativeResize="0"/>
          <p:nvPr/>
        </p:nvPicPr>
        <p:blipFill rotWithShape="1">
          <a:blip r:embed="rId3">
            <a:alphaModFix/>
          </a:blip>
          <a:srcRect b="0" l="0" r="0" t="0"/>
          <a:stretch/>
        </p:blipFill>
        <p:spPr>
          <a:xfrm>
            <a:off x="16094464" y="8829739"/>
            <a:ext cx="1916166" cy="1277444"/>
          </a:xfrm>
          <a:prstGeom prst="rect">
            <a:avLst/>
          </a:prstGeom>
          <a:noFill/>
          <a:ln>
            <a:noFill/>
          </a:ln>
        </p:spPr>
      </p:pic>
      <p:pic>
        <p:nvPicPr>
          <p:cNvPr descr="metin içeren bir resim&#10;&#10;Açıklama otomatik olarak oluşturuldu" id="10253" name="Google Shape;10253;p905"/>
          <p:cNvPicPr preferRelativeResize="0"/>
          <p:nvPr/>
        </p:nvPicPr>
        <p:blipFill rotWithShape="1">
          <a:blip r:embed="rId4">
            <a:alphaModFix/>
          </a:blip>
          <a:srcRect b="0" l="0" r="0" t="0"/>
          <a:stretch/>
        </p:blipFill>
        <p:spPr>
          <a:xfrm>
            <a:off x="838200" y="4454996"/>
            <a:ext cx="3302016" cy="1857384"/>
          </a:xfrm>
          <a:prstGeom prst="rect">
            <a:avLst/>
          </a:prstGeom>
          <a:noFill/>
          <a:ln>
            <a:noFill/>
          </a:ln>
        </p:spPr>
      </p:pic>
    </p:spTree>
  </p:cSld>
  <p:clrMapOvr>
    <a:masterClrMapping/>
  </p:clrMapOvr>
</p:sld>
</file>

<file path=ppt/slides/slide9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7" name="Shape 10257"/>
        <p:cNvGrpSpPr/>
        <p:nvPr/>
      </p:nvGrpSpPr>
      <p:grpSpPr>
        <a:xfrm>
          <a:off x="0" y="0"/>
          <a:ext cx="0" cy="0"/>
          <a:chOff x="0" y="0"/>
          <a:chExt cx="0" cy="0"/>
        </a:xfrm>
      </p:grpSpPr>
      <p:sp>
        <p:nvSpPr>
          <p:cNvPr id="10258" name="Google Shape;10258;p90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59" name="Google Shape;10259;p90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60" name="Google Shape;10260;p90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61" name="Google Shape;10261;p906"/>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ÖZELLİKLERİ</a:t>
            </a:r>
            <a:endParaRPr/>
          </a:p>
        </p:txBody>
      </p:sp>
      <p:pic>
        <p:nvPicPr>
          <p:cNvPr id="10262" name="Google Shape;10262;p906"/>
          <p:cNvPicPr preferRelativeResize="0"/>
          <p:nvPr/>
        </p:nvPicPr>
        <p:blipFill rotWithShape="1">
          <a:blip r:embed="rId4">
            <a:alphaModFix/>
          </a:blip>
          <a:srcRect b="0" l="0" r="0" t="0"/>
          <a:stretch/>
        </p:blipFill>
        <p:spPr>
          <a:xfrm>
            <a:off x="799034" y="3457457"/>
            <a:ext cx="16689932" cy="3372087"/>
          </a:xfrm>
          <a:prstGeom prst="rect">
            <a:avLst/>
          </a:prstGeom>
          <a:noFill/>
          <a:ln>
            <a:noFill/>
          </a:ln>
        </p:spPr>
      </p:pic>
    </p:spTree>
  </p:cSld>
  <p:clrMapOvr>
    <a:masterClrMapping/>
  </p:clrMapOvr>
</p:sld>
</file>

<file path=ppt/slides/slide9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6" name="Shape 10266"/>
        <p:cNvGrpSpPr/>
        <p:nvPr/>
      </p:nvGrpSpPr>
      <p:grpSpPr>
        <a:xfrm>
          <a:off x="0" y="0"/>
          <a:ext cx="0" cy="0"/>
          <a:chOff x="0" y="0"/>
          <a:chExt cx="0" cy="0"/>
        </a:xfrm>
      </p:grpSpPr>
      <p:sp>
        <p:nvSpPr>
          <p:cNvPr id="10267" name="Google Shape;10267;p90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68" name="Google Shape;10268;p90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69" name="Google Shape;10269;p90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70" name="Google Shape;10270;p907"/>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271" name="Google Shape;10271;p907"/>
          <p:cNvPicPr preferRelativeResize="0"/>
          <p:nvPr/>
        </p:nvPicPr>
        <p:blipFill rotWithShape="1">
          <a:blip r:embed="rId4">
            <a:alphaModFix/>
          </a:blip>
          <a:srcRect b="0" l="0" r="0" t="0"/>
          <a:stretch/>
        </p:blipFill>
        <p:spPr>
          <a:xfrm>
            <a:off x="3962400" y="4039181"/>
            <a:ext cx="10590040" cy="4653920"/>
          </a:xfrm>
          <a:prstGeom prst="rect">
            <a:avLst/>
          </a:prstGeom>
          <a:noFill/>
          <a:ln>
            <a:noFill/>
          </a:ln>
        </p:spPr>
      </p:pic>
      <p:pic>
        <p:nvPicPr>
          <p:cNvPr id="10272" name="Google Shape;10272;p907"/>
          <p:cNvPicPr preferRelativeResize="0"/>
          <p:nvPr/>
        </p:nvPicPr>
        <p:blipFill rotWithShape="1">
          <a:blip r:embed="rId5">
            <a:alphaModFix/>
          </a:blip>
          <a:srcRect b="0" l="0" r="0" t="0"/>
          <a:stretch/>
        </p:blipFill>
        <p:spPr>
          <a:xfrm>
            <a:off x="2362200" y="1981264"/>
            <a:ext cx="12987416" cy="1198409"/>
          </a:xfrm>
          <a:prstGeom prst="rect">
            <a:avLst/>
          </a:prstGeom>
          <a:noFill/>
          <a:ln>
            <a:noFill/>
          </a:ln>
        </p:spPr>
      </p:pic>
    </p:spTree>
  </p:cSld>
  <p:clrMapOvr>
    <a:masterClrMapping/>
  </p:clrMapOvr>
</p:sld>
</file>

<file path=ppt/slides/slide9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6" name="Shape 10276"/>
        <p:cNvGrpSpPr/>
        <p:nvPr/>
      </p:nvGrpSpPr>
      <p:grpSpPr>
        <a:xfrm>
          <a:off x="0" y="0"/>
          <a:ext cx="0" cy="0"/>
          <a:chOff x="0" y="0"/>
          <a:chExt cx="0" cy="0"/>
        </a:xfrm>
      </p:grpSpPr>
      <p:sp>
        <p:nvSpPr>
          <p:cNvPr id="10277" name="Google Shape;10277;p90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8" name="Google Shape;10278;p90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79" name="Google Shape;10279;p90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80" name="Google Shape;10280;p90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281" name="Google Shape;10281;p908"/>
          <p:cNvPicPr preferRelativeResize="0"/>
          <p:nvPr/>
        </p:nvPicPr>
        <p:blipFill rotWithShape="1">
          <a:blip r:embed="rId4">
            <a:alphaModFix/>
          </a:blip>
          <a:srcRect b="0" l="0" r="0" t="0"/>
          <a:stretch/>
        </p:blipFill>
        <p:spPr>
          <a:xfrm>
            <a:off x="2373706" y="3419002"/>
            <a:ext cx="13540587" cy="3710008"/>
          </a:xfrm>
          <a:prstGeom prst="rect">
            <a:avLst/>
          </a:prstGeom>
          <a:noFill/>
          <a:ln>
            <a:noFill/>
          </a:ln>
        </p:spPr>
      </p:pic>
    </p:spTree>
  </p:cSld>
  <p:clrMapOvr>
    <a:masterClrMapping/>
  </p:clrMapOvr>
</p:sld>
</file>

<file path=ppt/slides/slide9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5" name="Shape 10285"/>
        <p:cNvGrpSpPr/>
        <p:nvPr/>
      </p:nvGrpSpPr>
      <p:grpSpPr>
        <a:xfrm>
          <a:off x="0" y="0"/>
          <a:ext cx="0" cy="0"/>
          <a:chOff x="0" y="0"/>
          <a:chExt cx="0" cy="0"/>
        </a:xfrm>
      </p:grpSpPr>
      <p:sp>
        <p:nvSpPr>
          <p:cNvPr id="10286" name="Google Shape;10286;p90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87" name="Google Shape;10287;p90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88" name="Google Shape;10288;p90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89" name="Google Shape;10289;p90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290" name="Google Shape;10290;p909"/>
          <p:cNvPicPr preferRelativeResize="0"/>
          <p:nvPr/>
        </p:nvPicPr>
        <p:blipFill rotWithShape="1">
          <a:blip r:embed="rId4">
            <a:alphaModFix/>
          </a:blip>
          <a:srcRect b="0" l="0" r="0" t="0"/>
          <a:stretch/>
        </p:blipFill>
        <p:spPr>
          <a:xfrm>
            <a:off x="2390033" y="3263950"/>
            <a:ext cx="14375905" cy="427227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1"/>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22" name="Google Shape;1122;p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23" name="Google Shape;1123;p91"/>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 DISTINCT</a:t>
            </a:r>
            <a:endParaRPr/>
          </a:p>
        </p:txBody>
      </p:sp>
      <p:pic>
        <p:nvPicPr>
          <p:cNvPr id="1124" name="Google Shape;1124;p91"/>
          <p:cNvPicPr preferRelativeResize="0"/>
          <p:nvPr/>
        </p:nvPicPr>
        <p:blipFill rotWithShape="1">
          <a:blip r:embed="rId4">
            <a:alphaModFix/>
          </a:blip>
          <a:srcRect b="0" l="0" r="0" t="0"/>
          <a:stretch/>
        </p:blipFill>
        <p:spPr>
          <a:xfrm>
            <a:off x="2057400" y="2646761"/>
            <a:ext cx="4800600" cy="6567488"/>
          </a:xfrm>
          <a:prstGeom prst="rect">
            <a:avLst/>
          </a:prstGeom>
          <a:noFill/>
          <a:ln>
            <a:noFill/>
          </a:ln>
        </p:spPr>
      </p:pic>
      <p:pic>
        <p:nvPicPr>
          <p:cNvPr id="1125" name="Google Shape;1125;p91"/>
          <p:cNvPicPr preferRelativeResize="0"/>
          <p:nvPr/>
        </p:nvPicPr>
        <p:blipFill rotWithShape="1">
          <a:blip r:embed="rId5">
            <a:alphaModFix/>
          </a:blip>
          <a:srcRect b="0" l="0" r="0" t="0"/>
          <a:stretch/>
        </p:blipFill>
        <p:spPr>
          <a:xfrm>
            <a:off x="9296400" y="3995755"/>
            <a:ext cx="5029200" cy="3869499"/>
          </a:xfrm>
          <a:prstGeom prst="rect">
            <a:avLst/>
          </a:prstGeom>
          <a:noFill/>
          <a:ln>
            <a:noFill/>
          </a:ln>
        </p:spPr>
      </p:pic>
      <p:pic>
        <p:nvPicPr>
          <p:cNvPr id="1126" name="Google Shape;1126;p91"/>
          <p:cNvPicPr preferRelativeResize="0"/>
          <p:nvPr/>
        </p:nvPicPr>
        <p:blipFill rotWithShape="1">
          <a:blip r:embed="rId6">
            <a:alphaModFix/>
          </a:blip>
          <a:srcRect b="0" l="0" r="0" t="0"/>
          <a:stretch/>
        </p:blipFill>
        <p:spPr>
          <a:xfrm>
            <a:off x="3929062" y="5905500"/>
            <a:ext cx="794751" cy="416961"/>
          </a:xfrm>
          <a:prstGeom prst="rect">
            <a:avLst/>
          </a:prstGeom>
          <a:noFill/>
          <a:ln>
            <a:noFill/>
          </a:ln>
        </p:spPr>
      </p:pic>
      <p:pic>
        <p:nvPicPr>
          <p:cNvPr id="1127" name="Google Shape;1127;p91"/>
          <p:cNvPicPr preferRelativeResize="0"/>
          <p:nvPr/>
        </p:nvPicPr>
        <p:blipFill rotWithShape="1">
          <a:blip r:embed="rId7">
            <a:alphaModFix/>
          </a:blip>
          <a:srcRect b="0" l="0" r="0" t="0"/>
          <a:stretch/>
        </p:blipFill>
        <p:spPr>
          <a:xfrm>
            <a:off x="3180316" y="4152900"/>
            <a:ext cx="2362201" cy="1328738"/>
          </a:xfrm>
          <a:prstGeom prst="rect">
            <a:avLst/>
          </a:prstGeom>
          <a:noFill/>
          <a:ln>
            <a:noFill/>
          </a:ln>
        </p:spPr>
      </p:pic>
      <p:pic>
        <p:nvPicPr>
          <p:cNvPr id="1128" name="Google Shape;1128;p91"/>
          <p:cNvPicPr preferRelativeResize="0"/>
          <p:nvPr/>
        </p:nvPicPr>
        <p:blipFill rotWithShape="1">
          <a:blip r:embed="rId7">
            <a:alphaModFix/>
          </a:blip>
          <a:srcRect b="0" l="0" r="0" t="0"/>
          <a:stretch/>
        </p:blipFill>
        <p:spPr>
          <a:xfrm>
            <a:off x="3200400" y="4762500"/>
            <a:ext cx="2362201" cy="1328738"/>
          </a:xfrm>
          <a:prstGeom prst="rect">
            <a:avLst/>
          </a:prstGeom>
          <a:noFill/>
          <a:ln>
            <a:noFill/>
          </a:ln>
        </p:spPr>
      </p:pic>
      <p:pic>
        <p:nvPicPr>
          <p:cNvPr id="1129" name="Google Shape;1129;p91"/>
          <p:cNvPicPr preferRelativeResize="0"/>
          <p:nvPr/>
        </p:nvPicPr>
        <p:blipFill rotWithShape="1">
          <a:blip r:embed="rId7">
            <a:alphaModFix/>
          </a:blip>
          <a:srcRect b="0" l="0" r="0" t="0"/>
          <a:stretch/>
        </p:blipFill>
        <p:spPr>
          <a:xfrm>
            <a:off x="3200400" y="5948362"/>
            <a:ext cx="2362201" cy="1328738"/>
          </a:xfrm>
          <a:prstGeom prst="rect">
            <a:avLst/>
          </a:prstGeom>
          <a:noFill/>
          <a:ln>
            <a:noFill/>
          </a:ln>
        </p:spPr>
      </p:pic>
      <p:pic>
        <p:nvPicPr>
          <p:cNvPr id="1130" name="Google Shape;1130;p91"/>
          <p:cNvPicPr preferRelativeResize="0"/>
          <p:nvPr/>
        </p:nvPicPr>
        <p:blipFill rotWithShape="1">
          <a:blip r:embed="rId7">
            <a:alphaModFix/>
          </a:blip>
          <a:srcRect b="0" l="0" r="0" t="0"/>
          <a:stretch/>
        </p:blipFill>
        <p:spPr>
          <a:xfrm>
            <a:off x="3200400" y="6481762"/>
            <a:ext cx="2362201" cy="1328738"/>
          </a:xfrm>
          <a:prstGeom prst="rect">
            <a:avLst/>
          </a:prstGeom>
          <a:noFill/>
          <a:ln>
            <a:noFill/>
          </a:ln>
        </p:spPr>
      </p:pic>
      <p:pic>
        <p:nvPicPr>
          <p:cNvPr id="1131" name="Google Shape;1131;p91"/>
          <p:cNvPicPr preferRelativeResize="0"/>
          <p:nvPr/>
        </p:nvPicPr>
        <p:blipFill rotWithShape="1">
          <a:blip r:embed="rId7">
            <a:alphaModFix/>
          </a:blip>
          <a:srcRect b="0" l="0" r="0" t="0"/>
          <a:stretch/>
        </p:blipFill>
        <p:spPr>
          <a:xfrm>
            <a:off x="3200400" y="7624762"/>
            <a:ext cx="2362201" cy="1328738"/>
          </a:xfrm>
          <a:prstGeom prst="rect">
            <a:avLst/>
          </a:prstGeom>
          <a:noFill/>
          <a:ln>
            <a:noFill/>
          </a:ln>
        </p:spPr>
      </p:pic>
      <p:pic>
        <p:nvPicPr>
          <p:cNvPr id="1132" name="Google Shape;1132;p91"/>
          <p:cNvPicPr preferRelativeResize="0"/>
          <p:nvPr/>
        </p:nvPicPr>
        <p:blipFill rotWithShape="1">
          <a:blip r:embed="rId7">
            <a:alphaModFix/>
          </a:blip>
          <a:srcRect b="0" l="0" r="0" t="0"/>
          <a:stretch/>
        </p:blipFill>
        <p:spPr>
          <a:xfrm>
            <a:off x="3200399" y="8191500"/>
            <a:ext cx="2362201" cy="1328738"/>
          </a:xfrm>
          <a:prstGeom prst="rect">
            <a:avLst/>
          </a:prstGeom>
          <a:noFill/>
          <a:ln>
            <a:noFill/>
          </a:ln>
        </p:spPr>
      </p:pic>
      <p:pic>
        <p:nvPicPr>
          <p:cNvPr id="1133" name="Google Shape;1133;p91"/>
          <p:cNvPicPr preferRelativeResize="0"/>
          <p:nvPr/>
        </p:nvPicPr>
        <p:blipFill rotWithShape="1">
          <a:blip r:embed="rId6">
            <a:alphaModFix/>
          </a:blip>
          <a:srcRect b="0" l="0" r="0" t="0"/>
          <a:stretch/>
        </p:blipFill>
        <p:spPr>
          <a:xfrm>
            <a:off x="3929649" y="7658100"/>
            <a:ext cx="794751" cy="416961"/>
          </a:xfrm>
          <a:prstGeom prst="rect">
            <a:avLst/>
          </a:prstGeom>
          <a:noFill/>
          <a:ln>
            <a:noFill/>
          </a:ln>
        </p:spPr>
      </p:pic>
    </p:spTree>
  </p:cSld>
  <p:clrMapOvr>
    <a:masterClrMapping/>
  </p:clrMapOvr>
</p:sld>
</file>

<file path=ppt/slides/slide9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4" name="Shape 10294"/>
        <p:cNvGrpSpPr/>
        <p:nvPr/>
      </p:nvGrpSpPr>
      <p:grpSpPr>
        <a:xfrm>
          <a:off x="0" y="0"/>
          <a:ext cx="0" cy="0"/>
          <a:chOff x="0" y="0"/>
          <a:chExt cx="0" cy="0"/>
        </a:xfrm>
      </p:grpSpPr>
      <p:sp>
        <p:nvSpPr>
          <p:cNvPr id="10295" name="Google Shape;10295;p91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6" name="Google Shape;10296;p91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297" name="Google Shape;10297;p91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298" name="Google Shape;10298;p91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299" name="Google Shape;10299;p910"/>
          <p:cNvPicPr preferRelativeResize="0"/>
          <p:nvPr/>
        </p:nvPicPr>
        <p:blipFill rotWithShape="1">
          <a:blip r:embed="rId4">
            <a:alphaModFix/>
          </a:blip>
          <a:srcRect b="0" l="0" r="0" t="0"/>
          <a:stretch/>
        </p:blipFill>
        <p:spPr>
          <a:xfrm>
            <a:off x="4289470" y="3183137"/>
            <a:ext cx="9709059" cy="5638800"/>
          </a:xfrm>
          <a:prstGeom prst="rect">
            <a:avLst/>
          </a:prstGeom>
          <a:noFill/>
          <a:ln>
            <a:noFill/>
          </a:ln>
        </p:spPr>
      </p:pic>
    </p:spTree>
  </p:cSld>
  <p:clrMapOvr>
    <a:masterClrMapping/>
  </p:clrMapOvr>
</p:sld>
</file>

<file path=ppt/slides/slide9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3" name="Shape 10303"/>
        <p:cNvGrpSpPr/>
        <p:nvPr/>
      </p:nvGrpSpPr>
      <p:grpSpPr>
        <a:xfrm>
          <a:off x="0" y="0"/>
          <a:ext cx="0" cy="0"/>
          <a:chOff x="0" y="0"/>
          <a:chExt cx="0" cy="0"/>
        </a:xfrm>
      </p:grpSpPr>
      <p:sp>
        <p:nvSpPr>
          <p:cNvPr id="10304" name="Google Shape;10304;p91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5" name="Google Shape;10305;p91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06" name="Google Shape;10306;p91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07" name="Google Shape;10307;p91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308" name="Google Shape;10308;p911"/>
          <p:cNvPicPr preferRelativeResize="0"/>
          <p:nvPr/>
        </p:nvPicPr>
        <p:blipFill rotWithShape="1">
          <a:blip r:embed="rId4">
            <a:alphaModFix/>
          </a:blip>
          <a:srcRect b="0" l="0" r="0" t="0"/>
          <a:stretch/>
        </p:blipFill>
        <p:spPr>
          <a:xfrm>
            <a:off x="4724400" y="2933700"/>
            <a:ext cx="8839200" cy="5599991"/>
          </a:xfrm>
          <a:prstGeom prst="rect">
            <a:avLst/>
          </a:prstGeom>
          <a:noFill/>
          <a:ln>
            <a:noFill/>
          </a:ln>
        </p:spPr>
      </p:pic>
    </p:spTree>
  </p:cSld>
  <p:clrMapOvr>
    <a:masterClrMapping/>
  </p:clrMapOvr>
</p:sld>
</file>

<file path=ppt/slides/slide9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2" name="Shape 10312"/>
        <p:cNvGrpSpPr/>
        <p:nvPr/>
      </p:nvGrpSpPr>
      <p:grpSpPr>
        <a:xfrm>
          <a:off x="0" y="0"/>
          <a:ext cx="0" cy="0"/>
          <a:chOff x="0" y="0"/>
          <a:chExt cx="0" cy="0"/>
        </a:xfrm>
      </p:grpSpPr>
      <p:sp>
        <p:nvSpPr>
          <p:cNvPr id="10313" name="Google Shape;10313;p91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14" name="Google Shape;10314;p91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15" name="Google Shape;10315;p91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16" name="Google Shape;10316;p91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317" name="Google Shape;10317;p912"/>
          <p:cNvPicPr preferRelativeResize="0"/>
          <p:nvPr/>
        </p:nvPicPr>
        <p:blipFill rotWithShape="1">
          <a:blip r:embed="rId4">
            <a:alphaModFix/>
          </a:blip>
          <a:srcRect b="0" l="0" r="0" t="0"/>
          <a:stretch/>
        </p:blipFill>
        <p:spPr>
          <a:xfrm>
            <a:off x="890810" y="3467100"/>
            <a:ext cx="16506379" cy="4491271"/>
          </a:xfrm>
          <a:prstGeom prst="rect">
            <a:avLst/>
          </a:prstGeom>
          <a:noFill/>
          <a:ln>
            <a:noFill/>
          </a:ln>
        </p:spPr>
      </p:pic>
    </p:spTree>
  </p:cSld>
  <p:clrMapOvr>
    <a:masterClrMapping/>
  </p:clrMapOvr>
</p:sld>
</file>

<file path=ppt/slides/slide9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1" name="Shape 10321"/>
        <p:cNvGrpSpPr/>
        <p:nvPr/>
      </p:nvGrpSpPr>
      <p:grpSpPr>
        <a:xfrm>
          <a:off x="0" y="0"/>
          <a:ext cx="0" cy="0"/>
          <a:chOff x="0" y="0"/>
          <a:chExt cx="0" cy="0"/>
        </a:xfrm>
      </p:grpSpPr>
      <p:sp>
        <p:nvSpPr>
          <p:cNvPr id="10322" name="Google Shape;10322;p91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23" name="Google Shape;10323;p91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24" name="Google Shape;10324;p91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25" name="Google Shape;10325;p91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326" name="Google Shape;10326;p913"/>
          <p:cNvPicPr preferRelativeResize="0"/>
          <p:nvPr/>
        </p:nvPicPr>
        <p:blipFill rotWithShape="1">
          <a:blip r:embed="rId4">
            <a:alphaModFix/>
          </a:blip>
          <a:srcRect b="0" l="0" r="0" t="0"/>
          <a:stretch/>
        </p:blipFill>
        <p:spPr>
          <a:xfrm>
            <a:off x="3657600" y="2646761"/>
            <a:ext cx="10726184" cy="7002257"/>
          </a:xfrm>
          <a:prstGeom prst="rect">
            <a:avLst/>
          </a:prstGeom>
          <a:noFill/>
          <a:ln>
            <a:noFill/>
          </a:ln>
        </p:spPr>
      </p:pic>
    </p:spTree>
  </p:cSld>
  <p:clrMapOvr>
    <a:masterClrMapping/>
  </p:clrMapOvr>
</p:sld>
</file>

<file path=ppt/slides/slide9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0" name="Shape 10330"/>
        <p:cNvGrpSpPr/>
        <p:nvPr/>
      </p:nvGrpSpPr>
      <p:grpSpPr>
        <a:xfrm>
          <a:off x="0" y="0"/>
          <a:ext cx="0" cy="0"/>
          <a:chOff x="0" y="0"/>
          <a:chExt cx="0" cy="0"/>
        </a:xfrm>
      </p:grpSpPr>
      <p:sp>
        <p:nvSpPr>
          <p:cNvPr id="10331" name="Google Shape;10331;p91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32" name="Google Shape;10332;p91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33" name="Google Shape;10333;p91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34" name="Google Shape;10334;p91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335" name="Google Shape;10335;p914"/>
          <p:cNvPicPr preferRelativeResize="0"/>
          <p:nvPr/>
        </p:nvPicPr>
        <p:blipFill rotWithShape="1">
          <a:blip r:embed="rId4">
            <a:alphaModFix/>
          </a:blip>
          <a:srcRect b="0" l="0" r="0" t="0"/>
          <a:stretch/>
        </p:blipFill>
        <p:spPr>
          <a:xfrm>
            <a:off x="3886200" y="2677934"/>
            <a:ext cx="10515600" cy="6480872"/>
          </a:xfrm>
          <a:prstGeom prst="rect">
            <a:avLst/>
          </a:prstGeom>
          <a:noFill/>
          <a:ln>
            <a:noFill/>
          </a:ln>
        </p:spPr>
      </p:pic>
    </p:spTree>
  </p:cSld>
  <p:clrMapOvr>
    <a:masterClrMapping/>
  </p:clrMapOvr>
</p:sld>
</file>

<file path=ppt/slides/slide9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9" name="Shape 10339"/>
        <p:cNvGrpSpPr/>
        <p:nvPr/>
      </p:nvGrpSpPr>
      <p:grpSpPr>
        <a:xfrm>
          <a:off x="0" y="0"/>
          <a:ext cx="0" cy="0"/>
          <a:chOff x="0" y="0"/>
          <a:chExt cx="0" cy="0"/>
        </a:xfrm>
      </p:grpSpPr>
      <p:sp>
        <p:nvSpPr>
          <p:cNvPr id="10340" name="Google Shape;10340;p91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41" name="Google Shape;10341;p91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42" name="Google Shape;10342;p91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43" name="Google Shape;10343;p91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CTE - ÖRNEKLERİ</a:t>
            </a:r>
            <a:endParaRPr/>
          </a:p>
        </p:txBody>
      </p:sp>
      <p:pic>
        <p:nvPicPr>
          <p:cNvPr id="10344" name="Google Shape;10344;p915"/>
          <p:cNvPicPr preferRelativeResize="0"/>
          <p:nvPr/>
        </p:nvPicPr>
        <p:blipFill rotWithShape="1">
          <a:blip r:embed="rId4">
            <a:alphaModFix/>
          </a:blip>
          <a:srcRect b="0" l="0" r="0" t="0"/>
          <a:stretch/>
        </p:blipFill>
        <p:spPr>
          <a:xfrm>
            <a:off x="3276600" y="2352400"/>
            <a:ext cx="11734800" cy="6989860"/>
          </a:xfrm>
          <a:prstGeom prst="rect">
            <a:avLst/>
          </a:prstGeom>
          <a:noFill/>
          <a:ln>
            <a:noFill/>
          </a:ln>
        </p:spPr>
      </p:pic>
    </p:spTree>
  </p:cSld>
  <p:clrMapOvr>
    <a:masterClrMapping/>
  </p:clrMapOvr>
</p:sld>
</file>

<file path=ppt/slides/slide9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8" name="Shape 10348"/>
        <p:cNvGrpSpPr/>
        <p:nvPr/>
      </p:nvGrpSpPr>
      <p:grpSpPr>
        <a:xfrm>
          <a:off x="0" y="0"/>
          <a:ext cx="0" cy="0"/>
          <a:chOff x="0" y="0"/>
          <a:chExt cx="0" cy="0"/>
        </a:xfrm>
      </p:grpSpPr>
      <p:pic>
        <p:nvPicPr>
          <p:cNvPr id="10349" name="Google Shape;10349;p916"/>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350" name="Google Shape;10350;p916"/>
          <p:cNvGrpSpPr/>
          <p:nvPr/>
        </p:nvGrpSpPr>
        <p:grpSpPr>
          <a:xfrm>
            <a:off x="685800" y="7656384"/>
            <a:ext cx="15893348" cy="2282682"/>
            <a:chOff x="-6379023" y="3589003"/>
            <a:chExt cx="16646653" cy="3043579"/>
          </a:xfrm>
        </p:grpSpPr>
        <p:sp>
          <p:nvSpPr>
            <p:cNvPr id="10351" name="Google Shape;10351;p916"/>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352" name="Google Shape;10352;p916"/>
            <p:cNvSpPr txBox="1"/>
            <p:nvPr/>
          </p:nvSpPr>
          <p:spPr>
            <a:xfrm>
              <a:off x="-552770" y="5765848"/>
              <a:ext cx="10820400" cy="866734"/>
            </a:xfrm>
            <a:prstGeom prst="rect">
              <a:avLst/>
            </a:prstGeom>
            <a:noFill/>
            <a:ln>
              <a:noFill/>
            </a:ln>
          </p:spPr>
          <p:txBody>
            <a:bodyPr anchorCtr="0" anchor="t" bIns="0" lIns="0" spcFirstLastPara="1" rIns="0" wrap="square" tIns="0">
              <a:spAutoFit/>
            </a:bodyPr>
            <a:lstStyle/>
            <a:p>
              <a:pPr indent="0" lvl="0" marL="0" marR="0" rtl="0" algn="r">
                <a:lnSpc>
                  <a:spcPct val="84259"/>
                </a:lnSpc>
                <a:spcBef>
                  <a:spcPts val="0"/>
                </a:spcBef>
                <a:spcAft>
                  <a:spcPts val="0"/>
                </a:spcAft>
                <a:buNone/>
              </a:pPr>
              <a:r>
                <a:rPr b="1" lang="en-US" sz="5400">
                  <a:solidFill>
                    <a:srgbClr val="E46232"/>
                  </a:solidFill>
                  <a:latin typeface="Arial"/>
                  <a:ea typeface="Arial"/>
                  <a:cs typeface="Arial"/>
                  <a:sym typeface="Arial"/>
                </a:rPr>
                <a:t>Derived Tables</a:t>
              </a:r>
              <a:endParaRPr/>
            </a:p>
          </p:txBody>
        </p:sp>
      </p:grpSp>
    </p:spTree>
  </p:cSld>
  <p:clrMapOvr>
    <a:masterClrMapping/>
  </p:clrMapOvr>
</p:sld>
</file>

<file path=ppt/slides/slide9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6" name="Shape 10356"/>
        <p:cNvGrpSpPr/>
        <p:nvPr/>
      </p:nvGrpSpPr>
      <p:grpSpPr>
        <a:xfrm>
          <a:off x="0" y="0"/>
          <a:ext cx="0" cy="0"/>
          <a:chOff x="0" y="0"/>
          <a:chExt cx="0" cy="0"/>
        </a:xfrm>
      </p:grpSpPr>
      <p:sp>
        <p:nvSpPr>
          <p:cNvPr id="10357" name="Google Shape;10357;p917"/>
          <p:cNvSpPr txBox="1"/>
          <p:nvPr/>
        </p:nvSpPr>
        <p:spPr>
          <a:xfrm>
            <a:off x="9430703" y="4686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358" name="Google Shape;10358;p91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917"/>
          <p:cNvSpPr txBox="1"/>
          <p:nvPr/>
        </p:nvSpPr>
        <p:spPr>
          <a:xfrm>
            <a:off x="1149818" y="3511739"/>
            <a:ext cx="5582475" cy="3263522"/>
          </a:xfrm>
          <a:prstGeom prst="rect">
            <a:avLst/>
          </a:prstGeom>
          <a:noFill/>
          <a:ln>
            <a:noFill/>
          </a:ln>
        </p:spPr>
        <p:txBody>
          <a:bodyPr anchorCtr="0" anchor="t" bIns="0" lIns="0" spcFirstLastPara="1" rIns="0" wrap="square" tIns="0">
            <a:spAutoFit/>
          </a:bodyPr>
          <a:lstStyle/>
          <a:p>
            <a:pPr indent="0" lvl="0" marL="0" marR="0" rtl="0" algn="ctr">
              <a:lnSpc>
                <a:spcPct val="142500"/>
              </a:lnSpc>
              <a:spcBef>
                <a:spcPts val="0"/>
              </a:spcBef>
              <a:spcAft>
                <a:spcPts val="0"/>
              </a:spcAft>
              <a:buNone/>
            </a:pPr>
            <a:r>
              <a:rPr lang="en-US" sz="6000">
                <a:solidFill>
                  <a:srgbClr val="FFFFFF"/>
                </a:solidFill>
                <a:latin typeface="Arial"/>
                <a:ea typeface="Arial"/>
                <a:cs typeface="Arial"/>
                <a:sym typeface="Arial"/>
              </a:rPr>
              <a:t>SYNONYM VE ŞEMA YARATMA</a:t>
            </a:r>
            <a:endParaRPr/>
          </a:p>
        </p:txBody>
      </p:sp>
      <p:sp>
        <p:nvSpPr>
          <p:cNvPr id="10360" name="Google Shape;10360;p917"/>
          <p:cNvSpPr txBox="1"/>
          <p:nvPr/>
        </p:nvSpPr>
        <p:spPr>
          <a:xfrm>
            <a:off x="10713720" y="4769675"/>
            <a:ext cx="6136167" cy="923330"/>
          </a:xfrm>
          <a:prstGeom prst="rect">
            <a:avLst/>
          </a:prstGeom>
          <a:noFill/>
          <a:ln>
            <a:noFill/>
          </a:ln>
        </p:spPr>
        <p:txBody>
          <a:bodyPr anchorCtr="0" anchor="t" bIns="0" lIns="0" spcFirstLastPara="1" rIns="0" wrap="square" tIns="0">
            <a:spAutoFit/>
          </a:bodyPr>
          <a:lstStyle/>
          <a:p>
            <a:pPr indent="0" lvl="0" marL="0" marR="0" rtl="0" algn="l">
              <a:lnSpc>
                <a:spcPct val="112500"/>
              </a:lnSpc>
              <a:spcBef>
                <a:spcPts val="0"/>
              </a:spcBef>
              <a:spcAft>
                <a:spcPts val="0"/>
              </a:spcAft>
              <a:buNone/>
            </a:pPr>
            <a:r>
              <a:rPr lang="en-US" sz="3200">
                <a:solidFill>
                  <a:schemeClr val="dk1"/>
                </a:solidFill>
                <a:latin typeface="Arial"/>
                <a:ea typeface="Arial"/>
                <a:cs typeface="Arial"/>
                <a:sym typeface="Arial"/>
              </a:rPr>
              <a:t>SYNONYM VE ŞEMA YARATMA</a:t>
            </a:r>
            <a:endParaRPr/>
          </a:p>
          <a:p>
            <a:pPr indent="0" lvl="0" marL="0" marR="0" rtl="0" algn="l">
              <a:lnSpc>
                <a:spcPct val="120000"/>
              </a:lnSpc>
              <a:spcBef>
                <a:spcPts val="0"/>
              </a:spcBef>
              <a:spcAft>
                <a:spcPts val="0"/>
              </a:spcAft>
              <a:buNone/>
            </a:pPr>
            <a:r>
              <a:t/>
            </a:r>
            <a:endParaRPr sz="3000">
              <a:solidFill>
                <a:schemeClr val="dk1"/>
              </a:solidFill>
              <a:latin typeface="Arial"/>
              <a:ea typeface="Arial"/>
              <a:cs typeface="Arial"/>
              <a:sym typeface="Arial"/>
            </a:endParaRPr>
          </a:p>
        </p:txBody>
      </p:sp>
      <p:cxnSp>
        <p:nvCxnSpPr>
          <p:cNvPr id="10361" name="Google Shape;10361;p917"/>
          <p:cNvCxnSpPr/>
          <p:nvPr/>
        </p:nvCxnSpPr>
        <p:spPr>
          <a:xfrm>
            <a:off x="9430703" y="606954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362" name="Google Shape;10362;p91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9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6" name="Shape 10366"/>
        <p:cNvGrpSpPr/>
        <p:nvPr/>
      </p:nvGrpSpPr>
      <p:grpSpPr>
        <a:xfrm>
          <a:off x="0" y="0"/>
          <a:ext cx="0" cy="0"/>
          <a:chOff x="0" y="0"/>
          <a:chExt cx="0" cy="0"/>
        </a:xfrm>
      </p:grpSpPr>
      <p:sp>
        <p:nvSpPr>
          <p:cNvPr id="10367" name="Google Shape;10367;p918"/>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68" name="Google Shape;10368;p91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69" name="Google Shape;10369;p91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70" name="Google Shape;10370;p918"/>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SYNONYMS</a:t>
            </a:r>
            <a:endParaRPr sz="4400">
              <a:solidFill>
                <a:schemeClr val="lt1"/>
              </a:solidFill>
              <a:latin typeface="Arial"/>
              <a:ea typeface="Arial"/>
              <a:cs typeface="Arial"/>
              <a:sym typeface="Arial"/>
            </a:endParaRPr>
          </a:p>
        </p:txBody>
      </p:sp>
      <p:pic>
        <p:nvPicPr>
          <p:cNvPr id="10371" name="Google Shape;10371;p918"/>
          <p:cNvPicPr preferRelativeResize="0"/>
          <p:nvPr/>
        </p:nvPicPr>
        <p:blipFill rotWithShape="1">
          <a:blip r:embed="rId4">
            <a:alphaModFix/>
          </a:blip>
          <a:srcRect b="0" l="0" r="0" t="0"/>
          <a:stretch/>
        </p:blipFill>
        <p:spPr>
          <a:xfrm>
            <a:off x="266700" y="2400300"/>
            <a:ext cx="17754600" cy="1110640"/>
          </a:xfrm>
          <a:prstGeom prst="rect">
            <a:avLst/>
          </a:prstGeom>
          <a:noFill/>
          <a:ln>
            <a:noFill/>
          </a:ln>
        </p:spPr>
      </p:pic>
      <p:pic>
        <p:nvPicPr>
          <p:cNvPr id="10372" name="Google Shape;10372;p918"/>
          <p:cNvPicPr preferRelativeResize="0"/>
          <p:nvPr/>
        </p:nvPicPr>
        <p:blipFill rotWithShape="1">
          <a:blip r:embed="rId5">
            <a:alphaModFix/>
          </a:blip>
          <a:srcRect b="0" l="0" r="0" t="0"/>
          <a:stretch/>
        </p:blipFill>
        <p:spPr>
          <a:xfrm>
            <a:off x="1494353" y="4397418"/>
            <a:ext cx="15587058" cy="3121491"/>
          </a:xfrm>
          <a:prstGeom prst="rect">
            <a:avLst/>
          </a:prstGeom>
          <a:noFill/>
          <a:ln>
            <a:noFill/>
          </a:ln>
        </p:spPr>
      </p:pic>
    </p:spTree>
  </p:cSld>
  <p:clrMapOvr>
    <a:masterClrMapping/>
  </p:clrMapOvr>
</p:sld>
</file>

<file path=ppt/slides/slide9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6" name="Shape 10376"/>
        <p:cNvGrpSpPr/>
        <p:nvPr/>
      </p:nvGrpSpPr>
      <p:grpSpPr>
        <a:xfrm>
          <a:off x="0" y="0"/>
          <a:ext cx="0" cy="0"/>
          <a:chOff x="0" y="0"/>
          <a:chExt cx="0" cy="0"/>
        </a:xfrm>
      </p:grpSpPr>
      <p:sp>
        <p:nvSpPr>
          <p:cNvPr id="10377" name="Google Shape;10377;p919"/>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78" name="Google Shape;10378;p91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79" name="Google Shape;10379;p91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80" name="Google Shape;10380;p91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SYNONYMS</a:t>
            </a:r>
            <a:endParaRPr sz="4400">
              <a:solidFill>
                <a:schemeClr val="lt1"/>
              </a:solidFill>
              <a:latin typeface="Arial"/>
              <a:ea typeface="Arial"/>
              <a:cs typeface="Arial"/>
              <a:sym typeface="Arial"/>
            </a:endParaRPr>
          </a:p>
        </p:txBody>
      </p:sp>
      <p:pic>
        <p:nvPicPr>
          <p:cNvPr id="10381" name="Google Shape;10381;p919"/>
          <p:cNvPicPr preferRelativeResize="0"/>
          <p:nvPr/>
        </p:nvPicPr>
        <p:blipFill rotWithShape="1">
          <a:blip r:embed="rId4">
            <a:alphaModFix/>
          </a:blip>
          <a:srcRect b="0" l="0" r="0" t="0"/>
          <a:stretch/>
        </p:blipFill>
        <p:spPr>
          <a:xfrm>
            <a:off x="1371600" y="2458914"/>
            <a:ext cx="15845128" cy="762000"/>
          </a:xfrm>
          <a:prstGeom prst="rect">
            <a:avLst/>
          </a:prstGeom>
          <a:noFill/>
          <a:ln>
            <a:noFill/>
          </a:ln>
        </p:spPr>
      </p:pic>
      <p:pic>
        <p:nvPicPr>
          <p:cNvPr id="10382" name="Google Shape;10382;p919"/>
          <p:cNvPicPr preferRelativeResize="0"/>
          <p:nvPr/>
        </p:nvPicPr>
        <p:blipFill rotWithShape="1">
          <a:blip r:embed="rId5">
            <a:alphaModFix/>
          </a:blip>
          <a:srcRect b="0" l="0" r="0" t="0"/>
          <a:stretch/>
        </p:blipFill>
        <p:spPr>
          <a:xfrm>
            <a:off x="1899826" y="4711326"/>
            <a:ext cx="14432928" cy="235476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92"/>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39" name="Google Shape;1139;p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40" name="Google Shape;1140;p92"/>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 DISTINCT</a:t>
            </a:r>
            <a:endParaRPr/>
          </a:p>
        </p:txBody>
      </p:sp>
      <p:pic>
        <p:nvPicPr>
          <p:cNvPr id="1141" name="Google Shape;1141;p92"/>
          <p:cNvPicPr preferRelativeResize="0"/>
          <p:nvPr/>
        </p:nvPicPr>
        <p:blipFill rotWithShape="1">
          <a:blip r:embed="rId4">
            <a:alphaModFix/>
          </a:blip>
          <a:srcRect b="0" l="0" r="0" t="0"/>
          <a:stretch/>
        </p:blipFill>
        <p:spPr>
          <a:xfrm>
            <a:off x="1066800" y="3474629"/>
            <a:ext cx="9945868" cy="901647"/>
          </a:xfrm>
          <a:prstGeom prst="rect">
            <a:avLst/>
          </a:prstGeom>
          <a:noFill/>
          <a:ln>
            <a:noFill/>
          </a:ln>
        </p:spPr>
      </p:pic>
      <p:pic>
        <p:nvPicPr>
          <p:cNvPr id="1142" name="Google Shape;1142;p92"/>
          <p:cNvPicPr preferRelativeResize="0"/>
          <p:nvPr/>
        </p:nvPicPr>
        <p:blipFill rotWithShape="1">
          <a:blip r:embed="rId5">
            <a:alphaModFix/>
          </a:blip>
          <a:srcRect b="0" l="0" r="0" t="0"/>
          <a:stretch/>
        </p:blipFill>
        <p:spPr>
          <a:xfrm>
            <a:off x="4266624" y="1858808"/>
            <a:ext cx="9754751" cy="1295400"/>
          </a:xfrm>
          <a:prstGeom prst="rect">
            <a:avLst/>
          </a:prstGeom>
          <a:noFill/>
          <a:ln>
            <a:noFill/>
          </a:ln>
        </p:spPr>
      </p:pic>
      <p:pic>
        <p:nvPicPr>
          <p:cNvPr id="1143" name="Google Shape;1143;p92"/>
          <p:cNvPicPr preferRelativeResize="0"/>
          <p:nvPr/>
        </p:nvPicPr>
        <p:blipFill rotWithShape="1">
          <a:blip r:embed="rId6">
            <a:alphaModFix/>
          </a:blip>
          <a:srcRect b="0" l="0" r="0" t="0"/>
          <a:stretch/>
        </p:blipFill>
        <p:spPr>
          <a:xfrm>
            <a:off x="6781800" y="4376276"/>
            <a:ext cx="6001588" cy="5677692"/>
          </a:xfrm>
          <a:prstGeom prst="rect">
            <a:avLst/>
          </a:prstGeom>
          <a:noFill/>
          <a:ln>
            <a:noFill/>
          </a:ln>
        </p:spPr>
      </p:pic>
    </p:spTree>
  </p:cSld>
  <p:clrMapOvr>
    <a:masterClrMapping/>
  </p:clrMapOvr>
</p:sld>
</file>

<file path=ppt/slides/slide9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6" name="Shape 10386"/>
        <p:cNvGrpSpPr/>
        <p:nvPr/>
      </p:nvGrpSpPr>
      <p:grpSpPr>
        <a:xfrm>
          <a:off x="0" y="0"/>
          <a:ext cx="0" cy="0"/>
          <a:chOff x="0" y="0"/>
          <a:chExt cx="0" cy="0"/>
        </a:xfrm>
      </p:grpSpPr>
      <p:sp>
        <p:nvSpPr>
          <p:cNvPr id="10387" name="Google Shape;10387;p920"/>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88" name="Google Shape;10388;p92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89" name="Google Shape;10389;p92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90" name="Google Shape;10390;p920"/>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391" name="Google Shape;10391;p920"/>
          <p:cNvPicPr preferRelativeResize="0"/>
          <p:nvPr/>
        </p:nvPicPr>
        <p:blipFill rotWithShape="1">
          <a:blip r:embed="rId4">
            <a:alphaModFix/>
          </a:blip>
          <a:srcRect b="0" l="0" r="0" t="0"/>
          <a:stretch/>
        </p:blipFill>
        <p:spPr>
          <a:xfrm>
            <a:off x="4267200" y="2615588"/>
            <a:ext cx="10363200" cy="5999128"/>
          </a:xfrm>
          <a:prstGeom prst="rect">
            <a:avLst/>
          </a:prstGeom>
          <a:noFill/>
          <a:ln>
            <a:noFill/>
          </a:ln>
        </p:spPr>
      </p:pic>
    </p:spTree>
  </p:cSld>
  <p:clrMapOvr>
    <a:masterClrMapping/>
  </p:clrMapOvr>
</p:sld>
</file>

<file path=ppt/slides/slide9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5" name="Shape 10395"/>
        <p:cNvGrpSpPr/>
        <p:nvPr/>
      </p:nvGrpSpPr>
      <p:grpSpPr>
        <a:xfrm>
          <a:off x="0" y="0"/>
          <a:ext cx="0" cy="0"/>
          <a:chOff x="0" y="0"/>
          <a:chExt cx="0" cy="0"/>
        </a:xfrm>
      </p:grpSpPr>
      <p:sp>
        <p:nvSpPr>
          <p:cNvPr id="10396" name="Google Shape;10396;p921"/>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97" name="Google Shape;10397;p92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398" name="Google Shape;10398;p92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399" name="Google Shape;10399;p921"/>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400" name="Google Shape;10400;p921"/>
          <p:cNvPicPr preferRelativeResize="0"/>
          <p:nvPr/>
        </p:nvPicPr>
        <p:blipFill rotWithShape="1">
          <a:blip r:embed="rId4">
            <a:alphaModFix/>
          </a:blip>
          <a:srcRect b="0" l="0" r="0" t="0"/>
          <a:stretch/>
        </p:blipFill>
        <p:spPr>
          <a:xfrm>
            <a:off x="3352800" y="2857500"/>
            <a:ext cx="12427529" cy="5943600"/>
          </a:xfrm>
          <a:prstGeom prst="rect">
            <a:avLst/>
          </a:prstGeom>
          <a:noFill/>
          <a:ln>
            <a:noFill/>
          </a:ln>
        </p:spPr>
      </p:pic>
    </p:spTree>
  </p:cSld>
  <p:clrMapOvr>
    <a:masterClrMapping/>
  </p:clrMapOvr>
</p:sld>
</file>

<file path=ppt/slides/slide9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4" name="Shape 10404"/>
        <p:cNvGrpSpPr/>
        <p:nvPr/>
      </p:nvGrpSpPr>
      <p:grpSpPr>
        <a:xfrm>
          <a:off x="0" y="0"/>
          <a:ext cx="0" cy="0"/>
          <a:chOff x="0" y="0"/>
          <a:chExt cx="0" cy="0"/>
        </a:xfrm>
      </p:grpSpPr>
      <p:sp>
        <p:nvSpPr>
          <p:cNvPr id="10405" name="Google Shape;10405;p922"/>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6" name="Google Shape;10406;p92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407" name="Google Shape;10407;p92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408" name="Google Shape;10408;p922"/>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409" name="Google Shape;10409;p922"/>
          <p:cNvPicPr preferRelativeResize="0"/>
          <p:nvPr/>
        </p:nvPicPr>
        <p:blipFill rotWithShape="1">
          <a:blip r:embed="rId4">
            <a:alphaModFix/>
          </a:blip>
          <a:srcRect b="0" l="0" r="0" t="0"/>
          <a:stretch/>
        </p:blipFill>
        <p:spPr>
          <a:xfrm>
            <a:off x="3352800" y="2857500"/>
            <a:ext cx="12427529" cy="5943600"/>
          </a:xfrm>
          <a:prstGeom prst="rect">
            <a:avLst/>
          </a:prstGeom>
          <a:noFill/>
          <a:ln>
            <a:noFill/>
          </a:ln>
        </p:spPr>
      </p:pic>
    </p:spTree>
  </p:cSld>
  <p:clrMapOvr>
    <a:masterClrMapping/>
  </p:clrMapOvr>
</p:sld>
</file>

<file path=ppt/slides/slide9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3" name="Shape 10413"/>
        <p:cNvGrpSpPr/>
        <p:nvPr/>
      </p:nvGrpSpPr>
      <p:grpSpPr>
        <a:xfrm>
          <a:off x="0" y="0"/>
          <a:ext cx="0" cy="0"/>
          <a:chOff x="0" y="0"/>
          <a:chExt cx="0" cy="0"/>
        </a:xfrm>
      </p:grpSpPr>
      <p:sp>
        <p:nvSpPr>
          <p:cNvPr id="10414" name="Google Shape;10414;p923"/>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15" name="Google Shape;10415;p92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416" name="Google Shape;10416;p92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417" name="Google Shape;10417;p923"/>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418" name="Google Shape;10418;p923"/>
          <p:cNvPicPr preferRelativeResize="0"/>
          <p:nvPr/>
        </p:nvPicPr>
        <p:blipFill rotWithShape="1">
          <a:blip r:embed="rId4">
            <a:alphaModFix/>
          </a:blip>
          <a:srcRect b="0" l="0" r="0" t="0"/>
          <a:stretch/>
        </p:blipFill>
        <p:spPr>
          <a:xfrm>
            <a:off x="4361417" y="2127846"/>
            <a:ext cx="9220200" cy="6575646"/>
          </a:xfrm>
          <a:prstGeom prst="rect">
            <a:avLst/>
          </a:prstGeom>
          <a:noFill/>
          <a:ln>
            <a:noFill/>
          </a:ln>
        </p:spPr>
      </p:pic>
      <p:pic>
        <p:nvPicPr>
          <p:cNvPr id="10419" name="Google Shape;10419;p923"/>
          <p:cNvPicPr preferRelativeResize="0"/>
          <p:nvPr/>
        </p:nvPicPr>
        <p:blipFill rotWithShape="1">
          <a:blip r:embed="rId5">
            <a:alphaModFix/>
          </a:blip>
          <a:srcRect b="0" l="0" r="0" t="0"/>
          <a:stretch/>
        </p:blipFill>
        <p:spPr>
          <a:xfrm>
            <a:off x="4361417" y="9005691"/>
            <a:ext cx="8016346" cy="910223"/>
          </a:xfrm>
          <a:prstGeom prst="rect">
            <a:avLst/>
          </a:prstGeom>
          <a:noFill/>
          <a:ln>
            <a:noFill/>
          </a:ln>
        </p:spPr>
      </p:pic>
    </p:spTree>
  </p:cSld>
  <p:clrMapOvr>
    <a:masterClrMapping/>
  </p:clrMapOvr>
</p:sld>
</file>

<file path=ppt/slides/slide9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3" name="Shape 10423"/>
        <p:cNvGrpSpPr/>
        <p:nvPr/>
      </p:nvGrpSpPr>
      <p:grpSpPr>
        <a:xfrm>
          <a:off x="0" y="0"/>
          <a:ext cx="0" cy="0"/>
          <a:chOff x="0" y="0"/>
          <a:chExt cx="0" cy="0"/>
        </a:xfrm>
      </p:grpSpPr>
      <p:sp>
        <p:nvSpPr>
          <p:cNvPr id="10424" name="Google Shape;10424;p924"/>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25" name="Google Shape;10425;p92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426" name="Google Shape;10426;p92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427" name="Google Shape;10427;p924"/>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428" name="Google Shape;10428;p924"/>
          <p:cNvPicPr preferRelativeResize="0"/>
          <p:nvPr/>
        </p:nvPicPr>
        <p:blipFill rotWithShape="1">
          <a:blip r:embed="rId4">
            <a:alphaModFix/>
          </a:blip>
          <a:srcRect b="0" l="0" r="0" t="0"/>
          <a:stretch/>
        </p:blipFill>
        <p:spPr>
          <a:xfrm>
            <a:off x="6248400" y="4367536"/>
            <a:ext cx="4992248" cy="3386812"/>
          </a:xfrm>
          <a:prstGeom prst="rect">
            <a:avLst/>
          </a:prstGeom>
          <a:noFill/>
          <a:ln>
            <a:noFill/>
          </a:ln>
        </p:spPr>
      </p:pic>
      <p:pic>
        <p:nvPicPr>
          <p:cNvPr id="10429" name="Google Shape;10429;p924"/>
          <p:cNvPicPr preferRelativeResize="0"/>
          <p:nvPr/>
        </p:nvPicPr>
        <p:blipFill rotWithShape="1">
          <a:blip r:embed="rId5">
            <a:alphaModFix/>
          </a:blip>
          <a:srcRect b="0" l="0" r="0" t="0"/>
          <a:stretch/>
        </p:blipFill>
        <p:spPr>
          <a:xfrm>
            <a:off x="3276599" y="2387961"/>
            <a:ext cx="12140319" cy="1079139"/>
          </a:xfrm>
          <a:prstGeom prst="rect">
            <a:avLst/>
          </a:prstGeom>
          <a:noFill/>
          <a:ln>
            <a:noFill/>
          </a:ln>
        </p:spPr>
      </p:pic>
    </p:spTree>
  </p:cSld>
  <p:clrMapOvr>
    <a:masterClrMapping/>
  </p:clrMapOvr>
</p:sld>
</file>

<file path=ppt/slides/slide9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3" name="Shape 10433"/>
        <p:cNvGrpSpPr/>
        <p:nvPr/>
      </p:nvGrpSpPr>
      <p:grpSpPr>
        <a:xfrm>
          <a:off x="0" y="0"/>
          <a:ext cx="0" cy="0"/>
          <a:chOff x="0" y="0"/>
          <a:chExt cx="0" cy="0"/>
        </a:xfrm>
      </p:grpSpPr>
      <p:sp>
        <p:nvSpPr>
          <p:cNvPr id="10434" name="Google Shape;10434;p925"/>
          <p:cNvSpPr/>
          <p:nvPr/>
        </p:nvSpPr>
        <p:spPr>
          <a:xfrm rot="-5400000">
            <a:off x="8192961" y="-8220671"/>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35" name="Google Shape;10435;p92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436" name="Google Shape;10436;p92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0437" name="Google Shape;10437;p925"/>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ŞEMA - ÖRNEK</a:t>
            </a:r>
            <a:endParaRPr/>
          </a:p>
        </p:txBody>
      </p:sp>
      <p:pic>
        <p:nvPicPr>
          <p:cNvPr id="10438" name="Google Shape;10438;p925"/>
          <p:cNvPicPr preferRelativeResize="0"/>
          <p:nvPr/>
        </p:nvPicPr>
        <p:blipFill rotWithShape="1">
          <a:blip r:embed="rId4">
            <a:alphaModFix/>
          </a:blip>
          <a:srcRect b="0" l="0" r="0" t="0"/>
          <a:stretch/>
        </p:blipFill>
        <p:spPr>
          <a:xfrm>
            <a:off x="4332897" y="3390900"/>
            <a:ext cx="9622206" cy="4880162"/>
          </a:xfrm>
          <a:prstGeom prst="rect">
            <a:avLst/>
          </a:prstGeom>
          <a:noFill/>
          <a:ln>
            <a:noFill/>
          </a:ln>
        </p:spPr>
      </p:pic>
    </p:spTree>
  </p:cSld>
  <p:clrMapOvr>
    <a:masterClrMapping/>
  </p:clrMapOvr>
</p:sld>
</file>

<file path=ppt/slides/slide9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2" name="Shape 10442"/>
        <p:cNvGrpSpPr/>
        <p:nvPr/>
      </p:nvGrpSpPr>
      <p:grpSpPr>
        <a:xfrm>
          <a:off x="0" y="0"/>
          <a:ext cx="0" cy="0"/>
          <a:chOff x="0" y="0"/>
          <a:chExt cx="0" cy="0"/>
        </a:xfrm>
      </p:grpSpPr>
      <p:pic>
        <p:nvPicPr>
          <p:cNvPr id="10443" name="Google Shape;10443;p926"/>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444" name="Google Shape;10444;p926"/>
          <p:cNvGrpSpPr/>
          <p:nvPr/>
        </p:nvGrpSpPr>
        <p:grpSpPr>
          <a:xfrm>
            <a:off x="685800" y="7656384"/>
            <a:ext cx="16807746" cy="2305701"/>
            <a:chOff x="-6379023" y="3589003"/>
            <a:chExt cx="17604395" cy="3074271"/>
          </a:xfrm>
        </p:grpSpPr>
        <p:sp>
          <p:nvSpPr>
            <p:cNvPr id="10445" name="Google Shape;10445;p926"/>
            <p:cNvSpPr txBox="1"/>
            <p:nvPr/>
          </p:nvSpPr>
          <p:spPr>
            <a:xfrm>
              <a:off x="-6379023" y="3589003"/>
              <a:ext cx="14818800" cy="1846663"/>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446" name="Google Shape;10446;p926"/>
            <p:cNvSpPr txBox="1"/>
            <p:nvPr/>
          </p:nvSpPr>
          <p:spPr>
            <a:xfrm>
              <a:off x="404972" y="5765848"/>
              <a:ext cx="10820400"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VERİ TİPLERİ</a:t>
              </a:r>
              <a:endParaRPr/>
            </a:p>
          </p:txBody>
        </p:sp>
      </p:grpSp>
    </p:spTree>
  </p:cSld>
  <p:clrMapOvr>
    <a:masterClrMapping/>
  </p:clrMapOvr>
</p:sld>
</file>

<file path=ppt/slides/slide9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0" name="Shape 10450"/>
        <p:cNvGrpSpPr/>
        <p:nvPr/>
      </p:nvGrpSpPr>
      <p:grpSpPr>
        <a:xfrm>
          <a:off x="0" y="0"/>
          <a:ext cx="0" cy="0"/>
          <a:chOff x="0" y="0"/>
          <a:chExt cx="0" cy="0"/>
        </a:xfrm>
      </p:grpSpPr>
      <p:sp>
        <p:nvSpPr>
          <p:cNvPr id="10451" name="Google Shape;10451;p927"/>
          <p:cNvSpPr txBox="1"/>
          <p:nvPr/>
        </p:nvSpPr>
        <p:spPr>
          <a:xfrm>
            <a:off x="9523116" y="4067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452" name="Google Shape;10452;p927"/>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927"/>
          <p:cNvSpPr txBox="1"/>
          <p:nvPr/>
        </p:nvSpPr>
        <p:spPr>
          <a:xfrm>
            <a:off x="990600" y="2998746"/>
            <a:ext cx="5582475" cy="4289508"/>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KULLANICI TANIMLI FONKSİYONLAR – GİRİŞ</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ve</a:t>
            </a:r>
            <a:endParaRPr/>
          </a:p>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DEĞİŞKENLER</a:t>
            </a:r>
            <a:endParaRPr sz="4000">
              <a:solidFill>
                <a:srgbClr val="FFFFFF"/>
              </a:solidFill>
              <a:latin typeface="Arial"/>
              <a:ea typeface="Arial"/>
              <a:cs typeface="Arial"/>
              <a:sym typeface="Arial"/>
            </a:endParaRPr>
          </a:p>
        </p:txBody>
      </p:sp>
      <p:sp>
        <p:nvSpPr>
          <p:cNvPr id="10454" name="Google Shape;10454;p927"/>
          <p:cNvSpPr txBox="1"/>
          <p:nvPr/>
        </p:nvSpPr>
        <p:spPr>
          <a:xfrm>
            <a:off x="10713720" y="391537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KULLANICI TANIMLI FONKSİYONLAR VE TÜRLERİ</a:t>
            </a:r>
            <a:endParaRPr sz="3000">
              <a:solidFill>
                <a:srgbClr val="000000"/>
              </a:solidFill>
              <a:latin typeface="Arial"/>
              <a:ea typeface="Arial"/>
              <a:cs typeface="Arial"/>
              <a:sym typeface="Arial"/>
            </a:endParaRPr>
          </a:p>
        </p:txBody>
      </p:sp>
      <p:sp>
        <p:nvSpPr>
          <p:cNvPr id="10455" name="Google Shape;10455;p927"/>
          <p:cNvSpPr txBox="1"/>
          <p:nvPr/>
        </p:nvSpPr>
        <p:spPr>
          <a:xfrm>
            <a:off x="10806335" y="620583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DEĞİŞKENLER</a:t>
            </a:r>
            <a:endParaRPr sz="3000">
              <a:solidFill>
                <a:srgbClr val="000000"/>
              </a:solidFill>
              <a:latin typeface="Arial"/>
              <a:ea typeface="Arial"/>
              <a:cs typeface="Arial"/>
              <a:sym typeface="Arial"/>
            </a:endParaRPr>
          </a:p>
        </p:txBody>
      </p:sp>
      <p:sp>
        <p:nvSpPr>
          <p:cNvPr id="10456" name="Google Shape;10456;p927"/>
          <p:cNvSpPr txBox="1"/>
          <p:nvPr/>
        </p:nvSpPr>
        <p:spPr>
          <a:xfrm>
            <a:off x="9523116" y="61341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0457" name="Google Shape;10457;p927"/>
          <p:cNvCxnSpPr/>
          <p:nvPr/>
        </p:nvCxnSpPr>
        <p:spPr>
          <a:xfrm>
            <a:off x="9430703" y="529590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0458" name="Google Shape;10458;p927"/>
          <p:cNvCxnSpPr/>
          <p:nvPr/>
        </p:nvCxnSpPr>
        <p:spPr>
          <a:xfrm>
            <a:off x="9430703" y="70485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459" name="Google Shape;10459;p92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9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3" name="Shape 10463"/>
        <p:cNvGrpSpPr/>
        <p:nvPr/>
      </p:nvGrpSpPr>
      <p:grpSpPr>
        <a:xfrm>
          <a:off x="0" y="0"/>
          <a:ext cx="0" cy="0"/>
          <a:chOff x="0" y="0"/>
          <a:chExt cx="0" cy="0"/>
        </a:xfrm>
      </p:grpSpPr>
      <p:sp>
        <p:nvSpPr>
          <p:cNvPr id="10464" name="Google Shape;10464;p928"/>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5" name="Google Shape;10465;p928"/>
          <p:cNvSpPr txBox="1"/>
          <p:nvPr/>
        </p:nvSpPr>
        <p:spPr>
          <a:xfrm>
            <a:off x="1149818" y="2606331"/>
            <a:ext cx="5582475" cy="5074338"/>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rgbClr val="000000"/>
                </a:solidFill>
                <a:latin typeface="Arial"/>
                <a:ea typeface="Arial"/>
                <a:cs typeface="Arial"/>
                <a:sym typeface="Arial"/>
              </a:rPr>
              <a:t>KULLANICI TANIMLI FONKSİYONLAR VE TÜRLERİ</a:t>
            </a:r>
            <a:endParaRPr sz="4400">
              <a:solidFill>
                <a:srgbClr val="000000"/>
              </a:solidFill>
              <a:latin typeface="Arial"/>
              <a:ea typeface="Arial"/>
              <a:cs typeface="Arial"/>
              <a:sym typeface="Arial"/>
            </a:endParaRPr>
          </a:p>
          <a:p>
            <a:pPr indent="0" lvl="0" marL="0" marR="0" rtl="0" algn="ctr">
              <a:lnSpc>
                <a:spcPct val="254250"/>
              </a:lnSpc>
              <a:spcBef>
                <a:spcPts val="0"/>
              </a:spcBef>
              <a:spcAft>
                <a:spcPts val="0"/>
              </a:spcAft>
              <a:buNone/>
            </a:pPr>
            <a:r>
              <a:t/>
            </a:r>
            <a:endParaRPr sz="4000">
              <a:solidFill>
                <a:schemeClr val="dk1"/>
              </a:solidFill>
              <a:latin typeface="Arial"/>
              <a:ea typeface="Arial"/>
              <a:cs typeface="Arial"/>
              <a:sym typeface="Arial"/>
            </a:endParaRPr>
          </a:p>
        </p:txBody>
      </p:sp>
      <p:sp>
        <p:nvSpPr>
          <p:cNvPr id="10466" name="Google Shape;10466;p928"/>
          <p:cNvSpPr txBox="1"/>
          <p:nvPr/>
        </p:nvSpPr>
        <p:spPr>
          <a:xfrm>
            <a:off x="10134600" y="43053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KULLANICI TANIMLI FONKSİYON TANIMI</a:t>
            </a:r>
            <a:endParaRPr sz="2900">
              <a:solidFill>
                <a:srgbClr val="FFFFFF"/>
              </a:solidFill>
              <a:latin typeface="Arial"/>
              <a:ea typeface="Arial"/>
              <a:cs typeface="Arial"/>
              <a:sym typeface="Arial"/>
            </a:endParaRPr>
          </a:p>
        </p:txBody>
      </p:sp>
      <p:cxnSp>
        <p:nvCxnSpPr>
          <p:cNvPr id="10467" name="Google Shape;10467;p928"/>
          <p:cNvCxnSpPr/>
          <p:nvPr/>
        </p:nvCxnSpPr>
        <p:spPr>
          <a:xfrm>
            <a:off x="9140046" y="66675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0468" name="Google Shape;10468;p92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469" name="Google Shape;10469;p928"/>
          <p:cNvPicPr preferRelativeResize="0"/>
          <p:nvPr/>
        </p:nvPicPr>
        <p:blipFill rotWithShape="1">
          <a:blip r:embed="rId4">
            <a:alphaModFix/>
          </a:blip>
          <a:srcRect b="0" l="0" r="0" t="0"/>
          <a:stretch/>
        </p:blipFill>
        <p:spPr>
          <a:xfrm>
            <a:off x="8382000" y="4343575"/>
            <a:ext cx="3302016" cy="1857384"/>
          </a:xfrm>
          <a:prstGeom prst="rect">
            <a:avLst/>
          </a:prstGeom>
          <a:noFill/>
          <a:ln>
            <a:noFill/>
          </a:ln>
        </p:spPr>
      </p:pic>
      <p:sp>
        <p:nvSpPr>
          <p:cNvPr id="10470" name="Google Shape;10470;p928"/>
          <p:cNvSpPr txBox="1"/>
          <p:nvPr/>
        </p:nvSpPr>
        <p:spPr>
          <a:xfrm>
            <a:off x="10091454" y="53721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KULLANICI TANIMLI FONKSİYON TÜRLERİ</a:t>
            </a:r>
            <a:endParaRPr sz="2900">
              <a:solidFill>
                <a:srgbClr val="FFFFFF"/>
              </a:solidFill>
              <a:latin typeface="Arial"/>
              <a:ea typeface="Arial"/>
              <a:cs typeface="Arial"/>
              <a:sym typeface="Arial"/>
            </a:endParaRPr>
          </a:p>
        </p:txBody>
      </p:sp>
    </p:spTree>
  </p:cSld>
  <p:clrMapOvr>
    <a:masterClrMapping/>
  </p:clrMapOvr>
</p:sld>
</file>

<file path=ppt/slides/slide9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4" name="Shape 10474"/>
        <p:cNvGrpSpPr/>
        <p:nvPr/>
      </p:nvGrpSpPr>
      <p:grpSpPr>
        <a:xfrm>
          <a:off x="0" y="0"/>
          <a:ext cx="0" cy="0"/>
          <a:chOff x="0" y="0"/>
          <a:chExt cx="0" cy="0"/>
        </a:xfrm>
      </p:grpSpPr>
      <p:sp>
        <p:nvSpPr>
          <p:cNvPr id="10475" name="Google Shape;10475;p929"/>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929"/>
          <p:cNvSpPr txBox="1"/>
          <p:nvPr/>
        </p:nvSpPr>
        <p:spPr>
          <a:xfrm>
            <a:off x="1149818" y="3960612"/>
            <a:ext cx="5582475" cy="236577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200">
                <a:solidFill>
                  <a:schemeClr val="dk1"/>
                </a:solidFill>
                <a:latin typeface="Calibri"/>
                <a:ea typeface="Calibri"/>
                <a:cs typeface="Calibri"/>
                <a:sym typeface="Calibri"/>
              </a:rPr>
              <a:t>DEĞİŞKENLER</a:t>
            </a:r>
            <a:endParaRPr sz="7200">
              <a:solidFill>
                <a:schemeClr val="dk1"/>
              </a:solidFill>
              <a:latin typeface="Calibri"/>
              <a:ea typeface="Calibri"/>
              <a:cs typeface="Calibri"/>
              <a:sym typeface="Calibri"/>
            </a:endParaRPr>
          </a:p>
          <a:p>
            <a:pPr indent="0" lvl="0" marL="0" marR="0" rtl="0" algn="ctr">
              <a:lnSpc>
                <a:spcPct val="141250"/>
              </a:lnSpc>
              <a:spcBef>
                <a:spcPts val="0"/>
              </a:spcBef>
              <a:spcAft>
                <a:spcPts val="0"/>
              </a:spcAft>
              <a:buNone/>
            </a:pPr>
            <a:r>
              <a:t/>
            </a:r>
            <a:endParaRPr sz="7200">
              <a:solidFill>
                <a:schemeClr val="dk1"/>
              </a:solidFill>
              <a:latin typeface="Arial"/>
              <a:ea typeface="Arial"/>
              <a:cs typeface="Arial"/>
              <a:sym typeface="Arial"/>
            </a:endParaRPr>
          </a:p>
        </p:txBody>
      </p:sp>
      <p:pic>
        <p:nvPicPr>
          <p:cNvPr id="10477" name="Google Shape;10477;p92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0478" name="Google Shape;10478;p929"/>
          <p:cNvPicPr preferRelativeResize="0"/>
          <p:nvPr/>
        </p:nvPicPr>
        <p:blipFill rotWithShape="1">
          <a:blip r:embed="rId4">
            <a:alphaModFix/>
          </a:blip>
          <a:srcRect b="0" l="0" r="0" t="0"/>
          <a:stretch/>
        </p:blipFill>
        <p:spPr>
          <a:xfrm>
            <a:off x="7543800" y="266700"/>
            <a:ext cx="3919785" cy="2204879"/>
          </a:xfrm>
          <a:prstGeom prst="rect">
            <a:avLst/>
          </a:prstGeom>
          <a:noFill/>
          <a:ln>
            <a:noFill/>
          </a:ln>
        </p:spPr>
      </p:pic>
      <p:sp>
        <p:nvSpPr>
          <p:cNvPr id="10479" name="Google Shape;10479;p929"/>
          <p:cNvSpPr txBox="1"/>
          <p:nvPr/>
        </p:nvSpPr>
        <p:spPr>
          <a:xfrm>
            <a:off x="10357520" y="11303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DEĞİŞKEN TANIMLAMA</a:t>
            </a:r>
            <a:endParaRPr sz="2900">
              <a:solidFill>
                <a:srgbClr val="FFFFFF"/>
              </a:solidFill>
              <a:latin typeface="Arial"/>
              <a:ea typeface="Arial"/>
              <a:cs typeface="Arial"/>
              <a:sym typeface="Arial"/>
            </a:endParaRPr>
          </a:p>
        </p:txBody>
      </p:sp>
      <p:pic>
        <p:nvPicPr>
          <p:cNvPr descr="metin, kumarhane, oda içeren bir resim&#10;&#10;Açıklama otomatik olarak oluşturuldu" id="10480" name="Google Shape;10480;p929"/>
          <p:cNvPicPr preferRelativeResize="0"/>
          <p:nvPr/>
        </p:nvPicPr>
        <p:blipFill rotWithShape="1">
          <a:blip r:embed="rId4">
            <a:alphaModFix/>
          </a:blip>
          <a:srcRect b="0" l="0" r="0" t="0"/>
          <a:stretch/>
        </p:blipFill>
        <p:spPr>
          <a:xfrm>
            <a:off x="7543800" y="2628900"/>
            <a:ext cx="3919785" cy="2204879"/>
          </a:xfrm>
          <a:prstGeom prst="rect">
            <a:avLst/>
          </a:prstGeom>
          <a:noFill/>
          <a:ln>
            <a:noFill/>
          </a:ln>
        </p:spPr>
      </p:pic>
      <p:sp>
        <p:nvSpPr>
          <p:cNvPr id="10481" name="Google Shape;10481;p929"/>
          <p:cNvSpPr txBox="1"/>
          <p:nvPr/>
        </p:nvSpPr>
        <p:spPr>
          <a:xfrm>
            <a:off x="10357520" y="34925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DEĞİŞKENE VERİ ATAMA</a:t>
            </a:r>
            <a:endParaRPr sz="2900">
              <a:solidFill>
                <a:srgbClr val="FFFFFF"/>
              </a:solidFill>
              <a:latin typeface="Arial"/>
              <a:ea typeface="Arial"/>
              <a:cs typeface="Arial"/>
              <a:sym typeface="Arial"/>
            </a:endParaRPr>
          </a:p>
        </p:txBody>
      </p:sp>
      <p:cxnSp>
        <p:nvCxnSpPr>
          <p:cNvPr id="10482" name="Google Shape;10482;p929"/>
          <p:cNvCxnSpPr/>
          <p:nvPr/>
        </p:nvCxnSpPr>
        <p:spPr>
          <a:xfrm>
            <a:off x="9140046" y="2425782"/>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10483" name="Google Shape;10483;p929"/>
          <p:cNvPicPr preferRelativeResize="0"/>
          <p:nvPr/>
        </p:nvPicPr>
        <p:blipFill rotWithShape="1">
          <a:blip r:embed="rId4">
            <a:alphaModFix/>
          </a:blip>
          <a:srcRect b="0" l="0" r="0" t="0"/>
          <a:stretch/>
        </p:blipFill>
        <p:spPr>
          <a:xfrm>
            <a:off x="7543800" y="5372100"/>
            <a:ext cx="3919785" cy="2204879"/>
          </a:xfrm>
          <a:prstGeom prst="rect">
            <a:avLst/>
          </a:prstGeom>
          <a:noFill/>
          <a:ln>
            <a:noFill/>
          </a:ln>
        </p:spPr>
      </p:pic>
      <p:sp>
        <p:nvSpPr>
          <p:cNvPr id="10484" name="Google Shape;10484;p929"/>
          <p:cNvSpPr txBox="1"/>
          <p:nvPr/>
        </p:nvSpPr>
        <p:spPr>
          <a:xfrm>
            <a:off x="10357520" y="6235782"/>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DEĞİŞKENİ SORGUDA KULLANMA</a:t>
            </a:r>
            <a:endParaRPr sz="2900">
              <a:solidFill>
                <a:srgbClr val="FFFFFF"/>
              </a:solidFill>
              <a:latin typeface="Arial"/>
              <a:ea typeface="Arial"/>
              <a:cs typeface="Arial"/>
              <a:sym typeface="Arial"/>
            </a:endParaRPr>
          </a:p>
        </p:txBody>
      </p:sp>
      <p:cxnSp>
        <p:nvCxnSpPr>
          <p:cNvPr id="10485" name="Google Shape;10485;p929"/>
          <p:cNvCxnSpPr/>
          <p:nvPr/>
        </p:nvCxnSpPr>
        <p:spPr>
          <a:xfrm>
            <a:off x="9140046" y="7531182"/>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0486" name="Google Shape;10486;p929"/>
          <p:cNvCxnSpPr/>
          <p:nvPr/>
        </p:nvCxnSpPr>
        <p:spPr>
          <a:xfrm>
            <a:off x="8991600" y="4991100"/>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descr="metin, kumarhane, oda içeren bir resim&#10;&#10;Açıklama otomatik olarak oluşturuldu" id="10487" name="Google Shape;10487;p929"/>
          <p:cNvPicPr preferRelativeResize="0"/>
          <p:nvPr/>
        </p:nvPicPr>
        <p:blipFill rotWithShape="1">
          <a:blip r:embed="rId4">
            <a:alphaModFix/>
          </a:blip>
          <a:srcRect b="0" l="0" r="0" t="0"/>
          <a:stretch/>
        </p:blipFill>
        <p:spPr>
          <a:xfrm>
            <a:off x="7543800" y="7739221"/>
            <a:ext cx="3919785" cy="2204879"/>
          </a:xfrm>
          <a:prstGeom prst="rect">
            <a:avLst/>
          </a:prstGeom>
          <a:noFill/>
          <a:ln>
            <a:noFill/>
          </a:ln>
        </p:spPr>
      </p:pic>
      <p:sp>
        <p:nvSpPr>
          <p:cNvPr id="10488" name="Google Shape;10488;p929"/>
          <p:cNvSpPr txBox="1"/>
          <p:nvPr/>
        </p:nvSpPr>
        <p:spPr>
          <a:xfrm>
            <a:off x="10357520" y="8602903"/>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GLOBAL DEĞİŞKENLER</a:t>
            </a:r>
            <a:endParaRPr sz="2900">
              <a:solidFill>
                <a:srgbClr val="FFFFFF"/>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3"/>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49" name="Google Shape;1149;p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50" name="Google Shape;1150;p93"/>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 DISTINCT</a:t>
            </a:r>
            <a:endParaRPr/>
          </a:p>
        </p:txBody>
      </p:sp>
      <p:pic>
        <p:nvPicPr>
          <p:cNvPr id="1151" name="Google Shape;1151;p93"/>
          <p:cNvPicPr preferRelativeResize="0"/>
          <p:nvPr/>
        </p:nvPicPr>
        <p:blipFill rotWithShape="1">
          <a:blip r:embed="rId4">
            <a:alphaModFix/>
          </a:blip>
          <a:srcRect b="0" l="0" r="0" t="0"/>
          <a:stretch/>
        </p:blipFill>
        <p:spPr>
          <a:xfrm>
            <a:off x="5293137" y="1887465"/>
            <a:ext cx="7701725" cy="1022765"/>
          </a:xfrm>
          <a:prstGeom prst="rect">
            <a:avLst/>
          </a:prstGeom>
          <a:noFill/>
          <a:ln>
            <a:noFill/>
          </a:ln>
        </p:spPr>
      </p:pic>
      <p:pic>
        <p:nvPicPr>
          <p:cNvPr id="1152" name="Google Shape;1152;p93"/>
          <p:cNvPicPr preferRelativeResize="0"/>
          <p:nvPr/>
        </p:nvPicPr>
        <p:blipFill rotWithShape="1">
          <a:blip r:embed="rId5">
            <a:alphaModFix/>
          </a:blip>
          <a:srcRect b="0" l="0" r="0" t="0"/>
          <a:stretch/>
        </p:blipFill>
        <p:spPr>
          <a:xfrm>
            <a:off x="2971800" y="2911942"/>
            <a:ext cx="5163271" cy="6430272"/>
          </a:xfrm>
          <a:prstGeom prst="rect">
            <a:avLst/>
          </a:prstGeom>
          <a:noFill/>
          <a:ln>
            <a:noFill/>
          </a:ln>
        </p:spPr>
      </p:pic>
      <p:pic>
        <p:nvPicPr>
          <p:cNvPr id="1153" name="Google Shape;1153;p93"/>
          <p:cNvPicPr preferRelativeResize="0"/>
          <p:nvPr/>
        </p:nvPicPr>
        <p:blipFill rotWithShape="1">
          <a:blip r:embed="rId6">
            <a:alphaModFix/>
          </a:blip>
          <a:srcRect b="0" l="0" r="0" t="0"/>
          <a:stretch/>
        </p:blipFill>
        <p:spPr>
          <a:xfrm>
            <a:off x="9315886" y="2787480"/>
            <a:ext cx="4834978" cy="2638080"/>
          </a:xfrm>
          <a:prstGeom prst="rect">
            <a:avLst/>
          </a:prstGeom>
          <a:noFill/>
          <a:ln>
            <a:noFill/>
          </a:ln>
        </p:spPr>
      </p:pic>
      <p:pic>
        <p:nvPicPr>
          <p:cNvPr id="1154" name="Google Shape;1154;p93"/>
          <p:cNvPicPr preferRelativeResize="0"/>
          <p:nvPr/>
        </p:nvPicPr>
        <p:blipFill rotWithShape="1">
          <a:blip r:embed="rId7">
            <a:alphaModFix/>
          </a:blip>
          <a:srcRect b="0" l="0" r="0" t="0"/>
          <a:stretch/>
        </p:blipFill>
        <p:spPr>
          <a:xfrm>
            <a:off x="9415579" y="5829300"/>
            <a:ext cx="5667780" cy="3941600"/>
          </a:xfrm>
          <a:prstGeom prst="rect">
            <a:avLst/>
          </a:prstGeom>
          <a:noFill/>
          <a:ln>
            <a:noFill/>
          </a:ln>
        </p:spPr>
      </p:pic>
    </p:spTree>
  </p:cSld>
  <p:clrMapOvr>
    <a:masterClrMapping/>
  </p:clrMapOvr>
</p:sld>
</file>

<file path=ppt/slides/slide9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2" name="Shape 10492"/>
        <p:cNvGrpSpPr/>
        <p:nvPr/>
      </p:nvGrpSpPr>
      <p:grpSpPr>
        <a:xfrm>
          <a:off x="0" y="0"/>
          <a:ext cx="0" cy="0"/>
          <a:chOff x="0" y="0"/>
          <a:chExt cx="0" cy="0"/>
        </a:xfrm>
      </p:grpSpPr>
      <p:sp>
        <p:nvSpPr>
          <p:cNvPr id="10493" name="Google Shape;10493;p93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930"/>
          <p:cNvSpPr txBox="1"/>
          <p:nvPr/>
        </p:nvSpPr>
        <p:spPr>
          <a:xfrm>
            <a:off x="932527" y="2019300"/>
            <a:ext cx="4630073" cy="3781676"/>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KULL.TANIMLI FONKSİYONLAR VE TÜRLERİ</a:t>
            </a:r>
            <a:endParaRPr sz="4400">
              <a:solidFill>
                <a:schemeClr val="lt1"/>
              </a:solidFill>
              <a:latin typeface="Arial"/>
              <a:ea typeface="Arial"/>
              <a:cs typeface="Arial"/>
              <a:sym typeface="Arial"/>
            </a:endParaRPr>
          </a:p>
        </p:txBody>
      </p:sp>
      <p:sp>
        <p:nvSpPr>
          <p:cNvPr id="10495" name="Google Shape;10495;p930"/>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KULLANICI TANIMLI FONKSİYONLAR</a:t>
            </a:r>
            <a:endParaRPr sz="6000">
              <a:solidFill>
                <a:srgbClr val="000000"/>
              </a:solidFill>
              <a:latin typeface="Arial"/>
              <a:ea typeface="Arial"/>
              <a:cs typeface="Arial"/>
              <a:sym typeface="Arial"/>
            </a:endParaRPr>
          </a:p>
        </p:txBody>
      </p:sp>
      <p:pic>
        <p:nvPicPr>
          <p:cNvPr id="10496" name="Google Shape;10496;p93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497" name="Google Shape;10497;p930"/>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0498" name="Google Shape;10498;p930"/>
          <p:cNvSpPr txBox="1"/>
          <p:nvPr/>
        </p:nvSpPr>
        <p:spPr>
          <a:xfrm>
            <a:off x="1529781" y="6219011"/>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KULLANICI TANIMLI FONKSİYON TANIMI</a:t>
            </a:r>
            <a:endParaRPr sz="2000">
              <a:solidFill>
                <a:srgbClr val="FFFFFF"/>
              </a:solidFill>
              <a:latin typeface="Arial"/>
              <a:ea typeface="Arial"/>
              <a:cs typeface="Arial"/>
              <a:sym typeface="Arial"/>
            </a:endParaRPr>
          </a:p>
        </p:txBody>
      </p:sp>
      <p:sp>
        <p:nvSpPr>
          <p:cNvPr id="10499" name="Google Shape;10499;p930"/>
          <p:cNvSpPr txBox="1"/>
          <p:nvPr/>
        </p:nvSpPr>
        <p:spPr>
          <a:xfrm>
            <a:off x="1486635" y="666750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KULLANICI TANIMLI FONKSİYON TÜRLERİ</a:t>
            </a:r>
            <a:endParaRPr sz="2000">
              <a:solidFill>
                <a:srgbClr val="FFFFFF"/>
              </a:solidFill>
              <a:latin typeface="Arial"/>
              <a:ea typeface="Arial"/>
              <a:cs typeface="Arial"/>
              <a:sym typeface="Arial"/>
            </a:endParaRPr>
          </a:p>
        </p:txBody>
      </p:sp>
      <p:sp>
        <p:nvSpPr>
          <p:cNvPr id="10500" name="Google Shape;10500;p930"/>
          <p:cNvSpPr txBox="1"/>
          <p:nvPr/>
        </p:nvSpPr>
        <p:spPr>
          <a:xfrm>
            <a:off x="8060936" y="2933700"/>
            <a:ext cx="8169664" cy="6586996"/>
          </a:xfrm>
          <a:prstGeom prst="rect">
            <a:avLst/>
          </a:prstGeom>
          <a:noFill/>
          <a:ln>
            <a:noFill/>
          </a:ln>
        </p:spPr>
        <p:txBody>
          <a:bodyPr anchorCtr="0" anchor="t" bIns="0" lIns="0" spcFirstLastPara="1" rIns="0" wrap="square" tIns="0">
            <a:spAutoFit/>
          </a:bodyPr>
          <a:lstStyle/>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Bu zamana kadar gördüğümüz fonksiyonlar  hazır sistem fonksiyonlarıydı.</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Fonksiyonları birden fazla sorgunun işlenip sonuç etmesi olarak kısaca tanımlayabiliriz.</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Mesela birden fazla adım takip ederek oluşturduğumuz bir işlemimiz olduğunu düşünelim.</a:t>
            </a:r>
            <a:endParaRPr/>
          </a:p>
          <a:p>
            <a:pPr indent="-334645" lvl="1" marL="669290" marR="0" rtl="0" algn="l">
              <a:lnSpc>
                <a:spcPct val="155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Her sorguya bu karışık sorgu bütünlerini eklemektense fonk.yaratabiliriz.Yani bu işlemi kullanıcı tanımlı fonk.olarak kaydedip ihtiyaç halinde kullanabiliriz. Böylece aynı kodu tekrar tekrar kullanmamış oluruz.</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9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4" name="Shape 10504"/>
        <p:cNvGrpSpPr/>
        <p:nvPr/>
      </p:nvGrpSpPr>
      <p:grpSpPr>
        <a:xfrm>
          <a:off x="0" y="0"/>
          <a:ext cx="0" cy="0"/>
          <a:chOff x="0" y="0"/>
          <a:chExt cx="0" cy="0"/>
        </a:xfrm>
      </p:grpSpPr>
      <p:sp>
        <p:nvSpPr>
          <p:cNvPr id="10505" name="Google Shape;10505;p93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931"/>
          <p:cNvSpPr txBox="1"/>
          <p:nvPr/>
        </p:nvSpPr>
        <p:spPr>
          <a:xfrm>
            <a:off x="932527" y="2019300"/>
            <a:ext cx="4630073" cy="3781676"/>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KULL.TANIMLI FONKSİYONLAR VE TÜRLERİ</a:t>
            </a:r>
            <a:endParaRPr sz="4400">
              <a:solidFill>
                <a:schemeClr val="lt1"/>
              </a:solidFill>
              <a:latin typeface="Arial"/>
              <a:ea typeface="Arial"/>
              <a:cs typeface="Arial"/>
              <a:sym typeface="Arial"/>
            </a:endParaRPr>
          </a:p>
        </p:txBody>
      </p:sp>
      <p:sp>
        <p:nvSpPr>
          <p:cNvPr id="10507" name="Google Shape;10507;p931"/>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KULLANICI TANIMLI FONKSİYON TÜRLERİ</a:t>
            </a:r>
            <a:endParaRPr sz="6000">
              <a:solidFill>
                <a:srgbClr val="000000"/>
              </a:solidFill>
              <a:latin typeface="Arial"/>
              <a:ea typeface="Arial"/>
              <a:cs typeface="Arial"/>
              <a:sym typeface="Arial"/>
            </a:endParaRPr>
          </a:p>
        </p:txBody>
      </p:sp>
      <p:pic>
        <p:nvPicPr>
          <p:cNvPr id="10508" name="Google Shape;10508;p93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09" name="Google Shape;10509;p931"/>
          <p:cNvPicPr preferRelativeResize="0"/>
          <p:nvPr/>
        </p:nvPicPr>
        <p:blipFill rotWithShape="1">
          <a:blip r:embed="rId4">
            <a:alphaModFix/>
          </a:blip>
          <a:srcRect b="0" l="0" r="0" t="0"/>
          <a:stretch/>
        </p:blipFill>
        <p:spPr>
          <a:xfrm>
            <a:off x="-228600" y="5876916"/>
            <a:ext cx="3302016" cy="1857384"/>
          </a:xfrm>
          <a:prstGeom prst="rect">
            <a:avLst/>
          </a:prstGeom>
          <a:noFill/>
          <a:ln>
            <a:noFill/>
          </a:ln>
        </p:spPr>
      </p:pic>
      <p:sp>
        <p:nvSpPr>
          <p:cNvPr id="10510" name="Google Shape;10510;p931"/>
          <p:cNvSpPr txBox="1"/>
          <p:nvPr/>
        </p:nvSpPr>
        <p:spPr>
          <a:xfrm>
            <a:off x="1529781" y="6219011"/>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KULLANICI TANIMLI FONKSİYON TANIMI</a:t>
            </a:r>
            <a:endParaRPr sz="2000">
              <a:solidFill>
                <a:srgbClr val="FFFFFF"/>
              </a:solidFill>
              <a:latin typeface="Arial"/>
              <a:ea typeface="Arial"/>
              <a:cs typeface="Arial"/>
              <a:sym typeface="Arial"/>
            </a:endParaRPr>
          </a:p>
        </p:txBody>
      </p:sp>
      <p:sp>
        <p:nvSpPr>
          <p:cNvPr id="10511" name="Google Shape;10511;p931"/>
          <p:cNvSpPr txBox="1"/>
          <p:nvPr/>
        </p:nvSpPr>
        <p:spPr>
          <a:xfrm>
            <a:off x="1486635" y="6667500"/>
            <a:ext cx="6672546" cy="428900"/>
          </a:xfrm>
          <a:prstGeom prst="rect">
            <a:avLst/>
          </a:prstGeom>
          <a:noFill/>
          <a:ln>
            <a:noFill/>
          </a:ln>
        </p:spPr>
        <p:txBody>
          <a:bodyPr anchorCtr="0" anchor="t" bIns="0" lIns="0" spcFirstLastPara="1" rIns="0" wrap="square" tIns="0">
            <a:spAutoFit/>
          </a:bodyPr>
          <a:lstStyle/>
          <a:p>
            <a:pPr indent="0" lvl="0" marL="0" marR="0" rtl="0" algn="l">
              <a:lnSpc>
                <a:spcPct val="173950"/>
              </a:lnSpc>
              <a:spcBef>
                <a:spcPts val="0"/>
              </a:spcBef>
              <a:spcAft>
                <a:spcPts val="0"/>
              </a:spcAft>
              <a:buNone/>
            </a:pPr>
            <a:r>
              <a:rPr lang="en-US" sz="2000">
                <a:solidFill>
                  <a:srgbClr val="FFFFFF"/>
                </a:solidFill>
                <a:latin typeface="Arial"/>
                <a:ea typeface="Arial"/>
                <a:cs typeface="Arial"/>
                <a:sym typeface="Arial"/>
              </a:rPr>
              <a:t>KULLANICI TANIMLI FONKSİYON TÜRLERİ</a:t>
            </a:r>
            <a:endParaRPr sz="2000">
              <a:solidFill>
                <a:srgbClr val="FFFFFF"/>
              </a:solidFill>
              <a:latin typeface="Arial"/>
              <a:ea typeface="Arial"/>
              <a:cs typeface="Arial"/>
              <a:sym typeface="Arial"/>
            </a:endParaRPr>
          </a:p>
        </p:txBody>
      </p:sp>
      <p:pic>
        <p:nvPicPr>
          <p:cNvPr id="10512" name="Google Shape;10512;p931"/>
          <p:cNvPicPr preferRelativeResize="0"/>
          <p:nvPr/>
        </p:nvPicPr>
        <p:blipFill rotWithShape="1">
          <a:blip r:embed="rId5">
            <a:alphaModFix/>
          </a:blip>
          <a:srcRect b="0" l="0" r="0" t="0"/>
          <a:stretch/>
        </p:blipFill>
        <p:spPr>
          <a:xfrm>
            <a:off x="7120091" y="4754787"/>
            <a:ext cx="10914741" cy="1652648"/>
          </a:xfrm>
          <a:prstGeom prst="rect">
            <a:avLst/>
          </a:prstGeom>
          <a:noFill/>
          <a:ln>
            <a:noFill/>
          </a:ln>
        </p:spPr>
      </p:pic>
    </p:spTree>
  </p:cSld>
  <p:clrMapOvr>
    <a:masterClrMapping/>
  </p:clrMapOvr>
</p:sld>
</file>

<file path=ppt/slides/slide9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6" name="Shape 10516"/>
        <p:cNvGrpSpPr/>
        <p:nvPr/>
      </p:nvGrpSpPr>
      <p:grpSpPr>
        <a:xfrm>
          <a:off x="0" y="0"/>
          <a:ext cx="0" cy="0"/>
          <a:chOff x="0" y="0"/>
          <a:chExt cx="0" cy="0"/>
        </a:xfrm>
      </p:grpSpPr>
      <p:sp>
        <p:nvSpPr>
          <p:cNvPr id="10517" name="Google Shape;10517;p93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932"/>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19" name="Google Shape;10519;p932"/>
          <p:cNvSpPr txBox="1"/>
          <p:nvPr/>
        </p:nvSpPr>
        <p:spPr>
          <a:xfrm>
            <a:off x="7924800" y="1012312"/>
            <a:ext cx="8169664"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 TANIMI</a:t>
            </a:r>
            <a:endParaRPr sz="6000">
              <a:solidFill>
                <a:srgbClr val="000000"/>
              </a:solidFill>
              <a:latin typeface="Arial"/>
              <a:ea typeface="Arial"/>
              <a:cs typeface="Arial"/>
              <a:sym typeface="Arial"/>
            </a:endParaRPr>
          </a:p>
        </p:txBody>
      </p:sp>
      <p:pic>
        <p:nvPicPr>
          <p:cNvPr id="10520" name="Google Shape;10520;p93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21" name="Google Shape;10521;p932"/>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22" name="Google Shape;10522;p932"/>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23" name="Google Shape;10523;p932"/>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24" name="Google Shape;10524;p93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25" name="Google Shape;10525;p932"/>
          <p:cNvPicPr preferRelativeResize="0"/>
          <p:nvPr/>
        </p:nvPicPr>
        <p:blipFill rotWithShape="1">
          <a:blip r:embed="rId5">
            <a:alphaModFix/>
          </a:blip>
          <a:srcRect b="0" l="0" r="0" t="0"/>
          <a:stretch/>
        </p:blipFill>
        <p:spPr>
          <a:xfrm>
            <a:off x="7391400" y="4247695"/>
            <a:ext cx="10484994" cy="2159740"/>
          </a:xfrm>
          <a:prstGeom prst="rect">
            <a:avLst/>
          </a:prstGeom>
          <a:noFill/>
          <a:ln>
            <a:noFill/>
          </a:ln>
        </p:spPr>
      </p:pic>
    </p:spTree>
  </p:cSld>
  <p:clrMapOvr>
    <a:masterClrMapping/>
  </p:clrMapOvr>
</p:sld>
</file>

<file path=ppt/slides/slide9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9" name="Shape 10529"/>
        <p:cNvGrpSpPr/>
        <p:nvPr/>
      </p:nvGrpSpPr>
      <p:grpSpPr>
        <a:xfrm>
          <a:off x="0" y="0"/>
          <a:ext cx="0" cy="0"/>
          <a:chOff x="0" y="0"/>
          <a:chExt cx="0" cy="0"/>
        </a:xfrm>
      </p:grpSpPr>
      <p:sp>
        <p:nvSpPr>
          <p:cNvPr id="10530" name="Google Shape;10530;p93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933"/>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32" name="Google Shape;10532;p933"/>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 TANIMLAMA ( ATAMA )</a:t>
            </a:r>
            <a:endParaRPr sz="6000">
              <a:solidFill>
                <a:srgbClr val="000000"/>
              </a:solidFill>
              <a:latin typeface="Arial"/>
              <a:ea typeface="Arial"/>
              <a:cs typeface="Arial"/>
              <a:sym typeface="Arial"/>
            </a:endParaRPr>
          </a:p>
        </p:txBody>
      </p:sp>
      <p:pic>
        <p:nvPicPr>
          <p:cNvPr id="10533" name="Google Shape;10533;p93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34" name="Google Shape;10534;p933"/>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35" name="Google Shape;10535;p933"/>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36" name="Google Shape;10536;p933"/>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37" name="Google Shape;10537;p93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38" name="Google Shape;10538;p933"/>
          <p:cNvPicPr preferRelativeResize="0"/>
          <p:nvPr/>
        </p:nvPicPr>
        <p:blipFill rotWithShape="1">
          <a:blip r:embed="rId5">
            <a:alphaModFix/>
          </a:blip>
          <a:srcRect b="0" l="0" r="0" t="0"/>
          <a:stretch/>
        </p:blipFill>
        <p:spPr>
          <a:xfrm>
            <a:off x="7391400" y="3781006"/>
            <a:ext cx="9659089" cy="4601483"/>
          </a:xfrm>
          <a:prstGeom prst="rect">
            <a:avLst/>
          </a:prstGeom>
          <a:noFill/>
          <a:ln>
            <a:noFill/>
          </a:ln>
        </p:spPr>
      </p:pic>
    </p:spTree>
  </p:cSld>
  <p:clrMapOvr>
    <a:masterClrMapping/>
  </p:clrMapOvr>
</p:sld>
</file>

<file path=ppt/slides/slide9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2" name="Shape 10542"/>
        <p:cNvGrpSpPr/>
        <p:nvPr/>
      </p:nvGrpSpPr>
      <p:grpSpPr>
        <a:xfrm>
          <a:off x="0" y="0"/>
          <a:ext cx="0" cy="0"/>
          <a:chOff x="0" y="0"/>
          <a:chExt cx="0" cy="0"/>
        </a:xfrm>
      </p:grpSpPr>
      <p:sp>
        <p:nvSpPr>
          <p:cNvPr id="10543" name="Google Shape;10543;p93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934"/>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45" name="Google Shape;10545;p934"/>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VERİ ATAMA </a:t>
            </a:r>
            <a:endParaRPr sz="6000">
              <a:solidFill>
                <a:srgbClr val="000000"/>
              </a:solidFill>
              <a:latin typeface="Arial"/>
              <a:ea typeface="Arial"/>
              <a:cs typeface="Arial"/>
              <a:sym typeface="Arial"/>
            </a:endParaRPr>
          </a:p>
        </p:txBody>
      </p:sp>
      <p:pic>
        <p:nvPicPr>
          <p:cNvPr id="10546" name="Google Shape;10546;p93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47" name="Google Shape;10547;p934"/>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48" name="Google Shape;10548;p934"/>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49" name="Google Shape;10549;p934"/>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50" name="Google Shape;10550;p93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51" name="Google Shape;10551;p934"/>
          <p:cNvPicPr preferRelativeResize="0"/>
          <p:nvPr/>
        </p:nvPicPr>
        <p:blipFill rotWithShape="1">
          <a:blip r:embed="rId5">
            <a:alphaModFix/>
          </a:blip>
          <a:srcRect b="0" l="0" r="0" t="0"/>
          <a:stretch/>
        </p:blipFill>
        <p:spPr>
          <a:xfrm>
            <a:off x="8991600" y="3848100"/>
            <a:ext cx="6224829" cy="4304221"/>
          </a:xfrm>
          <a:prstGeom prst="rect">
            <a:avLst/>
          </a:prstGeom>
          <a:noFill/>
          <a:ln>
            <a:noFill/>
          </a:ln>
        </p:spPr>
      </p:pic>
      <p:pic>
        <p:nvPicPr>
          <p:cNvPr id="10552" name="Google Shape;10552;p934"/>
          <p:cNvPicPr preferRelativeResize="0"/>
          <p:nvPr/>
        </p:nvPicPr>
        <p:blipFill rotWithShape="1">
          <a:blip r:embed="rId6">
            <a:alphaModFix/>
          </a:blip>
          <a:srcRect b="0" l="0" r="0" t="0"/>
          <a:stretch/>
        </p:blipFill>
        <p:spPr>
          <a:xfrm>
            <a:off x="10210600" y="8556833"/>
            <a:ext cx="2896004" cy="752580"/>
          </a:xfrm>
          <a:prstGeom prst="rect">
            <a:avLst/>
          </a:prstGeom>
          <a:noFill/>
          <a:ln>
            <a:noFill/>
          </a:ln>
        </p:spPr>
      </p:pic>
    </p:spTree>
  </p:cSld>
  <p:clrMapOvr>
    <a:masterClrMapping/>
  </p:clrMapOvr>
</p:sld>
</file>

<file path=ppt/slides/slide9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6" name="Shape 10556"/>
        <p:cNvGrpSpPr/>
        <p:nvPr/>
      </p:nvGrpSpPr>
      <p:grpSpPr>
        <a:xfrm>
          <a:off x="0" y="0"/>
          <a:ext cx="0" cy="0"/>
          <a:chOff x="0" y="0"/>
          <a:chExt cx="0" cy="0"/>
        </a:xfrm>
      </p:grpSpPr>
      <p:sp>
        <p:nvSpPr>
          <p:cNvPr id="10557" name="Google Shape;10557;p93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935"/>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59" name="Google Shape;10559;p935"/>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VERİ ATAMA </a:t>
            </a:r>
            <a:endParaRPr sz="6000">
              <a:solidFill>
                <a:srgbClr val="000000"/>
              </a:solidFill>
              <a:latin typeface="Arial"/>
              <a:ea typeface="Arial"/>
              <a:cs typeface="Arial"/>
              <a:sym typeface="Arial"/>
            </a:endParaRPr>
          </a:p>
        </p:txBody>
      </p:sp>
      <p:pic>
        <p:nvPicPr>
          <p:cNvPr id="10560" name="Google Shape;10560;p93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61" name="Google Shape;10561;p935"/>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62" name="Google Shape;10562;p935"/>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63" name="Google Shape;10563;p935"/>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64" name="Google Shape;10564;p93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65" name="Google Shape;10565;p935"/>
          <p:cNvPicPr preferRelativeResize="0"/>
          <p:nvPr/>
        </p:nvPicPr>
        <p:blipFill rotWithShape="1">
          <a:blip r:embed="rId5">
            <a:alphaModFix/>
          </a:blip>
          <a:srcRect b="0" l="0" r="0" t="0"/>
          <a:stretch/>
        </p:blipFill>
        <p:spPr>
          <a:xfrm>
            <a:off x="9448800" y="3368975"/>
            <a:ext cx="5648548" cy="3305264"/>
          </a:xfrm>
          <a:prstGeom prst="rect">
            <a:avLst/>
          </a:prstGeom>
          <a:noFill/>
          <a:ln>
            <a:noFill/>
          </a:ln>
        </p:spPr>
      </p:pic>
      <p:pic>
        <p:nvPicPr>
          <p:cNvPr id="10566" name="Google Shape;10566;p935"/>
          <p:cNvPicPr preferRelativeResize="0"/>
          <p:nvPr/>
        </p:nvPicPr>
        <p:blipFill rotWithShape="1">
          <a:blip r:embed="rId6">
            <a:alphaModFix/>
          </a:blip>
          <a:srcRect b="0" l="0" r="0" t="0"/>
          <a:stretch/>
        </p:blipFill>
        <p:spPr>
          <a:xfrm>
            <a:off x="9175043" y="7106574"/>
            <a:ext cx="6766575" cy="1738375"/>
          </a:xfrm>
          <a:prstGeom prst="rect">
            <a:avLst/>
          </a:prstGeom>
          <a:noFill/>
          <a:ln>
            <a:noFill/>
          </a:ln>
        </p:spPr>
      </p:pic>
    </p:spTree>
  </p:cSld>
  <p:clrMapOvr>
    <a:masterClrMapping/>
  </p:clrMapOvr>
</p:sld>
</file>

<file path=ppt/slides/slide9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0" name="Shape 10570"/>
        <p:cNvGrpSpPr/>
        <p:nvPr/>
      </p:nvGrpSpPr>
      <p:grpSpPr>
        <a:xfrm>
          <a:off x="0" y="0"/>
          <a:ext cx="0" cy="0"/>
          <a:chOff x="0" y="0"/>
          <a:chExt cx="0" cy="0"/>
        </a:xfrm>
      </p:grpSpPr>
      <p:sp>
        <p:nvSpPr>
          <p:cNvPr id="10571" name="Google Shape;10571;p93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936"/>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73" name="Google Shape;10573;p936"/>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574" name="Google Shape;10574;p93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75" name="Google Shape;10575;p936"/>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76" name="Google Shape;10576;p936"/>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77" name="Google Shape;10577;p936"/>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78" name="Google Shape;10578;p93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79" name="Google Shape;10579;p936"/>
          <p:cNvPicPr preferRelativeResize="0"/>
          <p:nvPr/>
        </p:nvPicPr>
        <p:blipFill rotWithShape="1">
          <a:blip r:embed="rId5">
            <a:alphaModFix/>
          </a:blip>
          <a:srcRect b="0" l="0" r="0" t="0"/>
          <a:stretch/>
        </p:blipFill>
        <p:spPr>
          <a:xfrm>
            <a:off x="7063881" y="4388119"/>
            <a:ext cx="10746752" cy="2693100"/>
          </a:xfrm>
          <a:prstGeom prst="rect">
            <a:avLst/>
          </a:prstGeom>
          <a:noFill/>
          <a:ln>
            <a:noFill/>
          </a:ln>
        </p:spPr>
      </p:pic>
    </p:spTree>
  </p:cSld>
  <p:clrMapOvr>
    <a:masterClrMapping/>
  </p:clrMapOvr>
</p:sld>
</file>

<file path=ppt/slides/slide9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3" name="Shape 10583"/>
        <p:cNvGrpSpPr/>
        <p:nvPr/>
      </p:nvGrpSpPr>
      <p:grpSpPr>
        <a:xfrm>
          <a:off x="0" y="0"/>
          <a:ext cx="0" cy="0"/>
          <a:chOff x="0" y="0"/>
          <a:chExt cx="0" cy="0"/>
        </a:xfrm>
      </p:grpSpPr>
      <p:sp>
        <p:nvSpPr>
          <p:cNvPr id="10584" name="Google Shape;10584;p93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937"/>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586" name="Google Shape;10586;p937"/>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587" name="Google Shape;10587;p93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588" name="Google Shape;10588;p937"/>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589" name="Google Shape;10589;p937"/>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590" name="Google Shape;10590;p937"/>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591" name="Google Shape;10591;p93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592" name="Google Shape;10592;p937"/>
          <p:cNvPicPr preferRelativeResize="0"/>
          <p:nvPr/>
        </p:nvPicPr>
        <p:blipFill rotWithShape="1">
          <a:blip r:embed="rId5">
            <a:alphaModFix/>
          </a:blip>
          <a:srcRect b="0" l="0" r="0" t="0"/>
          <a:stretch/>
        </p:blipFill>
        <p:spPr>
          <a:xfrm>
            <a:off x="7311356" y="3920168"/>
            <a:ext cx="10550207" cy="2747332"/>
          </a:xfrm>
          <a:prstGeom prst="rect">
            <a:avLst/>
          </a:prstGeom>
          <a:noFill/>
          <a:ln>
            <a:noFill/>
          </a:ln>
        </p:spPr>
      </p:pic>
      <p:pic>
        <p:nvPicPr>
          <p:cNvPr id="10593" name="Google Shape;10593;p937"/>
          <p:cNvPicPr preferRelativeResize="0"/>
          <p:nvPr/>
        </p:nvPicPr>
        <p:blipFill rotWithShape="1">
          <a:blip r:embed="rId6">
            <a:alphaModFix/>
          </a:blip>
          <a:srcRect b="0" l="0" r="0" t="0"/>
          <a:stretch/>
        </p:blipFill>
        <p:spPr>
          <a:xfrm>
            <a:off x="7152657" y="7203803"/>
            <a:ext cx="5445759" cy="1981843"/>
          </a:xfrm>
          <a:prstGeom prst="rect">
            <a:avLst/>
          </a:prstGeom>
          <a:noFill/>
          <a:ln>
            <a:noFill/>
          </a:ln>
        </p:spPr>
      </p:pic>
      <p:pic>
        <p:nvPicPr>
          <p:cNvPr id="10594" name="Google Shape;10594;p937"/>
          <p:cNvPicPr preferRelativeResize="0"/>
          <p:nvPr/>
        </p:nvPicPr>
        <p:blipFill rotWithShape="1">
          <a:blip r:embed="rId7">
            <a:alphaModFix/>
          </a:blip>
          <a:srcRect b="0" l="0" r="0" t="0"/>
          <a:stretch/>
        </p:blipFill>
        <p:spPr>
          <a:xfrm>
            <a:off x="12954000" y="7203462"/>
            <a:ext cx="4376726" cy="1922373"/>
          </a:xfrm>
          <a:prstGeom prst="rect">
            <a:avLst/>
          </a:prstGeom>
          <a:noFill/>
          <a:ln>
            <a:noFill/>
          </a:ln>
        </p:spPr>
      </p:pic>
    </p:spTree>
  </p:cSld>
  <p:clrMapOvr>
    <a:masterClrMapping/>
  </p:clrMapOvr>
</p:sld>
</file>

<file path=ppt/slides/slide9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8" name="Shape 10598"/>
        <p:cNvGrpSpPr/>
        <p:nvPr/>
      </p:nvGrpSpPr>
      <p:grpSpPr>
        <a:xfrm>
          <a:off x="0" y="0"/>
          <a:ext cx="0" cy="0"/>
          <a:chOff x="0" y="0"/>
          <a:chExt cx="0" cy="0"/>
        </a:xfrm>
      </p:grpSpPr>
      <p:sp>
        <p:nvSpPr>
          <p:cNvPr id="10599" name="Google Shape;10599;p93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938"/>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601" name="Google Shape;10601;p938"/>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602" name="Google Shape;10602;p93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603" name="Google Shape;10603;p938"/>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604" name="Google Shape;10604;p938"/>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605" name="Google Shape;10605;p938"/>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606" name="Google Shape;10606;p93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07" name="Google Shape;10607;p938"/>
          <p:cNvPicPr preferRelativeResize="0"/>
          <p:nvPr/>
        </p:nvPicPr>
        <p:blipFill rotWithShape="1">
          <a:blip r:embed="rId5">
            <a:alphaModFix/>
          </a:blip>
          <a:srcRect b="0" l="0" r="0" t="0"/>
          <a:stretch/>
        </p:blipFill>
        <p:spPr>
          <a:xfrm>
            <a:off x="9448800" y="3324259"/>
            <a:ext cx="5715000" cy="4657177"/>
          </a:xfrm>
          <a:prstGeom prst="rect">
            <a:avLst/>
          </a:prstGeom>
          <a:noFill/>
          <a:ln>
            <a:noFill/>
          </a:ln>
        </p:spPr>
      </p:pic>
      <p:pic>
        <p:nvPicPr>
          <p:cNvPr id="10608" name="Google Shape;10608;p938"/>
          <p:cNvPicPr preferRelativeResize="0"/>
          <p:nvPr/>
        </p:nvPicPr>
        <p:blipFill rotWithShape="1">
          <a:blip r:embed="rId6">
            <a:alphaModFix/>
          </a:blip>
          <a:srcRect b="0" l="0" r="0" t="0"/>
          <a:stretch/>
        </p:blipFill>
        <p:spPr>
          <a:xfrm>
            <a:off x="9418470" y="8443260"/>
            <a:ext cx="5182323" cy="1086002"/>
          </a:xfrm>
          <a:prstGeom prst="rect">
            <a:avLst/>
          </a:prstGeom>
          <a:noFill/>
          <a:ln>
            <a:noFill/>
          </a:ln>
        </p:spPr>
      </p:pic>
    </p:spTree>
  </p:cSld>
  <p:clrMapOvr>
    <a:masterClrMapping/>
  </p:clrMapOvr>
</p:sld>
</file>

<file path=ppt/slides/slide9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2" name="Shape 10612"/>
        <p:cNvGrpSpPr/>
        <p:nvPr/>
      </p:nvGrpSpPr>
      <p:grpSpPr>
        <a:xfrm>
          <a:off x="0" y="0"/>
          <a:ext cx="0" cy="0"/>
          <a:chOff x="0" y="0"/>
          <a:chExt cx="0" cy="0"/>
        </a:xfrm>
      </p:grpSpPr>
      <p:sp>
        <p:nvSpPr>
          <p:cNvPr id="10613" name="Google Shape;10613;p93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939"/>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615" name="Google Shape;10615;p939"/>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616" name="Google Shape;10616;p93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617" name="Google Shape;10617;p939"/>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618" name="Google Shape;10618;p939"/>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619" name="Google Shape;10619;p939"/>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620" name="Google Shape;10620;p93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21" name="Google Shape;10621;p939"/>
          <p:cNvPicPr preferRelativeResize="0"/>
          <p:nvPr/>
        </p:nvPicPr>
        <p:blipFill rotWithShape="1">
          <a:blip r:embed="rId5">
            <a:alphaModFix/>
          </a:blip>
          <a:srcRect b="0" l="0" r="0" t="0"/>
          <a:stretch/>
        </p:blipFill>
        <p:spPr>
          <a:xfrm>
            <a:off x="8610600" y="3179458"/>
            <a:ext cx="7725846" cy="539304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94"/>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0" name="Google Shape;1160;p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61" name="Google Shape;1161;p94"/>
          <p:cNvSpPr txBox="1"/>
          <p:nvPr/>
        </p:nvSpPr>
        <p:spPr>
          <a:xfrm>
            <a:off x="4361417" y="800100"/>
            <a:ext cx="9565167" cy="576889"/>
          </a:xfrm>
          <a:prstGeom prst="rect">
            <a:avLst/>
          </a:prstGeom>
          <a:noFill/>
          <a:ln>
            <a:noFill/>
          </a:ln>
        </p:spPr>
        <p:txBody>
          <a:bodyPr anchorCtr="0" anchor="t" bIns="0" lIns="0" spcFirstLastPara="1" rIns="0" wrap="square" tIns="0">
            <a:spAutoFit/>
          </a:bodyPr>
          <a:lstStyle/>
          <a:p>
            <a:pPr indent="0" lvl="0" marL="0" marR="0" rtl="0" algn="ctr">
              <a:lnSpc>
                <a:spcPct val="60000"/>
              </a:lnSpc>
              <a:spcBef>
                <a:spcPts val="0"/>
              </a:spcBef>
              <a:spcAft>
                <a:spcPts val="0"/>
              </a:spcAft>
              <a:buNone/>
            </a:pPr>
            <a:r>
              <a:rPr lang="en-US" sz="6000">
                <a:solidFill>
                  <a:schemeClr val="lt1"/>
                </a:solidFill>
                <a:latin typeface="Arial"/>
                <a:ea typeface="Arial"/>
                <a:cs typeface="Arial"/>
                <a:sym typeface="Arial"/>
              </a:rPr>
              <a:t>SELECT COUNT DISTINCT</a:t>
            </a:r>
            <a:endParaRPr/>
          </a:p>
        </p:txBody>
      </p:sp>
      <p:pic>
        <p:nvPicPr>
          <p:cNvPr id="1162" name="Google Shape;1162;p94"/>
          <p:cNvPicPr preferRelativeResize="0"/>
          <p:nvPr/>
        </p:nvPicPr>
        <p:blipFill rotWithShape="1">
          <a:blip r:embed="rId4">
            <a:alphaModFix/>
          </a:blip>
          <a:srcRect b="0" l="0" r="0" t="0"/>
          <a:stretch/>
        </p:blipFill>
        <p:spPr>
          <a:xfrm>
            <a:off x="1961117" y="2400300"/>
            <a:ext cx="4800600" cy="6567488"/>
          </a:xfrm>
          <a:prstGeom prst="rect">
            <a:avLst/>
          </a:prstGeom>
          <a:noFill/>
          <a:ln>
            <a:noFill/>
          </a:ln>
        </p:spPr>
      </p:pic>
      <p:pic>
        <p:nvPicPr>
          <p:cNvPr id="1163" name="Google Shape;1163;p94"/>
          <p:cNvPicPr preferRelativeResize="0"/>
          <p:nvPr/>
        </p:nvPicPr>
        <p:blipFill rotWithShape="1">
          <a:blip r:embed="rId5">
            <a:alphaModFix/>
          </a:blip>
          <a:srcRect b="0" l="0" r="0" t="0"/>
          <a:stretch/>
        </p:blipFill>
        <p:spPr>
          <a:xfrm>
            <a:off x="3962400" y="4973239"/>
            <a:ext cx="13469585" cy="1981200"/>
          </a:xfrm>
          <a:prstGeom prst="rect">
            <a:avLst/>
          </a:prstGeom>
          <a:noFill/>
          <a:ln>
            <a:noFill/>
          </a:ln>
        </p:spPr>
      </p:pic>
    </p:spTree>
  </p:cSld>
  <p:clrMapOvr>
    <a:masterClrMapping/>
  </p:clrMapOvr>
</p:sld>
</file>

<file path=ppt/slides/slide9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5" name="Shape 10625"/>
        <p:cNvGrpSpPr/>
        <p:nvPr/>
      </p:nvGrpSpPr>
      <p:grpSpPr>
        <a:xfrm>
          <a:off x="0" y="0"/>
          <a:ext cx="0" cy="0"/>
          <a:chOff x="0" y="0"/>
          <a:chExt cx="0" cy="0"/>
        </a:xfrm>
      </p:grpSpPr>
      <p:sp>
        <p:nvSpPr>
          <p:cNvPr id="10626" name="Google Shape;10626;p94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940"/>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628" name="Google Shape;10628;p940"/>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629" name="Google Shape;10629;p94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630" name="Google Shape;10630;p940"/>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631" name="Google Shape;10631;p940"/>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632" name="Google Shape;10632;p940"/>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633" name="Google Shape;10633;p94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34" name="Google Shape;10634;p940"/>
          <p:cNvPicPr preferRelativeResize="0"/>
          <p:nvPr/>
        </p:nvPicPr>
        <p:blipFill rotWithShape="1">
          <a:blip r:embed="rId5">
            <a:alphaModFix/>
          </a:blip>
          <a:srcRect b="0" l="0" r="0" t="0"/>
          <a:stretch/>
        </p:blipFill>
        <p:spPr>
          <a:xfrm>
            <a:off x="8305800" y="2985345"/>
            <a:ext cx="8266162" cy="5630742"/>
          </a:xfrm>
          <a:prstGeom prst="rect">
            <a:avLst/>
          </a:prstGeom>
          <a:noFill/>
          <a:ln>
            <a:noFill/>
          </a:ln>
        </p:spPr>
      </p:pic>
      <p:pic>
        <p:nvPicPr>
          <p:cNvPr id="10635" name="Google Shape;10635;p940"/>
          <p:cNvPicPr preferRelativeResize="0"/>
          <p:nvPr/>
        </p:nvPicPr>
        <p:blipFill rotWithShape="1">
          <a:blip r:embed="rId6">
            <a:alphaModFix/>
          </a:blip>
          <a:srcRect b="0" l="0" r="0" t="0"/>
          <a:stretch/>
        </p:blipFill>
        <p:spPr>
          <a:xfrm>
            <a:off x="8187681" y="8903656"/>
            <a:ext cx="8169664" cy="755179"/>
          </a:xfrm>
          <a:prstGeom prst="rect">
            <a:avLst/>
          </a:prstGeom>
          <a:noFill/>
          <a:ln>
            <a:noFill/>
          </a:ln>
        </p:spPr>
      </p:pic>
    </p:spTree>
  </p:cSld>
  <p:clrMapOvr>
    <a:masterClrMapping/>
  </p:clrMapOvr>
</p:sld>
</file>

<file path=ppt/slides/slide9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9" name="Shape 10639"/>
        <p:cNvGrpSpPr/>
        <p:nvPr/>
      </p:nvGrpSpPr>
      <p:grpSpPr>
        <a:xfrm>
          <a:off x="0" y="0"/>
          <a:ext cx="0" cy="0"/>
          <a:chOff x="0" y="0"/>
          <a:chExt cx="0" cy="0"/>
        </a:xfrm>
      </p:grpSpPr>
      <p:sp>
        <p:nvSpPr>
          <p:cNvPr id="10640" name="Google Shape;10640;p94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941"/>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642" name="Google Shape;10642;p941"/>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643" name="Google Shape;10643;p94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644" name="Google Shape;10644;p941"/>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645" name="Google Shape;10645;p941"/>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646" name="Google Shape;10646;p941"/>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647" name="Google Shape;10647;p94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48" name="Google Shape;10648;p941"/>
          <p:cNvPicPr preferRelativeResize="0"/>
          <p:nvPr/>
        </p:nvPicPr>
        <p:blipFill rotWithShape="1">
          <a:blip r:embed="rId5">
            <a:alphaModFix/>
          </a:blip>
          <a:srcRect b="0" l="0" r="0" t="0"/>
          <a:stretch/>
        </p:blipFill>
        <p:spPr>
          <a:xfrm>
            <a:off x="7589637" y="4079960"/>
            <a:ext cx="9711001" cy="834940"/>
          </a:xfrm>
          <a:prstGeom prst="rect">
            <a:avLst/>
          </a:prstGeom>
          <a:noFill/>
          <a:ln>
            <a:noFill/>
          </a:ln>
        </p:spPr>
      </p:pic>
      <p:pic>
        <p:nvPicPr>
          <p:cNvPr id="10649" name="Google Shape;10649;p941"/>
          <p:cNvPicPr preferRelativeResize="0"/>
          <p:nvPr/>
        </p:nvPicPr>
        <p:blipFill rotWithShape="1">
          <a:blip r:embed="rId6">
            <a:alphaModFix/>
          </a:blip>
          <a:srcRect b="0" l="0" r="0" t="0"/>
          <a:stretch/>
        </p:blipFill>
        <p:spPr>
          <a:xfrm>
            <a:off x="9043846" y="5351027"/>
            <a:ext cx="6802582" cy="1523779"/>
          </a:xfrm>
          <a:prstGeom prst="rect">
            <a:avLst/>
          </a:prstGeom>
          <a:noFill/>
          <a:ln>
            <a:noFill/>
          </a:ln>
        </p:spPr>
      </p:pic>
    </p:spTree>
  </p:cSld>
  <p:clrMapOvr>
    <a:masterClrMapping/>
  </p:clrMapOvr>
</p:sld>
</file>

<file path=ppt/slides/slide9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3" name="Shape 10653"/>
        <p:cNvGrpSpPr/>
        <p:nvPr/>
      </p:nvGrpSpPr>
      <p:grpSpPr>
        <a:xfrm>
          <a:off x="0" y="0"/>
          <a:ext cx="0" cy="0"/>
          <a:chOff x="0" y="0"/>
          <a:chExt cx="0" cy="0"/>
        </a:xfrm>
      </p:grpSpPr>
      <p:sp>
        <p:nvSpPr>
          <p:cNvPr id="10654" name="Google Shape;10654;p94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942"/>
          <p:cNvSpPr txBox="1"/>
          <p:nvPr/>
        </p:nvSpPr>
        <p:spPr>
          <a:xfrm>
            <a:off x="932527" y="3459913"/>
            <a:ext cx="4630073" cy="1150187"/>
          </a:xfrm>
          <a:prstGeom prst="rect">
            <a:avLst/>
          </a:prstGeom>
          <a:noFill/>
          <a:ln>
            <a:noFill/>
          </a:ln>
        </p:spPr>
        <p:txBody>
          <a:bodyPr anchorCtr="0" anchor="t" bIns="0" lIns="0" spcFirstLastPara="1" rIns="0" wrap="square" tIns="0">
            <a:spAutoFit/>
          </a:bodyPr>
          <a:lstStyle/>
          <a:p>
            <a:pPr indent="0" lvl="0" marL="0" marR="0" rtl="0" algn="ctr">
              <a:lnSpc>
                <a:spcPct val="231136"/>
              </a:lnSpc>
              <a:spcBef>
                <a:spcPts val="0"/>
              </a:spcBef>
              <a:spcAft>
                <a:spcPts val="0"/>
              </a:spcAft>
              <a:buNone/>
            </a:pPr>
            <a:r>
              <a:rPr lang="en-US" sz="4400">
                <a:solidFill>
                  <a:schemeClr val="lt1"/>
                </a:solidFill>
                <a:latin typeface="Arial"/>
                <a:ea typeface="Arial"/>
                <a:cs typeface="Arial"/>
                <a:sym typeface="Arial"/>
              </a:rPr>
              <a:t>DEĞİŞKENLER</a:t>
            </a:r>
            <a:endParaRPr sz="4400">
              <a:solidFill>
                <a:schemeClr val="lt1"/>
              </a:solidFill>
              <a:latin typeface="Arial"/>
              <a:ea typeface="Arial"/>
              <a:cs typeface="Arial"/>
              <a:sym typeface="Arial"/>
            </a:endParaRPr>
          </a:p>
        </p:txBody>
      </p:sp>
      <p:sp>
        <p:nvSpPr>
          <p:cNvPr id="10656" name="Google Shape;10656;p942"/>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DEĞİŞKENE SORGUDA KULLANMA</a:t>
            </a:r>
            <a:endParaRPr sz="6000">
              <a:solidFill>
                <a:srgbClr val="000000"/>
              </a:solidFill>
              <a:latin typeface="Arial"/>
              <a:ea typeface="Arial"/>
              <a:cs typeface="Arial"/>
              <a:sym typeface="Arial"/>
            </a:endParaRPr>
          </a:p>
        </p:txBody>
      </p:sp>
      <p:pic>
        <p:nvPicPr>
          <p:cNvPr id="10657" name="Google Shape;10657;p94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0658" name="Google Shape;10658;p942"/>
          <p:cNvPicPr preferRelativeResize="0"/>
          <p:nvPr/>
        </p:nvPicPr>
        <p:blipFill rotWithShape="1">
          <a:blip r:embed="rId4">
            <a:alphaModFix/>
          </a:blip>
          <a:srcRect b="0" l="0" r="0" t="0"/>
          <a:stretch/>
        </p:blipFill>
        <p:spPr>
          <a:xfrm>
            <a:off x="-228600" y="5800716"/>
            <a:ext cx="3302016" cy="1857384"/>
          </a:xfrm>
          <a:prstGeom prst="rect">
            <a:avLst/>
          </a:prstGeom>
          <a:noFill/>
          <a:ln>
            <a:noFill/>
          </a:ln>
        </p:spPr>
      </p:pic>
      <p:sp>
        <p:nvSpPr>
          <p:cNvPr id="10659" name="Google Shape;10659;p942"/>
          <p:cNvSpPr txBox="1"/>
          <p:nvPr/>
        </p:nvSpPr>
        <p:spPr>
          <a:xfrm>
            <a:off x="1515135" y="5652848"/>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 TANIMLAMA</a:t>
            </a:r>
            <a:endParaRPr sz="2400">
              <a:solidFill>
                <a:srgbClr val="FFFFFF"/>
              </a:solidFill>
              <a:latin typeface="Arial"/>
              <a:ea typeface="Arial"/>
              <a:cs typeface="Arial"/>
              <a:sym typeface="Arial"/>
            </a:endParaRPr>
          </a:p>
        </p:txBody>
      </p:sp>
      <p:sp>
        <p:nvSpPr>
          <p:cNvPr id="10660" name="Google Shape;10660;p942"/>
          <p:cNvSpPr txBox="1"/>
          <p:nvPr/>
        </p:nvSpPr>
        <p:spPr>
          <a:xfrm>
            <a:off x="1522062" y="6407435"/>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DEĞİŞKENE VERİ ATAMA</a:t>
            </a:r>
            <a:endParaRPr sz="2400">
              <a:solidFill>
                <a:srgbClr val="FFFFFF"/>
              </a:solidFill>
              <a:latin typeface="Arial"/>
              <a:ea typeface="Arial"/>
              <a:cs typeface="Arial"/>
              <a:sym typeface="Arial"/>
            </a:endParaRPr>
          </a:p>
        </p:txBody>
      </p:sp>
      <p:sp>
        <p:nvSpPr>
          <p:cNvPr id="10661" name="Google Shape;10661;p94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62" name="Google Shape;10662;p942"/>
          <p:cNvPicPr preferRelativeResize="0"/>
          <p:nvPr/>
        </p:nvPicPr>
        <p:blipFill rotWithShape="1">
          <a:blip r:embed="rId5">
            <a:alphaModFix/>
          </a:blip>
          <a:srcRect b="0" l="0" r="0" t="0"/>
          <a:stretch/>
        </p:blipFill>
        <p:spPr>
          <a:xfrm>
            <a:off x="8135316" y="3197392"/>
            <a:ext cx="8545173" cy="5768711"/>
          </a:xfrm>
          <a:prstGeom prst="rect">
            <a:avLst/>
          </a:prstGeom>
          <a:noFill/>
          <a:ln>
            <a:noFill/>
          </a:ln>
        </p:spPr>
      </p:pic>
    </p:spTree>
  </p:cSld>
  <p:clrMapOvr>
    <a:masterClrMapping/>
  </p:clrMapOvr>
</p:sld>
</file>

<file path=ppt/slides/slide9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6" name="Shape 10666"/>
        <p:cNvGrpSpPr/>
        <p:nvPr/>
      </p:nvGrpSpPr>
      <p:grpSpPr>
        <a:xfrm>
          <a:off x="0" y="0"/>
          <a:ext cx="0" cy="0"/>
          <a:chOff x="0" y="0"/>
          <a:chExt cx="0" cy="0"/>
        </a:xfrm>
      </p:grpSpPr>
      <p:pic>
        <p:nvPicPr>
          <p:cNvPr id="10667" name="Google Shape;10667;p943"/>
          <p:cNvPicPr preferRelativeResize="0"/>
          <p:nvPr/>
        </p:nvPicPr>
        <p:blipFill rotWithShape="1">
          <a:blip r:embed="rId3">
            <a:alphaModFix/>
          </a:blip>
          <a:srcRect b="0" l="0" r="0" t="0"/>
          <a:stretch/>
        </p:blipFill>
        <p:spPr>
          <a:xfrm>
            <a:off x="7162800" y="5607145"/>
            <a:ext cx="9859930" cy="4373791"/>
          </a:xfrm>
          <a:prstGeom prst="rect">
            <a:avLst/>
          </a:prstGeom>
          <a:noFill/>
          <a:ln>
            <a:noFill/>
          </a:ln>
        </p:spPr>
      </p:pic>
      <p:sp>
        <p:nvSpPr>
          <p:cNvPr id="10668" name="Google Shape;10668;p94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943"/>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DEĞİŞKENE SORGUDA KULLANMA</a:t>
            </a:r>
            <a:endParaRPr sz="6000">
              <a:solidFill>
                <a:schemeClr val="lt1"/>
              </a:solidFill>
              <a:latin typeface="Arial"/>
              <a:ea typeface="Arial"/>
              <a:cs typeface="Arial"/>
              <a:sym typeface="Arial"/>
            </a:endParaRPr>
          </a:p>
        </p:txBody>
      </p:sp>
      <p:pic>
        <p:nvPicPr>
          <p:cNvPr id="10670" name="Google Shape;10670;p943"/>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0671" name="Google Shape;10671;p94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72" name="Google Shape;10672;p943"/>
          <p:cNvPicPr preferRelativeResize="0"/>
          <p:nvPr/>
        </p:nvPicPr>
        <p:blipFill rotWithShape="1">
          <a:blip r:embed="rId5">
            <a:alphaModFix/>
          </a:blip>
          <a:srcRect b="0" l="0" r="0" t="0"/>
          <a:stretch/>
        </p:blipFill>
        <p:spPr>
          <a:xfrm>
            <a:off x="228599" y="2235649"/>
            <a:ext cx="9550805" cy="3365051"/>
          </a:xfrm>
          <a:prstGeom prst="rect">
            <a:avLst/>
          </a:prstGeom>
          <a:noFill/>
          <a:ln>
            <a:noFill/>
          </a:ln>
        </p:spPr>
      </p:pic>
    </p:spTree>
  </p:cSld>
  <p:clrMapOvr>
    <a:masterClrMapping/>
  </p:clrMapOvr>
</p:sld>
</file>

<file path=ppt/slides/slide9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6" name="Shape 10676"/>
        <p:cNvGrpSpPr/>
        <p:nvPr/>
      </p:nvGrpSpPr>
      <p:grpSpPr>
        <a:xfrm>
          <a:off x="0" y="0"/>
          <a:ext cx="0" cy="0"/>
          <a:chOff x="0" y="0"/>
          <a:chExt cx="0" cy="0"/>
        </a:xfrm>
      </p:grpSpPr>
      <p:sp>
        <p:nvSpPr>
          <p:cNvPr id="10677" name="Google Shape;10677;p94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944"/>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GLOBAL DEĞİŞKENLER</a:t>
            </a:r>
            <a:endParaRPr sz="6000">
              <a:solidFill>
                <a:schemeClr val="lt1"/>
              </a:solidFill>
              <a:latin typeface="Arial"/>
              <a:ea typeface="Arial"/>
              <a:cs typeface="Arial"/>
              <a:sym typeface="Arial"/>
            </a:endParaRPr>
          </a:p>
        </p:txBody>
      </p:sp>
      <p:pic>
        <p:nvPicPr>
          <p:cNvPr id="10679" name="Google Shape;10679;p94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680" name="Google Shape;10680;p94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681" name="Google Shape;10681;p944"/>
          <p:cNvPicPr preferRelativeResize="0"/>
          <p:nvPr/>
        </p:nvPicPr>
        <p:blipFill rotWithShape="1">
          <a:blip r:embed="rId4">
            <a:alphaModFix/>
          </a:blip>
          <a:srcRect b="0" l="0" r="0" t="0"/>
          <a:stretch/>
        </p:blipFill>
        <p:spPr>
          <a:xfrm>
            <a:off x="1143000" y="2634998"/>
            <a:ext cx="9792860" cy="4472329"/>
          </a:xfrm>
          <a:prstGeom prst="rect">
            <a:avLst/>
          </a:prstGeom>
          <a:noFill/>
          <a:ln>
            <a:noFill/>
          </a:ln>
        </p:spPr>
      </p:pic>
      <p:pic>
        <p:nvPicPr>
          <p:cNvPr id="10682" name="Google Shape;10682;p944"/>
          <p:cNvPicPr preferRelativeResize="0"/>
          <p:nvPr/>
        </p:nvPicPr>
        <p:blipFill rotWithShape="1">
          <a:blip r:embed="rId5">
            <a:alphaModFix/>
          </a:blip>
          <a:srcRect b="0" l="0" r="0" t="0"/>
          <a:stretch/>
        </p:blipFill>
        <p:spPr>
          <a:xfrm>
            <a:off x="9601200" y="4660446"/>
            <a:ext cx="6172200" cy="5131254"/>
          </a:xfrm>
          <a:prstGeom prst="rect">
            <a:avLst/>
          </a:prstGeom>
          <a:noFill/>
          <a:ln>
            <a:noFill/>
          </a:ln>
        </p:spPr>
      </p:pic>
    </p:spTree>
  </p:cSld>
  <p:clrMapOvr>
    <a:masterClrMapping/>
  </p:clrMapOvr>
</p:sld>
</file>

<file path=ppt/slides/slide9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6" name="Shape 10686"/>
        <p:cNvGrpSpPr/>
        <p:nvPr/>
      </p:nvGrpSpPr>
      <p:grpSpPr>
        <a:xfrm>
          <a:off x="0" y="0"/>
          <a:ext cx="0" cy="0"/>
          <a:chOff x="0" y="0"/>
          <a:chExt cx="0" cy="0"/>
        </a:xfrm>
      </p:grpSpPr>
      <p:pic>
        <p:nvPicPr>
          <p:cNvPr id="10687" name="Google Shape;10687;p945"/>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688" name="Google Shape;10688;p945"/>
          <p:cNvGrpSpPr/>
          <p:nvPr/>
        </p:nvGrpSpPr>
        <p:grpSpPr>
          <a:xfrm>
            <a:off x="412527" y="7505700"/>
            <a:ext cx="17456373" cy="2197069"/>
            <a:chOff x="-8944109" y="3388091"/>
            <a:chExt cx="20479687" cy="2929429"/>
          </a:xfrm>
        </p:grpSpPr>
        <p:sp>
          <p:nvSpPr>
            <p:cNvPr id="10689" name="Google Shape;10689;p945"/>
            <p:cNvSpPr txBox="1"/>
            <p:nvPr/>
          </p:nvSpPr>
          <p:spPr>
            <a:xfrm>
              <a:off x="-8944109" y="3388091"/>
              <a:ext cx="13462001"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690" name="Google Shape;10690;p945"/>
            <p:cNvSpPr txBox="1"/>
            <p:nvPr/>
          </p:nvSpPr>
          <p:spPr>
            <a:xfrm>
              <a:off x="-6835568" y="5420094"/>
              <a:ext cx="18371146"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Kullanıcı Tanımlı Fonksiyonlar : Scaler</a:t>
              </a:r>
              <a:endParaRPr b="1" sz="6000">
                <a:solidFill>
                  <a:srgbClr val="E46232"/>
                </a:solidFill>
                <a:latin typeface="Arial"/>
                <a:ea typeface="Arial"/>
                <a:cs typeface="Arial"/>
                <a:sym typeface="Arial"/>
              </a:endParaRPr>
            </a:p>
          </p:txBody>
        </p:sp>
      </p:grpSp>
    </p:spTree>
  </p:cSld>
  <p:clrMapOvr>
    <a:masterClrMapping/>
  </p:clrMapOvr>
</p:sld>
</file>

<file path=ppt/slides/slide9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4" name="Shape 10694"/>
        <p:cNvGrpSpPr/>
        <p:nvPr/>
      </p:nvGrpSpPr>
      <p:grpSpPr>
        <a:xfrm>
          <a:off x="0" y="0"/>
          <a:ext cx="0" cy="0"/>
          <a:chOff x="0" y="0"/>
          <a:chExt cx="0" cy="0"/>
        </a:xfrm>
      </p:grpSpPr>
      <p:sp>
        <p:nvSpPr>
          <p:cNvPr id="10695" name="Google Shape;10695;p946"/>
          <p:cNvSpPr txBox="1"/>
          <p:nvPr/>
        </p:nvSpPr>
        <p:spPr>
          <a:xfrm>
            <a:off x="9523116" y="110430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696" name="Google Shape;10696;p94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946"/>
          <p:cNvSpPr txBox="1"/>
          <p:nvPr/>
        </p:nvSpPr>
        <p:spPr>
          <a:xfrm>
            <a:off x="990600" y="3550179"/>
            <a:ext cx="5582475" cy="3186642"/>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SCALER - KULLANICI TANIMLI FONKSİYONLAR</a:t>
            </a:r>
            <a:endParaRPr sz="4000">
              <a:solidFill>
                <a:srgbClr val="FFFFFF"/>
              </a:solidFill>
              <a:latin typeface="Arial"/>
              <a:ea typeface="Arial"/>
              <a:cs typeface="Arial"/>
              <a:sym typeface="Arial"/>
            </a:endParaRPr>
          </a:p>
        </p:txBody>
      </p:sp>
      <p:sp>
        <p:nvSpPr>
          <p:cNvPr id="10698" name="Google Shape;10698;p946"/>
          <p:cNvSpPr txBox="1"/>
          <p:nvPr/>
        </p:nvSpPr>
        <p:spPr>
          <a:xfrm>
            <a:off x="10713720" y="9525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SCALER KULLANICI TANIMLI FONKSİYONLAR TANIMI</a:t>
            </a:r>
            <a:endParaRPr sz="3000">
              <a:solidFill>
                <a:srgbClr val="000000"/>
              </a:solidFill>
              <a:latin typeface="Arial"/>
              <a:ea typeface="Arial"/>
              <a:cs typeface="Arial"/>
              <a:sym typeface="Arial"/>
            </a:endParaRPr>
          </a:p>
        </p:txBody>
      </p:sp>
      <p:sp>
        <p:nvSpPr>
          <p:cNvPr id="10699" name="Google Shape;10699;p946"/>
          <p:cNvSpPr txBox="1"/>
          <p:nvPr/>
        </p:nvSpPr>
        <p:spPr>
          <a:xfrm>
            <a:off x="10806335" y="324296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SCALER FONK.YARATMAK</a:t>
            </a:r>
            <a:endParaRPr sz="3000">
              <a:solidFill>
                <a:srgbClr val="000000"/>
              </a:solidFill>
              <a:latin typeface="Arial"/>
              <a:ea typeface="Arial"/>
              <a:cs typeface="Arial"/>
              <a:sym typeface="Arial"/>
            </a:endParaRPr>
          </a:p>
        </p:txBody>
      </p:sp>
      <p:sp>
        <p:nvSpPr>
          <p:cNvPr id="10700" name="Google Shape;10700;p946"/>
          <p:cNvSpPr txBox="1"/>
          <p:nvPr/>
        </p:nvSpPr>
        <p:spPr>
          <a:xfrm>
            <a:off x="9523116" y="317123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0701" name="Google Shape;10701;p946"/>
          <p:cNvCxnSpPr/>
          <p:nvPr/>
        </p:nvCxnSpPr>
        <p:spPr>
          <a:xfrm>
            <a:off x="9430703" y="2333030"/>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0702" name="Google Shape;10702;p946"/>
          <p:cNvCxnSpPr/>
          <p:nvPr/>
        </p:nvCxnSpPr>
        <p:spPr>
          <a:xfrm>
            <a:off x="9430703" y="408563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703" name="Google Shape;10703;p94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04" name="Google Shape;10704;p946"/>
          <p:cNvSpPr txBox="1"/>
          <p:nvPr/>
        </p:nvSpPr>
        <p:spPr>
          <a:xfrm>
            <a:off x="10824432" y="507176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SCALER FONK.ÇAĞIRMAK</a:t>
            </a:r>
            <a:endParaRPr sz="3000">
              <a:solidFill>
                <a:srgbClr val="000000"/>
              </a:solidFill>
              <a:latin typeface="Arial"/>
              <a:ea typeface="Arial"/>
              <a:cs typeface="Arial"/>
              <a:sym typeface="Arial"/>
            </a:endParaRPr>
          </a:p>
        </p:txBody>
      </p:sp>
      <p:sp>
        <p:nvSpPr>
          <p:cNvPr id="10705" name="Google Shape;10705;p946"/>
          <p:cNvSpPr txBox="1"/>
          <p:nvPr/>
        </p:nvSpPr>
        <p:spPr>
          <a:xfrm>
            <a:off x="9541213" y="500003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sz="4500">
              <a:solidFill>
                <a:srgbClr val="E46232"/>
              </a:solidFill>
              <a:latin typeface="Arial"/>
              <a:ea typeface="Arial"/>
              <a:cs typeface="Arial"/>
              <a:sym typeface="Arial"/>
            </a:endParaRPr>
          </a:p>
        </p:txBody>
      </p:sp>
      <p:cxnSp>
        <p:nvCxnSpPr>
          <p:cNvPr id="10706" name="Google Shape;10706;p946"/>
          <p:cNvCxnSpPr/>
          <p:nvPr/>
        </p:nvCxnSpPr>
        <p:spPr>
          <a:xfrm>
            <a:off x="9448800" y="591443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707" name="Google Shape;10707;p946"/>
          <p:cNvSpPr txBox="1"/>
          <p:nvPr/>
        </p:nvSpPr>
        <p:spPr>
          <a:xfrm>
            <a:off x="10824432" y="697676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ALTER SCALER FONK.</a:t>
            </a:r>
            <a:endParaRPr sz="3000">
              <a:solidFill>
                <a:srgbClr val="000000"/>
              </a:solidFill>
              <a:latin typeface="Arial"/>
              <a:ea typeface="Arial"/>
              <a:cs typeface="Arial"/>
              <a:sym typeface="Arial"/>
            </a:endParaRPr>
          </a:p>
        </p:txBody>
      </p:sp>
      <p:sp>
        <p:nvSpPr>
          <p:cNvPr id="10708" name="Google Shape;10708;p946"/>
          <p:cNvSpPr txBox="1"/>
          <p:nvPr/>
        </p:nvSpPr>
        <p:spPr>
          <a:xfrm>
            <a:off x="9541213" y="690503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sz="4500">
              <a:solidFill>
                <a:srgbClr val="E46232"/>
              </a:solidFill>
              <a:latin typeface="Arial"/>
              <a:ea typeface="Arial"/>
              <a:cs typeface="Arial"/>
              <a:sym typeface="Arial"/>
            </a:endParaRPr>
          </a:p>
        </p:txBody>
      </p:sp>
      <p:cxnSp>
        <p:nvCxnSpPr>
          <p:cNvPr id="10709" name="Google Shape;10709;p946"/>
          <p:cNvCxnSpPr/>
          <p:nvPr/>
        </p:nvCxnSpPr>
        <p:spPr>
          <a:xfrm>
            <a:off x="9448800" y="781943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710" name="Google Shape;10710;p946"/>
          <p:cNvSpPr txBox="1"/>
          <p:nvPr/>
        </p:nvSpPr>
        <p:spPr>
          <a:xfrm>
            <a:off x="10824432" y="8796635"/>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DROP ETMEK</a:t>
            </a:r>
            <a:endParaRPr sz="3000">
              <a:solidFill>
                <a:srgbClr val="000000"/>
              </a:solidFill>
              <a:latin typeface="Arial"/>
              <a:ea typeface="Arial"/>
              <a:cs typeface="Arial"/>
              <a:sym typeface="Arial"/>
            </a:endParaRPr>
          </a:p>
        </p:txBody>
      </p:sp>
      <p:sp>
        <p:nvSpPr>
          <p:cNvPr id="10711" name="Google Shape;10711;p946"/>
          <p:cNvSpPr txBox="1"/>
          <p:nvPr/>
        </p:nvSpPr>
        <p:spPr>
          <a:xfrm>
            <a:off x="9541213" y="87249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05</a:t>
            </a:r>
            <a:endParaRPr sz="4500">
              <a:solidFill>
                <a:srgbClr val="E46232"/>
              </a:solidFill>
              <a:latin typeface="Arial"/>
              <a:ea typeface="Arial"/>
              <a:cs typeface="Arial"/>
              <a:sym typeface="Arial"/>
            </a:endParaRPr>
          </a:p>
        </p:txBody>
      </p:sp>
      <p:cxnSp>
        <p:nvCxnSpPr>
          <p:cNvPr id="10712" name="Google Shape;10712;p946"/>
          <p:cNvCxnSpPr/>
          <p:nvPr/>
        </p:nvCxnSpPr>
        <p:spPr>
          <a:xfrm>
            <a:off x="9448800" y="963930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9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6" name="Shape 10716"/>
        <p:cNvGrpSpPr/>
        <p:nvPr/>
      </p:nvGrpSpPr>
      <p:grpSpPr>
        <a:xfrm>
          <a:off x="0" y="0"/>
          <a:ext cx="0" cy="0"/>
          <a:chOff x="0" y="0"/>
          <a:chExt cx="0" cy="0"/>
        </a:xfrm>
      </p:grpSpPr>
      <p:sp>
        <p:nvSpPr>
          <p:cNvPr id="10717" name="Google Shape;10717;p94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947"/>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KULL.FONK.TANIMI</a:t>
            </a:r>
            <a:endParaRPr sz="6000">
              <a:solidFill>
                <a:schemeClr val="lt1"/>
              </a:solidFill>
              <a:latin typeface="Arial"/>
              <a:ea typeface="Arial"/>
              <a:cs typeface="Arial"/>
              <a:sym typeface="Arial"/>
            </a:endParaRPr>
          </a:p>
        </p:txBody>
      </p:sp>
      <p:pic>
        <p:nvPicPr>
          <p:cNvPr id="10719" name="Google Shape;10719;p94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20" name="Google Shape;10720;p94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21" name="Google Shape;10721;p947"/>
          <p:cNvPicPr preferRelativeResize="0"/>
          <p:nvPr/>
        </p:nvPicPr>
        <p:blipFill rotWithShape="1">
          <a:blip r:embed="rId4">
            <a:alphaModFix/>
          </a:blip>
          <a:srcRect b="0" l="0" r="0" t="0"/>
          <a:stretch/>
        </p:blipFill>
        <p:spPr>
          <a:xfrm>
            <a:off x="1066800" y="3884652"/>
            <a:ext cx="16484286" cy="2517697"/>
          </a:xfrm>
          <a:prstGeom prst="rect">
            <a:avLst/>
          </a:prstGeom>
          <a:noFill/>
          <a:ln>
            <a:noFill/>
          </a:ln>
        </p:spPr>
      </p:pic>
    </p:spTree>
  </p:cSld>
  <p:clrMapOvr>
    <a:masterClrMapping/>
  </p:clrMapOvr>
</p:sld>
</file>

<file path=ppt/slides/slide9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5" name="Shape 10725"/>
        <p:cNvGrpSpPr/>
        <p:nvPr/>
      </p:nvGrpSpPr>
      <p:grpSpPr>
        <a:xfrm>
          <a:off x="0" y="0"/>
          <a:ext cx="0" cy="0"/>
          <a:chOff x="0" y="0"/>
          <a:chExt cx="0" cy="0"/>
        </a:xfrm>
      </p:grpSpPr>
      <p:sp>
        <p:nvSpPr>
          <p:cNvPr id="10726" name="Google Shape;10726;p94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948"/>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KULL.FONK.TANIMI</a:t>
            </a:r>
            <a:endParaRPr sz="6000">
              <a:solidFill>
                <a:schemeClr val="lt1"/>
              </a:solidFill>
              <a:latin typeface="Arial"/>
              <a:ea typeface="Arial"/>
              <a:cs typeface="Arial"/>
              <a:sym typeface="Arial"/>
            </a:endParaRPr>
          </a:p>
        </p:txBody>
      </p:sp>
      <p:pic>
        <p:nvPicPr>
          <p:cNvPr id="10728" name="Google Shape;10728;p94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29" name="Google Shape;10729;p94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30" name="Google Shape;10730;p948"/>
          <p:cNvPicPr preferRelativeResize="0"/>
          <p:nvPr/>
        </p:nvPicPr>
        <p:blipFill rotWithShape="1">
          <a:blip r:embed="rId4">
            <a:alphaModFix/>
          </a:blip>
          <a:srcRect b="0" l="0" r="0" t="0"/>
          <a:stretch/>
        </p:blipFill>
        <p:spPr>
          <a:xfrm>
            <a:off x="1828800" y="3009900"/>
            <a:ext cx="15336922" cy="4267200"/>
          </a:xfrm>
          <a:prstGeom prst="rect">
            <a:avLst/>
          </a:prstGeom>
          <a:noFill/>
          <a:ln>
            <a:noFill/>
          </a:ln>
        </p:spPr>
      </p:pic>
    </p:spTree>
  </p:cSld>
  <p:clrMapOvr>
    <a:masterClrMapping/>
  </p:clrMapOvr>
</p:sld>
</file>

<file path=ppt/slides/slide9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4" name="Shape 10734"/>
        <p:cNvGrpSpPr/>
        <p:nvPr/>
      </p:nvGrpSpPr>
      <p:grpSpPr>
        <a:xfrm>
          <a:off x="0" y="0"/>
          <a:ext cx="0" cy="0"/>
          <a:chOff x="0" y="0"/>
          <a:chExt cx="0" cy="0"/>
        </a:xfrm>
      </p:grpSpPr>
      <p:sp>
        <p:nvSpPr>
          <p:cNvPr id="10735" name="Google Shape;10735;p94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949"/>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KULL.FONK.YARATMAK</a:t>
            </a:r>
            <a:endParaRPr sz="6000">
              <a:solidFill>
                <a:schemeClr val="lt1"/>
              </a:solidFill>
              <a:latin typeface="Arial"/>
              <a:ea typeface="Arial"/>
              <a:cs typeface="Arial"/>
              <a:sym typeface="Arial"/>
            </a:endParaRPr>
          </a:p>
        </p:txBody>
      </p:sp>
      <p:pic>
        <p:nvPicPr>
          <p:cNvPr id="10737" name="Google Shape;10737;p94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38" name="Google Shape;10738;p94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39" name="Google Shape;10739;p949"/>
          <p:cNvPicPr preferRelativeResize="0"/>
          <p:nvPr/>
        </p:nvPicPr>
        <p:blipFill rotWithShape="1">
          <a:blip r:embed="rId4">
            <a:alphaModFix/>
          </a:blip>
          <a:srcRect b="0" l="0" r="0" t="0"/>
          <a:stretch/>
        </p:blipFill>
        <p:spPr>
          <a:xfrm>
            <a:off x="3040843" y="2102209"/>
            <a:ext cx="12275357" cy="608258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95"/>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9" name="Google Shape;1169;p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0" name="Google Shape;1170;p95"/>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KOLON BELRİTMEDEN SELECT</a:t>
            </a:r>
            <a:endParaRPr/>
          </a:p>
        </p:txBody>
      </p:sp>
      <p:pic>
        <p:nvPicPr>
          <p:cNvPr id="1171" name="Google Shape;1171;p95"/>
          <p:cNvPicPr preferRelativeResize="0"/>
          <p:nvPr/>
        </p:nvPicPr>
        <p:blipFill rotWithShape="1">
          <a:blip r:embed="rId4">
            <a:alphaModFix/>
          </a:blip>
          <a:srcRect b="0" l="0" r="0" t="0"/>
          <a:stretch/>
        </p:blipFill>
        <p:spPr>
          <a:xfrm>
            <a:off x="6324600" y="2646761"/>
            <a:ext cx="4419600" cy="7189629"/>
          </a:xfrm>
          <a:prstGeom prst="rect">
            <a:avLst/>
          </a:prstGeom>
          <a:noFill/>
          <a:ln>
            <a:noFill/>
          </a:ln>
        </p:spPr>
      </p:pic>
    </p:spTree>
  </p:cSld>
  <p:clrMapOvr>
    <a:masterClrMapping/>
  </p:clrMapOvr>
</p:sld>
</file>

<file path=ppt/slides/slide9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3" name="Shape 10743"/>
        <p:cNvGrpSpPr/>
        <p:nvPr/>
      </p:nvGrpSpPr>
      <p:grpSpPr>
        <a:xfrm>
          <a:off x="0" y="0"/>
          <a:ext cx="0" cy="0"/>
          <a:chOff x="0" y="0"/>
          <a:chExt cx="0" cy="0"/>
        </a:xfrm>
      </p:grpSpPr>
      <p:sp>
        <p:nvSpPr>
          <p:cNvPr id="10744" name="Google Shape;10744;p95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950"/>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KULL.FONK.YARATMAK</a:t>
            </a:r>
            <a:endParaRPr sz="6000">
              <a:solidFill>
                <a:schemeClr val="lt1"/>
              </a:solidFill>
              <a:latin typeface="Arial"/>
              <a:ea typeface="Arial"/>
              <a:cs typeface="Arial"/>
              <a:sym typeface="Arial"/>
            </a:endParaRPr>
          </a:p>
        </p:txBody>
      </p:sp>
      <p:pic>
        <p:nvPicPr>
          <p:cNvPr id="10746" name="Google Shape;10746;p95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47" name="Google Shape;10747;p95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48" name="Google Shape;10748;p950"/>
          <p:cNvPicPr preferRelativeResize="0"/>
          <p:nvPr/>
        </p:nvPicPr>
        <p:blipFill rotWithShape="1">
          <a:blip r:embed="rId4">
            <a:alphaModFix/>
          </a:blip>
          <a:srcRect b="0" l="0" r="0" t="0"/>
          <a:stretch/>
        </p:blipFill>
        <p:spPr>
          <a:xfrm>
            <a:off x="3657600" y="2552700"/>
            <a:ext cx="11177916" cy="5181600"/>
          </a:xfrm>
          <a:prstGeom prst="rect">
            <a:avLst/>
          </a:prstGeom>
          <a:noFill/>
          <a:ln>
            <a:noFill/>
          </a:ln>
        </p:spPr>
      </p:pic>
    </p:spTree>
  </p:cSld>
  <p:clrMapOvr>
    <a:masterClrMapping/>
  </p:clrMapOvr>
</p:sld>
</file>

<file path=ppt/slides/slide9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2" name="Shape 10752"/>
        <p:cNvGrpSpPr/>
        <p:nvPr/>
      </p:nvGrpSpPr>
      <p:grpSpPr>
        <a:xfrm>
          <a:off x="0" y="0"/>
          <a:ext cx="0" cy="0"/>
          <a:chOff x="0" y="0"/>
          <a:chExt cx="0" cy="0"/>
        </a:xfrm>
      </p:grpSpPr>
      <p:sp>
        <p:nvSpPr>
          <p:cNvPr id="10753" name="Google Shape;10753;p95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951"/>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KULL.FONK.ÇAĞIRMAK</a:t>
            </a:r>
            <a:endParaRPr sz="6000">
              <a:solidFill>
                <a:schemeClr val="lt1"/>
              </a:solidFill>
              <a:latin typeface="Arial"/>
              <a:ea typeface="Arial"/>
              <a:cs typeface="Arial"/>
              <a:sym typeface="Arial"/>
            </a:endParaRPr>
          </a:p>
        </p:txBody>
      </p:sp>
      <p:pic>
        <p:nvPicPr>
          <p:cNvPr id="10755" name="Google Shape;10755;p95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56" name="Google Shape;10756;p951"/>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57" name="Google Shape;10757;p951"/>
          <p:cNvPicPr preferRelativeResize="0"/>
          <p:nvPr/>
        </p:nvPicPr>
        <p:blipFill rotWithShape="1">
          <a:blip r:embed="rId4">
            <a:alphaModFix/>
          </a:blip>
          <a:srcRect b="0" l="0" r="0" t="0"/>
          <a:stretch/>
        </p:blipFill>
        <p:spPr>
          <a:xfrm>
            <a:off x="3736494" y="2670851"/>
            <a:ext cx="10815013" cy="6816049"/>
          </a:xfrm>
          <a:prstGeom prst="rect">
            <a:avLst/>
          </a:prstGeom>
          <a:noFill/>
          <a:ln>
            <a:noFill/>
          </a:ln>
        </p:spPr>
      </p:pic>
    </p:spTree>
  </p:cSld>
  <p:clrMapOvr>
    <a:masterClrMapping/>
  </p:clrMapOvr>
</p:sld>
</file>

<file path=ppt/slides/slide9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1" name="Shape 10761"/>
        <p:cNvGrpSpPr/>
        <p:nvPr/>
      </p:nvGrpSpPr>
      <p:grpSpPr>
        <a:xfrm>
          <a:off x="0" y="0"/>
          <a:ext cx="0" cy="0"/>
          <a:chOff x="0" y="0"/>
          <a:chExt cx="0" cy="0"/>
        </a:xfrm>
      </p:grpSpPr>
      <p:sp>
        <p:nvSpPr>
          <p:cNvPr id="10762" name="Google Shape;10762;p95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952"/>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KULL.FONK.ÇAĞIRMAK</a:t>
            </a:r>
            <a:endParaRPr sz="6000">
              <a:solidFill>
                <a:schemeClr val="lt1"/>
              </a:solidFill>
              <a:latin typeface="Arial"/>
              <a:ea typeface="Arial"/>
              <a:cs typeface="Arial"/>
              <a:sym typeface="Arial"/>
            </a:endParaRPr>
          </a:p>
        </p:txBody>
      </p:sp>
      <p:pic>
        <p:nvPicPr>
          <p:cNvPr id="10764" name="Google Shape;10764;p95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65" name="Google Shape;10765;p952"/>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66" name="Google Shape;10766;p952"/>
          <p:cNvPicPr preferRelativeResize="0"/>
          <p:nvPr/>
        </p:nvPicPr>
        <p:blipFill rotWithShape="1">
          <a:blip r:embed="rId4">
            <a:alphaModFix/>
          </a:blip>
          <a:srcRect b="0" l="0" r="0" t="0"/>
          <a:stretch/>
        </p:blipFill>
        <p:spPr>
          <a:xfrm>
            <a:off x="3124200" y="2573717"/>
            <a:ext cx="12358367" cy="3852903"/>
          </a:xfrm>
          <a:prstGeom prst="rect">
            <a:avLst/>
          </a:prstGeom>
          <a:noFill/>
          <a:ln>
            <a:noFill/>
          </a:ln>
        </p:spPr>
      </p:pic>
      <p:pic>
        <p:nvPicPr>
          <p:cNvPr id="10767" name="Google Shape;10767;p952"/>
          <p:cNvPicPr preferRelativeResize="0"/>
          <p:nvPr/>
        </p:nvPicPr>
        <p:blipFill rotWithShape="1">
          <a:blip r:embed="rId5">
            <a:alphaModFix/>
          </a:blip>
          <a:srcRect b="0" l="0" r="0" t="0"/>
          <a:stretch/>
        </p:blipFill>
        <p:spPr>
          <a:xfrm>
            <a:off x="5485905" y="6591300"/>
            <a:ext cx="7087589" cy="3019846"/>
          </a:xfrm>
          <a:prstGeom prst="rect">
            <a:avLst/>
          </a:prstGeom>
          <a:noFill/>
          <a:ln>
            <a:noFill/>
          </a:ln>
        </p:spPr>
      </p:pic>
    </p:spTree>
  </p:cSld>
  <p:clrMapOvr>
    <a:masterClrMapping/>
  </p:clrMapOvr>
</p:sld>
</file>

<file path=ppt/slides/slide9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1" name="Shape 10771"/>
        <p:cNvGrpSpPr/>
        <p:nvPr/>
      </p:nvGrpSpPr>
      <p:grpSpPr>
        <a:xfrm>
          <a:off x="0" y="0"/>
          <a:ext cx="0" cy="0"/>
          <a:chOff x="0" y="0"/>
          <a:chExt cx="0" cy="0"/>
        </a:xfrm>
      </p:grpSpPr>
      <p:sp>
        <p:nvSpPr>
          <p:cNvPr id="10772" name="Google Shape;10772;p95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953"/>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KULL.FONK.ÇAĞIRMAK</a:t>
            </a:r>
            <a:endParaRPr sz="6000">
              <a:solidFill>
                <a:schemeClr val="lt1"/>
              </a:solidFill>
              <a:latin typeface="Arial"/>
              <a:ea typeface="Arial"/>
              <a:cs typeface="Arial"/>
              <a:sym typeface="Arial"/>
            </a:endParaRPr>
          </a:p>
        </p:txBody>
      </p:sp>
      <p:pic>
        <p:nvPicPr>
          <p:cNvPr id="10774" name="Google Shape;10774;p95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75" name="Google Shape;10775;p95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76" name="Google Shape;10776;p953"/>
          <p:cNvPicPr preferRelativeResize="0"/>
          <p:nvPr/>
        </p:nvPicPr>
        <p:blipFill rotWithShape="1">
          <a:blip r:embed="rId4">
            <a:alphaModFix/>
          </a:blip>
          <a:srcRect b="0" l="0" r="0" t="0"/>
          <a:stretch/>
        </p:blipFill>
        <p:spPr>
          <a:xfrm>
            <a:off x="3276600" y="2552700"/>
            <a:ext cx="11367055" cy="3477684"/>
          </a:xfrm>
          <a:prstGeom prst="rect">
            <a:avLst/>
          </a:prstGeom>
          <a:noFill/>
          <a:ln>
            <a:noFill/>
          </a:ln>
        </p:spPr>
      </p:pic>
      <p:pic>
        <p:nvPicPr>
          <p:cNvPr id="10777" name="Google Shape;10777;p953"/>
          <p:cNvPicPr preferRelativeResize="0"/>
          <p:nvPr/>
        </p:nvPicPr>
        <p:blipFill rotWithShape="1">
          <a:blip r:embed="rId5">
            <a:alphaModFix/>
          </a:blip>
          <a:srcRect b="0" l="0" r="0" t="0"/>
          <a:stretch/>
        </p:blipFill>
        <p:spPr>
          <a:xfrm>
            <a:off x="3886200" y="6246157"/>
            <a:ext cx="9888330" cy="3096057"/>
          </a:xfrm>
          <a:prstGeom prst="rect">
            <a:avLst/>
          </a:prstGeom>
          <a:noFill/>
          <a:ln>
            <a:noFill/>
          </a:ln>
        </p:spPr>
      </p:pic>
    </p:spTree>
  </p:cSld>
  <p:clrMapOvr>
    <a:masterClrMapping/>
  </p:clrMapOvr>
</p:sld>
</file>

<file path=ppt/slides/slide9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1" name="Shape 10781"/>
        <p:cNvGrpSpPr/>
        <p:nvPr/>
      </p:nvGrpSpPr>
      <p:grpSpPr>
        <a:xfrm>
          <a:off x="0" y="0"/>
          <a:ext cx="0" cy="0"/>
          <a:chOff x="0" y="0"/>
          <a:chExt cx="0" cy="0"/>
        </a:xfrm>
      </p:grpSpPr>
      <p:sp>
        <p:nvSpPr>
          <p:cNvPr id="10782" name="Google Shape;10782;p95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954"/>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KULL.FONK.ALTER</a:t>
            </a:r>
            <a:endParaRPr sz="6000">
              <a:solidFill>
                <a:schemeClr val="lt1"/>
              </a:solidFill>
              <a:latin typeface="Arial"/>
              <a:ea typeface="Arial"/>
              <a:cs typeface="Arial"/>
              <a:sym typeface="Arial"/>
            </a:endParaRPr>
          </a:p>
        </p:txBody>
      </p:sp>
      <p:pic>
        <p:nvPicPr>
          <p:cNvPr id="10784" name="Google Shape;10784;p95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85" name="Google Shape;10785;p95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86" name="Google Shape;10786;p954"/>
          <p:cNvPicPr preferRelativeResize="0"/>
          <p:nvPr/>
        </p:nvPicPr>
        <p:blipFill rotWithShape="1">
          <a:blip r:embed="rId4">
            <a:alphaModFix/>
          </a:blip>
          <a:srcRect b="0" l="0" r="0" t="0"/>
          <a:stretch/>
        </p:blipFill>
        <p:spPr>
          <a:xfrm>
            <a:off x="3276599" y="3086100"/>
            <a:ext cx="11290643" cy="5181600"/>
          </a:xfrm>
          <a:prstGeom prst="rect">
            <a:avLst/>
          </a:prstGeom>
          <a:noFill/>
          <a:ln>
            <a:noFill/>
          </a:ln>
        </p:spPr>
      </p:pic>
    </p:spTree>
  </p:cSld>
  <p:clrMapOvr>
    <a:masterClrMapping/>
  </p:clrMapOvr>
</p:sld>
</file>

<file path=ppt/slides/slide9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0" name="Shape 10790"/>
        <p:cNvGrpSpPr/>
        <p:nvPr/>
      </p:nvGrpSpPr>
      <p:grpSpPr>
        <a:xfrm>
          <a:off x="0" y="0"/>
          <a:ext cx="0" cy="0"/>
          <a:chOff x="0" y="0"/>
          <a:chExt cx="0" cy="0"/>
        </a:xfrm>
      </p:grpSpPr>
      <p:sp>
        <p:nvSpPr>
          <p:cNvPr id="10791" name="Google Shape;10791;p95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955"/>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KULL.FONK.DROP</a:t>
            </a:r>
            <a:endParaRPr sz="6000">
              <a:solidFill>
                <a:schemeClr val="lt1"/>
              </a:solidFill>
              <a:latin typeface="Arial"/>
              <a:ea typeface="Arial"/>
              <a:cs typeface="Arial"/>
              <a:sym typeface="Arial"/>
            </a:endParaRPr>
          </a:p>
        </p:txBody>
      </p:sp>
      <p:pic>
        <p:nvPicPr>
          <p:cNvPr id="10793" name="Google Shape;10793;p95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794" name="Google Shape;10794;p95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795" name="Google Shape;10795;p955"/>
          <p:cNvPicPr preferRelativeResize="0"/>
          <p:nvPr/>
        </p:nvPicPr>
        <p:blipFill rotWithShape="1">
          <a:blip r:embed="rId4">
            <a:alphaModFix/>
          </a:blip>
          <a:srcRect b="0" l="0" r="0" t="0"/>
          <a:stretch/>
        </p:blipFill>
        <p:spPr>
          <a:xfrm>
            <a:off x="2027797" y="3783005"/>
            <a:ext cx="14232406" cy="3966904"/>
          </a:xfrm>
          <a:prstGeom prst="rect">
            <a:avLst/>
          </a:prstGeom>
          <a:noFill/>
          <a:ln>
            <a:noFill/>
          </a:ln>
        </p:spPr>
      </p:pic>
    </p:spTree>
  </p:cSld>
  <p:clrMapOvr>
    <a:masterClrMapping/>
  </p:clrMapOvr>
</p:sld>
</file>

<file path=ppt/slides/slide9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9" name="Shape 10799"/>
        <p:cNvGrpSpPr/>
        <p:nvPr/>
      </p:nvGrpSpPr>
      <p:grpSpPr>
        <a:xfrm>
          <a:off x="0" y="0"/>
          <a:ext cx="0" cy="0"/>
          <a:chOff x="0" y="0"/>
          <a:chExt cx="0" cy="0"/>
        </a:xfrm>
      </p:grpSpPr>
      <p:sp>
        <p:nvSpPr>
          <p:cNvPr id="10800" name="Google Shape;10800;p95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956"/>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KULL.ÖRNEK</a:t>
            </a:r>
            <a:endParaRPr sz="6000">
              <a:solidFill>
                <a:schemeClr val="lt1"/>
              </a:solidFill>
              <a:latin typeface="Arial"/>
              <a:ea typeface="Arial"/>
              <a:cs typeface="Arial"/>
              <a:sym typeface="Arial"/>
            </a:endParaRPr>
          </a:p>
        </p:txBody>
      </p:sp>
      <p:pic>
        <p:nvPicPr>
          <p:cNvPr id="10802" name="Google Shape;10802;p95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03" name="Google Shape;10803;p956"/>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04" name="Google Shape;10804;p956"/>
          <p:cNvPicPr preferRelativeResize="0"/>
          <p:nvPr/>
        </p:nvPicPr>
        <p:blipFill rotWithShape="1">
          <a:blip r:embed="rId4">
            <a:alphaModFix/>
          </a:blip>
          <a:srcRect b="0" l="0" r="0" t="0"/>
          <a:stretch/>
        </p:blipFill>
        <p:spPr>
          <a:xfrm>
            <a:off x="4724400" y="2476500"/>
            <a:ext cx="7602607" cy="4332490"/>
          </a:xfrm>
          <a:prstGeom prst="rect">
            <a:avLst/>
          </a:prstGeom>
          <a:noFill/>
          <a:ln>
            <a:noFill/>
          </a:ln>
        </p:spPr>
      </p:pic>
      <p:pic>
        <p:nvPicPr>
          <p:cNvPr id="10805" name="Google Shape;10805;p956"/>
          <p:cNvPicPr preferRelativeResize="0"/>
          <p:nvPr/>
        </p:nvPicPr>
        <p:blipFill rotWithShape="1">
          <a:blip r:embed="rId5">
            <a:alphaModFix/>
          </a:blip>
          <a:srcRect b="0" l="0" r="0" t="0"/>
          <a:stretch/>
        </p:blipFill>
        <p:spPr>
          <a:xfrm>
            <a:off x="4038600" y="7321777"/>
            <a:ext cx="9250066" cy="2191056"/>
          </a:xfrm>
          <a:prstGeom prst="rect">
            <a:avLst/>
          </a:prstGeom>
          <a:noFill/>
          <a:ln>
            <a:noFill/>
          </a:ln>
        </p:spPr>
      </p:pic>
    </p:spTree>
  </p:cSld>
  <p:clrMapOvr>
    <a:masterClrMapping/>
  </p:clrMapOvr>
</p:sld>
</file>

<file path=ppt/slides/slide9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9" name="Shape 10809"/>
        <p:cNvGrpSpPr/>
        <p:nvPr/>
      </p:nvGrpSpPr>
      <p:grpSpPr>
        <a:xfrm>
          <a:off x="0" y="0"/>
          <a:ext cx="0" cy="0"/>
          <a:chOff x="0" y="0"/>
          <a:chExt cx="0" cy="0"/>
        </a:xfrm>
      </p:grpSpPr>
      <p:sp>
        <p:nvSpPr>
          <p:cNvPr id="10810" name="Google Shape;10810;p95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957"/>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KULL.ÖRNEK</a:t>
            </a:r>
            <a:endParaRPr sz="6000">
              <a:solidFill>
                <a:schemeClr val="lt1"/>
              </a:solidFill>
              <a:latin typeface="Arial"/>
              <a:ea typeface="Arial"/>
              <a:cs typeface="Arial"/>
              <a:sym typeface="Arial"/>
            </a:endParaRPr>
          </a:p>
        </p:txBody>
      </p:sp>
      <p:pic>
        <p:nvPicPr>
          <p:cNvPr id="10812" name="Google Shape;10812;p95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13" name="Google Shape;10813;p95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14" name="Google Shape;10814;p957"/>
          <p:cNvPicPr preferRelativeResize="0"/>
          <p:nvPr/>
        </p:nvPicPr>
        <p:blipFill rotWithShape="1">
          <a:blip r:embed="rId4">
            <a:alphaModFix/>
          </a:blip>
          <a:srcRect b="0" l="0" r="0" t="0"/>
          <a:stretch/>
        </p:blipFill>
        <p:spPr>
          <a:xfrm>
            <a:off x="3962400" y="2476500"/>
            <a:ext cx="8991600" cy="6862441"/>
          </a:xfrm>
          <a:prstGeom prst="rect">
            <a:avLst/>
          </a:prstGeom>
          <a:noFill/>
          <a:ln>
            <a:noFill/>
          </a:ln>
        </p:spPr>
      </p:pic>
    </p:spTree>
  </p:cSld>
  <p:clrMapOvr>
    <a:masterClrMapping/>
  </p:clrMapOvr>
</p:sld>
</file>

<file path=ppt/slides/slide9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8" name="Shape 10818"/>
        <p:cNvGrpSpPr/>
        <p:nvPr/>
      </p:nvGrpSpPr>
      <p:grpSpPr>
        <a:xfrm>
          <a:off x="0" y="0"/>
          <a:ext cx="0" cy="0"/>
          <a:chOff x="0" y="0"/>
          <a:chExt cx="0" cy="0"/>
        </a:xfrm>
      </p:grpSpPr>
      <p:sp>
        <p:nvSpPr>
          <p:cNvPr id="10819" name="Google Shape;10819;p95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958"/>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KULL.ÖRNEK</a:t>
            </a:r>
            <a:endParaRPr sz="6000">
              <a:solidFill>
                <a:schemeClr val="lt1"/>
              </a:solidFill>
              <a:latin typeface="Arial"/>
              <a:ea typeface="Arial"/>
              <a:cs typeface="Arial"/>
              <a:sym typeface="Arial"/>
            </a:endParaRPr>
          </a:p>
        </p:txBody>
      </p:sp>
      <p:pic>
        <p:nvPicPr>
          <p:cNvPr id="10821" name="Google Shape;10821;p95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22" name="Google Shape;10822;p958"/>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23" name="Google Shape;10823;p958"/>
          <p:cNvPicPr preferRelativeResize="0"/>
          <p:nvPr/>
        </p:nvPicPr>
        <p:blipFill rotWithShape="1">
          <a:blip r:embed="rId4">
            <a:alphaModFix/>
          </a:blip>
          <a:srcRect b="0" l="0" r="0" t="0"/>
          <a:stretch/>
        </p:blipFill>
        <p:spPr>
          <a:xfrm>
            <a:off x="3102958" y="3269185"/>
            <a:ext cx="12142044" cy="4517971"/>
          </a:xfrm>
          <a:prstGeom prst="rect">
            <a:avLst/>
          </a:prstGeom>
          <a:noFill/>
          <a:ln>
            <a:noFill/>
          </a:ln>
        </p:spPr>
      </p:pic>
    </p:spTree>
  </p:cSld>
  <p:clrMapOvr>
    <a:masterClrMapping/>
  </p:clrMapOvr>
</p:sld>
</file>

<file path=ppt/slides/slide9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7" name="Shape 10827"/>
        <p:cNvGrpSpPr/>
        <p:nvPr/>
      </p:nvGrpSpPr>
      <p:grpSpPr>
        <a:xfrm>
          <a:off x="0" y="0"/>
          <a:ext cx="0" cy="0"/>
          <a:chOff x="0" y="0"/>
          <a:chExt cx="0" cy="0"/>
        </a:xfrm>
      </p:grpSpPr>
      <p:sp>
        <p:nvSpPr>
          <p:cNvPr id="10828" name="Google Shape;10828;p95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959"/>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KULL.ÖRNEK</a:t>
            </a:r>
            <a:endParaRPr sz="6000">
              <a:solidFill>
                <a:schemeClr val="lt1"/>
              </a:solidFill>
              <a:latin typeface="Arial"/>
              <a:ea typeface="Arial"/>
              <a:cs typeface="Arial"/>
              <a:sym typeface="Arial"/>
            </a:endParaRPr>
          </a:p>
        </p:txBody>
      </p:sp>
      <p:pic>
        <p:nvPicPr>
          <p:cNvPr id="10830" name="Google Shape;10830;p95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31" name="Google Shape;10831;p95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32" name="Google Shape;10832;p959"/>
          <p:cNvPicPr preferRelativeResize="0"/>
          <p:nvPr/>
        </p:nvPicPr>
        <p:blipFill rotWithShape="1">
          <a:blip r:embed="rId4">
            <a:alphaModFix/>
          </a:blip>
          <a:srcRect b="0" l="0" r="0" t="0"/>
          <a:stretch/>
        </p:blipFill>
        <p:spPr>
          <a:xfrm>
            <a:off x="4892971" y="2147029"/>
            <a:ext cx="7239000" cy="5992942"/>
          </a:xfrm>
          <a:prstGeom prst="rect">
            <a:avLst/>
          </a:prstGeom>
          <a:noFill/>
          <a:ln>
            <a:noFill/>
          </a:ln>
        </p:spPr>
      </p:pic>
      <p:pic>
        <p:nvPicPr>
          <p:cNvPr id="10833" name="Google Shape;10833;p959"/>
          <p:cNvPicPr preferRelativeResize="0"/>
          <p:nvPr/>
        </p:nvPicPr>
        <p:blipFill rotWithShape="1">
          <a:blip r:embed="rId5">
            <a:alphaModFix/>
          </a:blip>
          <a:srcRect b="0" l="0" r="0" t="0"/>
          <a:stretch/>
        </p:blipFill>
        <p:spPr>
          <a:xfrm>
            <a:off x="5404464" y="8452870"/>
            <a:ext cx="4105656" cy="104966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96"/>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77" name="Google Shape;1177;p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78" name="Google Shape;1178;p96"/>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ARİTMETİK OPERATÖRLER</a:t>
            </a:r>
            <a:endParaRPr/>
          </a:p>
        </p:txBody>
      </p:sp>
      <p:pic>
        <p:nvPicPr>
          <p:cNvPr id="1179" name="Google Shape;1179;p96"/>
          <p:cNvPicPr preferRelativeResize="0"/>
          <p:nvPr/>
        </p:nvPicPr>
        <p:blipFill rotWithShape="1">
          <a:blip r:embed="rId4">
            <a:alphaModFix/>
          </a:blip>
          <a:srcRect b="0" l="0" r="0" t="0"/>
          <a:stretch/>
        </p:blipFill>
        <p:spPr>
          <a:xfrm>
            <a:off x="5492419" y="3118721"/>
            <a:ext cx="7303161" cy="5584771"/>
          </a:xfrm>
          <a:prstGeom prst="rect">
            <a:avLst/>
          </a:prstGeom>
          <a:noFill/>
          <a:ln>
            <a:noFill/>
          </a:ln>
        </p:spPr>
      </p:pic>
    </p:spTree>
  </p:cSld>
  <p:clrMapOvr>
    <a:masterClrMapping/>
  </p:clrMapOvr>
</p:sld>
</file>

<file path=ppt/slides/slide9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7" name="Shape 10837"/>
        <p:cNvGrpSpPr/>
        <p:nvPr/>
      </p:nvGrpSpPr>
      <p:grpSpPr>
        <a:xfrm>
          <a:off x="0" y="0"/>
          <a:ext cx="0" cy="0"/>
          <a:chOff x="0" y="0"/>
          <a:chExt cx="0" cy="0"/>
        </a:xfrm>
      </p:grpSpPr>
      <p:sp>
        <p:nvSpPr>
          <p:cNvPr id="10838" name="Google Shape;10838;p96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960"/>
          <p:cNvSpPr txBox="1"/>
          <p:nvPr/>
        </p:nvSpPr>
        <p:spPr>
          <a:xfrm>
            <a:off x="2743200" y="495300"/>
            <a:ext cx="12573000" cy="92333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chemeClr val="lt1"/>
                </a:solidFill>
                <a:latin typeface="Arial"/>
                <a:ea typeface="Arial"/>
                <a:cs typeface="Arial"/>
                <a:sym typeface="Arial"/>
              </a:rPr>
              <a:t>SCALER KULL.ÖRNEK</a:t>
            </a:r>
            <a:endParaRPr sz="6000">
              <a:solidFill>
                <a:schemeClr val="lt1"/>
              </a:solidFill>
              <a:latin typeface="Arial"/>
              <a:ea typeface="Arial"/>
              <a:cs typeface="Arial"/>
              <a:sym typeface="Arial"/>
            </a:endParaRPr>
          </a:p>
        </p:txBody>
      </p:sp>
      <p:pic>
        <p:nvPicPr>
          <p:cNvPr id="10840" name="Google Shape;10840;p96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41" name="Google Shape;10841;p960"/>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42" name="Google Shape;10842;p960"/>
          <p:cNvPicPr preferRelativeResize="0"/>
          <p:nvPr/>
        </p:nvPicPr>
        <p:blipFill rotWithShape="1">
          <a:blip r:embed="rId4">
            <a:alphaModFix/>
          </a:blip>
          <a:srcRect b="0" l="0" r="0" t="0"/>
          <a:stretch/>
        </p:blipFill>
        <p:spPr>
          <a:xfrm>
            <a:off x="2750127" y="2678533"/>
            <a:ext cx="5690334" cy="6663681"/>
          </a:xfrm>
          <a:prstGeom prst="rect">
            <a:avLst/>
          </a:prstGeom>
          <a:noFill/>
          <a:ln>
            <a:noFill/>
          </a:ln>
        </p:spPr>
      </p:pic>
      <p:pic>
        <p:nvPicPr>
          <p:cNvPr id="10843" name="Google Shape;10843;p960"/>
          <p:cNvPicPr preferRelativeResize="0"/>
          <p:nvPr/>
        </p:nvPicPr>
        <p:blipFill rotWithShape="1">
          <a:blip r:embed="rId5">
            <a:alphaModFix/>
          </a:blip>
          <a:srcRect b="0" l="0" r="0" t="0"/>
          <a:stretch/>
        </p:blipFill>
        <p:spPr>
          <a:xfrm>
            <a:off x="10515600" y="5492829"/>
            <a:ext cx="3305636" cy="4086795"/>
          </a:xfrm>
          <a:prstGeom prst="rect">
            <a:avLst/>
          </a:prstGeom>
          <a:noFill/>
          <a:ln>
            <a:noFill/>
          </a:ln>
        </p:spPr>
      </p:pic>
      <p:pic>
        <p:nvPicPr>
          <p:cNvPr id="10844" name="Google Shape;10844;p960"/>
          <p:cNvPicPr preferRelativeResize="0"/>
          <p:nvPr/>
        </p:nvPicPr>
        <p:blipFill rotWithShape="1">
          <a:blip r:embed="rId6">
            <a:alphaModFix/>
          </a:blip>
          <a:srcRect b="0" l="0" r="0" t="0"/>
          <a:stretch/>
        </p:blipFill>
        <p:spPr>
          <a:xfrm>
            <a:off x="9655089" y="2474004"/>
            <a:ext cx="5661111" cy="2389342"/>
          </a:xfrm>
          <a:prstGeom prst="rect">
            <a:avLst/>
          </a:prstGeom>
          <a:noFill/>
          <a:ln>
            <a:noFill/>
          </a:ln>
        </p:spPr>
      </p:pic>
    </p:spTree>
  </p:cSld>
  <p:clrMapOvr>
    <a:masterClrMapping/>
  </p:clrMapOvr>
</p:sld>
</file>

<file path=ppt/slides/slide9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8" name="Shape 10848"/>
        <p:cNvGrpSpPr/>
        <p:nvPr/>
      </p:nvGrpSpPr>
      <p:grpSpPr>
        <a:xfrm>
          <a:off x="0" y="0"/>
          <a:ext cx="0" cy="0"/>
          <a:chOff x="0" y="0"/>
          <a:chExt cx="0" cy="0"/>
        </a:xfrm>
      </p:grpSpPr>
      <p:pic>
        <p:nvPicPr>
          <p:cNvPr id="10849" name="Google Shape;10849;p961"/>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850" name="Google Shape;10850;p961"/>
          <p:cNvGrpSpPr/>
          <p:nvPr/>
        </p:nvGrpSpPr>
        <p:grpSpPr>
          <a:xfrm>
            <a:off x="412527" y="7505700"/>
            <a:ext cx="16427673" cy="2197069"/>
            <a:chOff x="-8944109" y="3388091"/>
            <a:chExt cx="19272828" cy="2929429"/>
          </a:xfrm>
        </p:grpSpPr>
        <p:sp>
          <p:nvSpPr>
            <p:cNvPr id="10851" name="Google Shape;10851;p961"/>
            <p:cNvSpPr txBox="1"/>
            <p:nvPr/>
          </p:nvSpPr>
          <p:spPr>
            <a:xfrm>
              <a:off x="-8944109" y="3388091"/>
              <a:ext cx="13462001"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852" name="Google Shape;10852;p961"/>
            <p:cNvSpPr txBox="1"/>
            <p:nvPr/>
          </p:nvSpPr>
          <p:spPr>
            <a:xfrm>
              <a:off x="-8042426" y="5420094"/>
              <a:ext cx="18371145" cy="897426"/>
            </a:xfrm>
            <a:prstGeom prst="rect">
              <a:avLst/>
            </a:prstGeom>
            <a:noFill/>
            <a:ln>
              <a:noFill/>
            </a:ln>
          </p:spPr>
          <p:txBody>
            <a:bodyPr anchorCtr="0" anchor="t" bIns="0" lIns="0" spcFirstLastPara="1" rIns="0" wrap="square" tIns="0">
              <a:spAutoFit/>
            </a:bodyPr>
            <a:lstStyle/>
            <a:p>
              <a:pPr indent="0" lvl="0" marL="0" marR="0" rtl="0" algn="r">
                <a:lnSpc>
                  <a:spcPct val="75833"/>
                </a:lnSpc>
                <a:spcBef>
                  <a:spcPts val="0"/>
                </a:spcBef>
                <a:spcAft>
                  <a:spcPts val="0"/>
                </a:spcAft>
                <a:buNone/>
              </a:pPr>
              <a:r>
                <a:rPr b="1" lang="en-US" sz="6000">
                  <a:solidFill>
                    <a:srgbClr val="E46232"/>
                  </a:solidFill>
                  <a:latin typeface="Arial"/>
                  <a:ea typeface="Arial"/>
                  <a:cs typeface="Arial"/>
                  <a:sym typeface="Arial"/>
                </a:rPr>
                <a:t>Table Variables</a:t>
              </a:r>
              <a:endParaRPr b="1" sz="6000">
                <a:solidFill>
                  <a:srgbClr val="E46232"/>
                </a:solidFill>
                <a:latin typeface="Arial"/>
                <a:ea typeface="Arial"/>
                <a:cs typeface="Arial"/>
                <a:sym typeface="Arial"/>
              </a:endParaRPr>
            </a:p>
          </p:txBody>
        </p:sp>
      </p:grpSp>
    </p:spTree>
  </p:cSld>
  <p:clrMapOvr>
    <a:masterClrMapping/>
  </p:clrMapOvr>
</p:sld>
</file>

<file path=ppt/slides/slide9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6" name="Shape 10856"/>
        <p:cNvGrpSpPr/>
        <p:nvPr/>
      </p:nvGrpSpPr>
      <p:grpSpPr>
        <a:xfrm>
          <a:off x="0" y="0"/>
          <a:ext cx="0" cy="0"/>
          <a:chOff x="0" y="0"/>
          <a:chExt cx="0" cy="0"/>
        </a:xfrm>
      </p:grpSpPr>
      <p:sp>
        <p:nvSpPr>
          <p:cNvPr id="10857" name="Google Shape;10857;p962"/>
          <p:cNvSpPr txBox="1"/>
          <p:nvPr/>
        </p:nvSpPr>
        <p:spPr>
          <a:xfrm>
            <a:off x="9523116" y="4143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0858" name="Google Shape;10858;p96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962"/>
          <p:cNvSpPr txBox="1"/>
          <p:nvPr/>
        </p:nvSpPr>
        <p:spPr>
          <a:xfrm>
            <a:off x="990600" y="4653045"/>
            <a:ext cx="5582475" cy="980910"/>
          </a:xfrm>
          <a:prstGeom prst="rect">
            <a:avLst/>
          </a:prstGeom>
          <a:noFill/>
          <a:ln>
            <a:noFill/>
          </a:ln>
        </p:spPr>
        <p:txBody>
          <a:bodyPr anchorCtr="0" anchor="t" bIns="0" lIns="0" spcFirstLastPara="1" rIns="0" wrap="square" tIns="0">
            <a:spAutoFit/>
          </a:bodyPr>
          <a:lstStyle/>
          <a:p>
            <a:pPr indent="0" lvl="0" marL="0" marR="0" rtl="0" algn="ctr">
              <a:lnSpc>
                <a:spcPct val="213750"/>
              </a:lnSpc>
              <a:spcBef>
                <a:spcPts val="0"/>
              </a:spcBef>
              <a:spcAft>
                <a:spcPts val="0"/>
              </a:spcAft>
              <a:buNone/>
            </a:pPr>
            <a:r>
              <a:rPr lang="en-US" sz="4000">
                <a:solidFill>
                  <a:srgbClr val="FFFFFF"/>
                </a:solidFill>
                <a:latin typeface="Arial"/>
                <a:ea typeface="Arial"/>
                <a:cs typeface="Arial"/>
                <a:sym typeface="Arial"/>
              </a:rPr>
              <a:t>TABLE VARIABLES</a:t>
            </a:r>
            <a:endParaRPr sz="4000">
              <a:solidFill>
                <a:srgbClr val="FFFFFF"/>
              </a:solidFill>
              <a:latin typeface="Arial"/>
              <a:ea typeface="Arial"/>
              <a:cs typeface="Arial"/>
              <a:sym typeface="Arial"/>
            </a:endParaRPr>
          </a:p>
        </p:txBody>
      </p:sp>
      <p:sp>
        <p:nvSpPr>
          <p:cNvPr id="10860" name="Google Shape;10860;p962"/>
          <p:cNvSpPr txBox="1"/>
          <p:nvPr/>
        </p:nvSpPr>
        <p:spPr>
          <a:xfrm>
            <a:off x="10713720" y="399157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TABLE VARIABLE TANIMI VE ÖZELLİKLERİ</a:t>
            </a:r>
            <a:endParaRPr sz="3000">
              <a:solidFill>
                <a:srgbClr val="000000"/>
              </a:solidFill>
              <a:latin typeface="Arial"/>
              <a:ea typeface="Arial"/>
              <a:cs typeface="Arial"/>
              <a:sym typeface="Arial"/>
            </a:endParaRPr>
          </a:p>
        </p:txBody>
      </p:sp>
      <p:sp>
        <p:nvSpPr>
          <p:cNvPr id="10861" name="Google Shape;10861;p962"/>
          <p:cNvSpPr txBox="1"/>
          <p:nvPr/>
        </p:nvSpPr>
        <p:spPr>
          <a:xfrm>
            <a:off x="10631566" y="6057900"/>
            <a:ext cx="6132434"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TABLE VARIABLE OLUŞTURMA – VERİ GİRME</a:t>
            </a:r>
            <a:endParaRPr sz="3000">
              <a:solidFill>
                <a:srgbClr val="000000"/>
              </a:solidFill>
              <a:latin typeface="Arial"/>
              <a:ea typeface="Arial"/>
              <a:cs typeface="Arial"/>
              <a:sym typeface="Arial"/>
            </a:endParaRPr>
          </a:p>
        </p:txBody>
      </p:sp>
      <p:sp>
        <p:nvSpPr>
          <p:cNvPr id="10862" name="Google Shape;10862;p962"/>
          <p:cNvSpPr txBox="1"/>
          <p:nvPr/>
        </p:nvSpPr>
        <p:spPr>
          <a:xfrm>
            <a:off x="9523116" y="6210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cxnSp>
        <p:nvCxnSpPr>
          <p:cNvPr id="10863" name="Google Shape;10863;p962"/>
          <p:cNvCxnSpPr/>
          <p:nvPr/>
        </p:nvCxnSpPr>
        <p:spPr>
          <a:xfrm>
            <a:off x="9430703" y="537210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864" name="Google Shape;10864;p96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Tree>
  </p:cSld>
  <p:clrMapOvr>
    <a:masterClrMapping/>
  </p:clrMapOvr>
</p:sld>
</file>

<file path=ppt/slides/slide9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8" name="Shape 10868"/>
        <p:cNvGrpSpPr/>
        <p:nvPr/>
      </p:nvGrpSpPr>
      <p:grpSpPr>
        <a:xfrm>
          <a:off x="0" y="0"/>
          <a:ext cx="0" cy="0"/>
          <a:chOff x="0" y="0"/>
          <a:chExt cx="0" cy="0"/>
        </a:xfrm>
      </p:grpSpPr>
      <p:sp>
        <p:nvSpPr>
          <p:cNvPr id="10869" name="Google Shape;10869;p963"/>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963"/>
          <p:cNvSpPr txBox="1"/>
          <p:nvPr/>
        </p:nvSpPr>
        <p:spPr>
          <a:xfrm>
            <a:off x="2743200" y="495300"/>
            <a:ext cx="12573000" cy="877035"/>
          </a:xfrm>
          <a:prstGeom prst="rect">
            <a:avLst/>
          </a:prstGeom>
          <a:noFill/>
          <a:ln>
            <a:noFill/>
          </a:ln>
        </p:spPr>
        <p:txBody>
          <a:bodyPr anchorCtr="0" anchor="t" bIns="0" lIns="0" spcFirstLastPara="1" rIns="0" wrap="square" tIns="0">
            <a:spAutoFit/>
          </a:bodyPr>
          <a:lstStyle/>
          <a:p>
            <a:pPr indent="0" lvl="0" marL="0" marR="0" rtl="0" algn="ctr">
              <a:lnSpc>
                <a:spcPct val="163636"/>
              </a:lnSpc>
              <a:spcBef>
                <a:spcPts val="0"/>
              </a:spcBef>
              <a:spcAft>
                <a:spcPts val="0"/>
              </a:spcAft>
              <a:buNone/>
            </a:pPr>
            <a:r>
              <a:rPr lang="en-US" sz="4400">
                <a:solidFill>
                  <a:schemeClr val="lt1"/>
                </a:solidFill>
                <a:latin typeface="Arial"/>
                <a:ea typeface="Arial"/>
                <a:cs typeface="Arial"/>
                <a:sym typeface="Arial"/>
              </a:rPr>
              <a:t>TABLE VARIABLE TANIMI VE ÖZELLİKLERİ</a:t>
            </a:r>
            <a:endParaRPr sz="4400">
              <a:solidFill>
                <a:schemeClr val="lt1"/>
              </a:solidFill>
              <a:latin typeface="Arial"/>
              <a:ea typeface="Arial"/>
              <a:cs typeface="Arial"/>
              <a:sym typeface="Arial"/>
            </a:endParaRPr>
          </a:p>
        </p:txBody>
      </p:sp>
      <p:pic>
        <p:nvPicPr>
          <p:cNvPr id="10871" name="Google Shape;10871;p96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72" name="Google Shape;10872;p963"/>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73" name="Google Shape;10873;p963"/>
          <p:cNvPicPr preferRelativeResize="0"/>
          <p:nvPr/>
        </p:nvPicPr>
        <p:blipFill rotWithShape="1">
          <a:blip r:embed="rId4">
            <a:alphaModFix/>
          </a:blip>
          <a:srcRect b="0" l="0" r="0" t="0"/>
          <a:stretch/>
        </p:blipFill>
        <p:spPr>
          <a:xfrm>
            <a:off x="642495" y="3522565"/>
            <a:ext cx="17344944" cy="3927654"/>
          </a:xfrm>
          <a:prstGeom prst="rect">
            <a:avLst/>
          </a:prstGeom>
          <a:noFill/>
          <a:ln>
            <a:noFill/>
          </a:ln>
        </p:spPr>
      </p:pic>
    </p:spTree>
  </p:cSld>
  <p:clrMapOvr>
    <a:masterClrMapping/>
  </p:clrMapOvr>
</p:sld>
</file>

<file path=ppt/slides/slide9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7" name="Shape 10877"/>
        <p:cNvGrpSpPr/>
        <p:nvPr/>
      </p:nvGrpSpPr>
      <p:grpSpPr>
        <a:xfrm>
          <a:off x="0" y="0"/>
          <a:ext cx="0" cy="0"/>
          <a:chOff x="0" y="0"/>
          <a:chExt cx="0" cy="0"/>
        </a:xfrm>
      </p:grpSpPr>
      <p:sp>
        <p:nvSpPr>
          <p:cNvPr id="10878" name="Google Shape;10878;p964"/>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964"/>
          <p:cNvSpPr txBox="1"/>
          <p:nvPr/>
        </p:nvSpPr>
        <p:spPr>
          <a:xfrm>
            <a:off x="2743200" y="495300"/>
            <a:ext cx="12573000" cy="877035"/>
          </a:xfrm>
          <a:prstGeom prst="rect">
            <a:avLst/>
          </a:prstGeom>
          <a:noFill/>
          <a:ln>
            <a:noFill/>
          </a:ln>
        </p:spPr>
        <p:txBody>
          <a:bodyPr anchorCtr="0" anchor="t" bIns="0" lIns="0" spcFirstLastPara="1" rIns="0" wrap="square" tIns="0">
            <a:spAutoFit/>
          </a:bodyPr>
          <a:lstStyle/>
          <a:p>
            <a:pPr indent="0" lvl="0" marL="0" marR="0" rtl="0" algn="ctr">
              <a:lnSpc>
                <a:spcPct val="163636"/>
              </a:lnSpc>
              <a:spcBef>
                <a:spcPts val="0"/>
              </a:spcBef>
              <a:spcAft>
                <a:spcPts val="0"/>
              </a:spcAft>
              <a:buNone/>
            </a:pPr>
            <a:r>
              <a:rPr lang="en-US" sz="4400">
                <a:solidFill>
                  <a:schemeClr val="lt1"/>
                </a:solidFill>
                <a:latin typeface="Arial"/>
                <a:ea typeface="Arial"/>
                <a:cs typeface="Arial"/>
                <a:sym typeface="Arial"/>
              </a:rPr>
              <a:t>TABLE VARIABLE TANIMI VE ÖZELLİKLERİ</a:t>
            </a:r>
            <a:endParaRPr sz="4400">
              <a:solidFill>
                <a:schemeClr val="lt1"/>
              </a:solidFill>
              <a:latin typeface="Arial"/>
              <a:ea typeface="Arial"/>
              <a:cs typeface="Arial"/>
              <a:sym typeface="Arial"/>
            </a:endParaRPr>
          </a:p>
        </p:txBody>
      </p:sp>
      <p:pic>
        <p:nvPicPr>
          <p:cNvPr id="10880" name="Google Shape;10880;p96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881" name="Google Shape;10881;p964"/>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0882" name="Google Shape;10882;p964"/>
          <p:cNvPicPr preferRelativeResize="0"/>
          <p:nvPr/>
        </p:nvPicPr>
        <p:blipFill rotWithShape="1">
          <a:blip r:embed="rId4">
            <a:alphaModFix/>
          </a:blip>
          <a:srcRect b="0" l="0" r="0" t="0"/>
          <a:stretch/>
        </p:blipFill>
        <p:spPr>
          <a:xfrm>
            <a:off x="2503611" y="2552700"/>
            <a:ext cx="14262327" cy="6722064"/>
          </a:xfrm>
          <a:prstGeom prst="rect">
            <a:avLst/>
          </a:prstGeom>
          <a:noFill/>
          <a:ln>
            <a:noFill/>
          </a:ln>
        </p:spPr>
      </p:pic>
    </p:spTree>
  </p:cSld>
  <p:clrMapOvr>
    <a:masterClrMapping/>
  </p:clrMapOvr>
</p:sld>
</file>

<file path=ppt/slides/slide9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6" name="Shape 10886"/>
        <p:cNvGrpSpPr/>
        <p:nvPr/>
      </p:nvGrpSpPr>
      <p:grpSpPr>
        <a:xfrm>
          <a:off x="0" y="0"/>
          <a:ext cx="0" cy="0"/>
          <a:chOff x="0" y="0"/>
          <a:chExt cx="0" cy="0"/>
        </a:xfrm>
      </p:grpSpPr>
      <p:pic>
        <p:nvPicPr>
          <p:cNvPr id="10887" name="Google Shape;10887;p965"/>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888" name="Google Shape;10888;p965"/>
          <p:cNvGrpSpPr/>
          <p:nvPr/>
        </p:nvGrpSpPr>
        <p:grpSpPr>
          <a:xfrm>
            <a:off x="-457200" y="7200900"/>
            <a:ext cx="17494472" cy="2225173"/>
            <a:chOff x="-10195666" y="3268631"/>
            <a:chExt cx="20524385" cy="2966901"/>
          </a:xfrm>
        </p:grpSpPr>
        <p:sp>
          <p:nvSpPr>
            <p:cNvPr id="10889" name="Google Shape;10889;p965"/>
            <p:cNvSpPr txBox="1"/>
            <p:nvPr/>
          </p:nvSpPr>
          <p:spPr>
            <a:xfrm>
              <a:off x="-10195666" y="3268631"/>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890" name="Google Shape;10890;p965"/>
            <p:cNvSpPr txBox="1"/>
            <p:nvPr/>
          </p:nvSpPr>
          <p:spPr>
            <a:xfrm>
              <a:off x="-8042426" y="5420094"/>
              <a:ext cx="18371145" cy="815438"/>
            </a:xfrm>
            <a:prstGeom prst="rect">
              <a:avLst/>
            </a:prstGeom>
            <a:noFill/>
            <a:ln>
              <a:noFill/>
            </a:ln>
          </p:spPr>
          <p:txBody>
            <a:bodyPr anchorCtr="0" anchor="t" bIns="0" lIns="0" spcFirstLastPara="1" rIns="0" wrap="square" tIns="0">
              <a:spAutoFit/>
            </a:bodyPr>
            <a:lstStyle/>
            <a:p>
              <a:pPr indent="0" lvl="0" marL="0" marR="0" rtl="0" algn="r">
                <a:lnSpc>
                  <a:spcPct val="103409"/>
                </a:lnSpc>
                <a:spcBef>
                  <a:spcPts val="0"/>
                </a:spcBef>
                <a:spcAft>
                  <a:spcPts val="0"/>
                </a:spcAft>
                <a:buNone/>
              </a:pPr>
              <a:r>
                <a:rPr b="1" lang="en-US" sz="4400">
                  <a:solidFill>
                    <a:srgbClr val="E46232"/>
                  </a:solidFill>
                  <a:latin typeface="Arial"/>
                  <a:ea typeface="Arial"/>
                  <a:cs typeface="Arial"/>
                  <a:sym typeface="Arial"/>
                </a:rPr>
                <a:t>Kull.Tanımlı Fonk : Inline Tablo Değer Dönen Fonksiyonlar</a:t>
              </a:r>
              <a:endParaRPr b="1" sz="4400">
                <a:solidFill>
                  <a:srgbClr val="E46232"/>
                </a:solidFill>
                <a:latin typeface="Arial"/>
                <a:ea typeface="Arial"/>
                <a:cs typeface="Arial"/>
                <a:sym typeface="Arial"/>
              </a:endParaRPr>
            </a:p>
          </p:txBody>
        </p:sp>
      </p:grpSp>
    </p:spTree>
  </p:cSld>
  <p:clrMapOvr>
    <a:masterClrMapping/>
  </p:clrMapOvr>
</p:sld>
</file>

<file path=ppt/slides/slide9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4" name="Shape 10894"/>
        <p:cNvGrpSpPr/>
        <p:nvPr/>
      </p:nvGrpSpPr>
      <p:grpSpPr>
        <a:xfrm>
          <a:off x="0" y="0"/>
          <a:ext cx="0" cy="0"/>
          <a:chOff x="0" y="0"/>
          <a:chExt cx="0" cy="0"/>
        </a:xfrm>
      </p:grpSpPr>
      <p:sp>
        <p:nvSpPr>
          <p:cNvPr id="10895" name="Google Shape;10895;p966"/>
          <p:cNvSpPr txBox="1"/>
          <p:nvPr/>
        </p:nvSpPr>
        <p:spPr>
          <a:xfrm>
            <a:off x="9523116" y="354270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10896" name="Google Shape;10896;p966"/>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966"/>
          <p:cNvSpPr txBox="1"/>
          <p:nvPr/>
        </p:nvSpPr>
        <p:spPr>
          <a:xfrm>
            <a:off x="990600" y="4109275"/>
            <a:ext cx="5582475" cy="2068451"/>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INLINE </a:t>
            </a:r>
            <a:r>
              <a:rPr b="1" lang="en-US" sz="3600">
                <a:solidFill>
                  <a:srgbClr val="FFFFFF"/>
                </a:solidFill>
                <a:latin typeface="Arial"/>
                <a:ea typeface="Arial"/>
                <a:cs typeface="Arial"/>
                <a:sym typeface="Arial"/>
              </a:rPr>
              <a:t>TABLO</a:t>
            </a:r>
            <a:r>
              <a:rPr lang="en-US" sz="3600">
                <a:solidFill>
                  <a:srgbClr val="FFFFFF"/>
                </a:solidFill>
                <a:latin typeface="Arial"/>
                <a:ea typeface="Arial"/>
                <a:cs typeface="Arial"/>
                <a:sym typeface="Arial"/>
              </a:rPr>
              <a:t> DEĞER DÖNEN FONKSİYONLAR</a:t>
            </a:r>
            <a:endParaRPr sz="3600">
              <a:solidFill>
                <a:srgbClr val="FFFFFF"/>
              </a:solidFill>
              <a:latin typeface="Arial"/>
              <a:ea typeface="Arial"/>
              <a:cs typeface="Arial"/>
              <a:sym typeface="Arial"/>
            </a:endParaRPr>
          </a:p>
        </p:txBody>
      </p:sp>
      <p:sp>
        <p:nvSpPr>
          <p:cNvPr id="10898" name="Google Shape;10898;p966"/>
          <p:cNvSpPr txBox="1"/>
          <p:nvPr/>
        </p:nvSpPr>
        <p:spPr>
          <a:xfrm>
            <a:off x="10713720" y="33909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INLINE TABLO DEĞER DÖNEN FONK.YARATMA</a:t>
            </a:r>
            <a:endParaRPr sz="3000">
              <a:solidFill>
                <a:srgbClr val="000000"/>
              </a:solidFill>
              <a:latin typeface="Arial"/>
              <a:ea typeface="Arial"/>
              <a:cs typeface="Arial"/>
              <a:sym typeface="Arial"/>
            </a:endParaRPr>
          </a:p>
        </p:txBody>
      </p:sp>
      <p:sp>
        <p:nvSpPr>
          <p:cNvPr id="10899" name="Google Shape;10899;p966"/>
          <p:cNvSpPr txBox="1"/>
          <p:nvPr/>
        </p:nvSpPr>
        <p:spPr>
          <a:xfrm>
            <a:off x="10631566" y="5457230"/>
            <a:ext cx="6132434"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INLINE TABLO DEĞER DÖNEN FONK. SORGUDA KULLANMA</a:t>
            </a:r>
            <a:endParaRPr sz="3000">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t/>
            </a:r>
            <a:endParaRPr sz="3000">
              <a:solidFill>
                <a:srgbClr val="000000"/>
              </a:solidFill>
              <a:latin typeface="Arial"/>
              <a:ea typeface="Arial"/>
              <a:cs typeface="Arial"/>
              <a:sym typeface="Arial"/>
            </a:endParaRPr>
          </a:p>
        </p:txBody>
      </p:sp>
      <p:sp>
        <p:nvSpPr>
          <p:cNvPr id="10900" name="Google Shape;10900;p966"/>
          <p:cNvSpPr txBox="1"/>
          <p:nvPr/>
        </p:nvSpPr>
        <p:spPr>
          <a:xfrm>
            <a:off x="9523116" y="560963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sz="4500">
              <a:solidFill>
                <a:srgbClr val="E46232"/>
              </a:solidFill>
              <a:latin typeface="Arial"/>
              <a:ea typeface="Arial"/>
              <a:cs typeface="Arial"/>
              <a:sym typeface="Arial"/>
            </a:endParaRPr>
          </a:p>
        </p:txBody>
      </p:sp>
      <p:cxnSp>
        <p:nvCxnSpPr>
          <p:cNvPr id="10901" name="Google Shape;10901;p966"/>
          <p:cNvCxnSpPr/>
          <p:nvPr/>
        </p:nvCxnSpPr>
        <p:spPr>
          <a:xfrm>
            <a:off x="9430703" y="477143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902" name="Google Shape;10902;p96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cxnSp>
        <p:nvCxnSpPr>
          <p:cNvPr id="10903" name="Google Shape;10903;p966"/>
          <p:cNvCxnSpPr/>
          <p:nvPr/>
        </p:nvCxnSpPr>
        <p:spPr>
          <a:xfrm>
            <a:off x="9484534" y="712470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904" name="Google Shape;10904;p966"/>
          <p:cNvSpPr txBox="1"/>
          <p:nvPr/>
        </p:nvSpPr>
        <p:spPr>
          <a:xfrm>
            <a:off x="10631566" y="7658100"/>
            <a:ext cx="6132434"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INLINE TABLO DEĞER DÖNEN FONK.ALTER</a:t>
            </a:r>
            <a:endParaRPr sz="3000">
              <a:solidFill>
                <a:srgbClr val="000000"/>
              </a:solidFill>
              <a:latin typeface="Arial"/>
              <a:ea typeface="Arial"/>
              <a:cs typeface="Arial"/>
              <a:sym typeface="Arial"/>
            </a:endParaRPr>
          </a:p>
          <a:p>
            <a:pPr indent="0" lvl="0" marL="0" marR="0" rtl="0" algn="l">
              <a:lnSpc>
                <a:spcPct val="120000"/>
              </a:lnSpc>
              <a:spcBef>
                <a:spcPts val="0"/>
              </a:spcBef>
              <a:spcAft>
                <a:spcPts val="0"/>
              </a:spcAft>
              <a:buNone/>
            </a:pPr>
            <a:r>
              <a:t/>
            </a:r>
            <a:endParaRPr sz="3000">
              <a:solidFill>
                <a:srgbClr val="000000"/>
              </a:solidFill>
              <a:latin typeface="Arial"/>
              <a:ea typeface="Arial"/>
              <a:cs typeface="Arial"/>
              <a:sym typeface="Arial"/>
            </a:endParaRPr>
          </a:p>
        </p:txBody>
      </p:sp>
      <p:sp>
        <p:nvSpPr>
          <p:cNvPr id="10905" name="Google Shape;10905;p966"/>
          <p:cNvSpPr txBox="1"/>
          <p:nvPr/>
        </p:nvSpPr>
        <p:spPr>
          <a:xfrm>
            <a:off x="9523116" y="78105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sz="4500">
              <a:solidFill>
                <a:srgbClr val="E46232"/>
              </a:solidFill>
              <a:latin typeface="Arial"/>
              <a:ea typeface="Arial"/>
              <a:cs typeface="Arial"/>
              <a:sym typeface="Arial"/>
            </a:endParaRPr>
          </a:p>
        </p:txBody>
      </p:sp>
      <p:sp>
        <p:nvSpPr>
          <p:cNvPr id="10906" name="Google Shape;10906;p966"/>
          <p:cNvSpPr txBox="1"/>
          <p:nvPr/>
        </p:nvSpPr>
        <p:spPr>
          <a:xfrm>
            <a:off x="9541213" y="148530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10907" name="Google Shape;10907;p966"/>
          <p:cNvSpPr txBox="1"/>
          <p:nvPr/>
        </p:nvSpPr>
        <p:spPr>
          <a:xfrm>
            <a:off x="10731817" y="1333500"/>
            <a:ext cx="6136167"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INLINE TABLO DEĞER DÖNEN FONK.TANIMI</a:t>
            </a:r>
            <a:endParaRPr sz="3000">
              <a:solidFill>
                <a:srgbClr val="000000"/>
              </a:solidFill>
              <a:latin typeface="Arial"/>
              <a:ea typeface="Arial"/>
              <a:cs typeface="Arial"/>
              <a:sym typeface="Arial"/>
            </a:endParaRPr>
          </a:p>
        </p:txBody>
      </p:sp>
      <p:cxnSp>
        <p:nvCxnSpPr>
          <p:cNvPr id="10908" name="Google Shape;10908;p966"/>
          <p:cNvCxnSpPr/>
          <p:nvPr/>
        </p:nvCxnSpPr>
        <p:spPr>
          <a:xfrm>
            <a:off x="9448800" y="2714030"/>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9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2" name="Shape 10912"/>
        <p:cNvGrpSpPr/>
        <p:nvPr/>
      </p:nvGrpSpPr>
      <p:grpSpPr>
        <a:xfrm>
          <a:off x="0" y="0"/>
          <a:ext cx="0" cy="0"/>
          <a:chOff x="0" y="0"/>
          <a:chExt cx="0" cy="0"/>
        </a:xfrm>
      </p:grpSpPr>
      <p:pic>
        <p:nvPicPr>
          <p:cNvPr id="10913" name="Google Shape;10913;p967"/>
          <p:cNvPicPr preferRelativeResize="0"/>
          <p:nvPr/>
        </p:nvPicPr>
        <p:blipFill rotWithShape="1">
          <a:blip r:embed="rId3">
            <a:alphaModFix/>
          </a:blip>
          <a:srcRect b="0" l="0" r="0" t="0"/>
          <a:stretch/>
        </p:blipFill>
        <p:spPr>
          <a:xfrm>
            <a:off x="638090" y="2306341"/>
            <a:ext cx="17011820" cy="7028159"/>
          </a:xfrm>
          <a:prstGeom prst="rect">
            <a:avLst/>
          </a:prstGeom>
          <a:noFill/>
          <a:ln>
            <a:noFill/>
          </a:ln>
        </p:spPr>
      </p:pic>
      <p:sp>
        <p:nvSpPr>
          <p:cNvPr id="10914" name="Google Shape;10914;p96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967"/>
          <p:cNvSpPr txBox="1"/>
          <p:nvPr/>
        </p:nvSpPr>
        <p:spPr>
          <a:xfrm>
            <a:off x="2743200" y="495300"/>
            <a:ext cx="12573000" cy="877035"/>
          </a:xfrm>
          <a:prstGeom prst="rect">
            <a:avLst/>
          </a:prstGeom>
          <a:noFill/>
          <a:ln>
            <a:noFill/>
          </a:ln>
        </p:spPr>
        <p:txBody>
          <a:bodyPr anchorCtr="0" anchor="t" bIns="0" lIns="0" spcFirstLastPara="1" rIns="0" wrap="square" tIns="0">
            <a:spAutoFit/>
          </a:bodyPr>
          <a:lstStyle/>
          <a:p>
            <a:pPr indent="0" lvl="0" marL="0" marR="0" rtl="0" algn="ctr">
              <a:lnSpc>
                <a:spcPct val="163636"/>
              </a:lnSpc>
              <a:spcBef>
                <a:spcPts val="0"/>
              </a:spcBef>
              <a:spcAft>
                <a:spcPts val="0"/>
              </a:spcAft>
              <a:buNone/>
            </a:pPr>
            <a:r>
              <a:rPr lang="en-US" sz="4400">
                <a:solidFill>
                  <a:schemeClr val="lt1"/>
                </a:solidFill>
                <a:latin typeface="Arial"/>
                <a:ea typeface="Arial"/>
                <a:cs typeface="Arial"/>
                <a:sym typeface="Arial"/>
              </a:rPr>
              <a:t>INLINE TABLO DEĞER FONK.TANIMI</a:t>
            </a:r>
            <a:endParaRPr sz="4400">
              <a:solidFill>
                <a:schemeClr val="lt1"/>
              </a:solidFill>
              <a:latin typeface="Arial"/>
              <a:ea typeface="Arial"/>
              <a:cs typeface="Arial"/>
              <a:sym typeface="Arial"/>
            </a:endParaRPr>
          </a:p>
        </p:txBody>
      </p:sp>
      <p:pic>
        <p:nvPicPr>
          <p:cNvPr id="10916" name="Google Shape;10916;p967"/>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sp>
        <p:nvSpPr>
          <p:cNvPr id="10917" name="Google Shape;10917;p967"/>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Tree>
  </p:cSld>
  <p:clrMapOvr>
    <a:masterClrMapping/>
  </p:clrMapOvr>
</p:sld>
</file>

<file path=ppt/slides/slide9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1" name="Shape 10921"/>
        <p:cNvGrpSpPr/>
        <p:nvPr/>
      </p:nvGrpSpPr>
      <p:grpSpPr>
        <a:xfrm>
          <a:off x="0" y="0"/>
          <a:ext cx="0" cy="0"/>
          <a:chOff x="0" y="0"/>
          <a:chExt cx="0" cy="0"/>
        </a:xfrm>
      </p:grpSpPr>
      <p:sp>
        <p:nvSpPr>
          <p:cNvPr id="10922" name="Google Shape;10922;p96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968"/>
          <p:cNvSpPr txBox="1"/>
          <p:nvPr/>
        </p:nvSpPr>
        <p:spPr>
          <a:xfrm>
            <a:off x="2743200" y="495300"/>
            <a:ext cx="12573000" cy="877035"/>
          </a:xfrm>
          <a:prstGeom prst="rect">
            <a:avLst/>
          </a:prstGeom>
          <a:noFill/>
          <a:ln>
            <a:noFill/>
          </a:ln>
        </p:spPr>
        <p:txBody>
          <a:bodyPr anchorCtr="0" anchor="t" bIns="0" lIns="0" spcFirstLastPara="1" rIns="0" wrap="square" tIns="0">
            <a:spAutoFit/>
          </a:bodyPr>
          <a:lstStyle/>
          <a:p>
            <a:pPr indent="0" lvl="0" marL="0" marR="0" rtl="0" algn="ctr">
              <a:lnSpc>
                <a:spcPct val="163636"/>
              </a:lnSpc>
              <a:spcBef>
                <a:spcPts val="0"/>
              </a:spcBef>
              <a:spcAft>
                <a:spcPts val="0"/>
              </a:spcAft>
              <a:buNone/>
            </a:pPr>
            <a:r>
              <a:rPr lang="en-US" sz="4400">
                <a:solidFill>
                  <a:schemeClr val="lt1"/>
                </a:solidFill>
                <a:latin typeface="Arial"/>
                <a:ea typeface="Arial"/>
                <a:cs typeface="Arial"/>
                <a:sym typeface="Arial"/>
              </a:rPr>
              <a:t>INLINE TABLO DEĞER FONK.YARATMA</a:t>
            </a:r>
            <a:endParaRPr sz="4400">
              <a:solidFill>
                <a:schemeClr val="lt1"/>
              </a:solidFill>
              <a:latin typeface="Arial"/>
              <a:ea typeface="Arial"/>
              <a:cs typeface="Arial"/>
              <a:sym typeface="Arial"/>
            </a:endParaRPr>
          </a:p>
        </p:txBody>
      </p:sp>
      <p:pic>
        <p:nvPicPr>
          <p:cNvPr id="10924" name="Google Shape;10924;p96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0925" name="Google Shape;10925;p968"/>
          <p:cNvPicPr preferRelativeResize="0"/>
          <p:nvPr/>
        </p:nvPicPr>
        <p:blipFill rotWithShape="1">
          <a:blip r:embed="rId4">
            <a:alphaModFix/>
          </a:blip>
          <a:srcRect b="0" l="0" r="0" t="0"/>
          <a:stretch/>
        </p:blipFill>
        <p:spPr>
          <a:xfrm>
            <a:off x="6400800" y="2305089"/>
            <a:ext cx="5257800" cy="7665456"/>
          </a:xfrm>
          <a:prstGeom prst="rect">
            <a:avLst/>
          </a:prstGeom>
          <a:noFill/>
          <a:ln>
            <a:noFill/>
          </a:ln>
        </p:spPr>
      </p:pic>
    </p:spTree>
  </p:cSld>
  <p:clrMapOvr>
    <a:masterClrMapping/>
  </p:clrMapOvr>
</p:sld>
</file>

<file path=ppt/slides/slide9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9" name="Shape 10929"/>
        <p:cNvGrpSpPr/>
        <p:nvPr/>
      </p:nvGrpSpPr>
      <p:grpSpPr>
        <a:xfrm>
          <a:off x="0" y="0"/>
          <a:ext cx="0" cy="0"/>
          <a:chOff x="0" y="0"/>
          <a:chExt cx="0" cy="0"/>
        </a:xfrm>
      </p:grpSpPr>
      <p:sp>
        <p:nvSpPr>
          <p:cNvPr id="10930" name="Google Shape;10930;p96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969"/>
          <p:cNvSpPr txBox="1"/>
          <p:nvPr/>
        </p:nvSpPr>
        <p:spPr>
          <a:xfrm>
            <a:off x="2743200" y="495300"/>
            <a:ext cx="125730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INLINE TABLO DEĞER FONK. SORGUDA KULLANMA</a:t>
            </a:r>
            <a:endParaRPr sz="4000">
              <a:solidFill>
                <a:schemeClr val="lt1"/>
              </a:solidFill>
              <a:latin typeface="Arial"/>
              <a:ea typeface="Arial"/>
              <a:cs typeface="Arial"/>
              <a:sym typeface="Arial"/>
            </a:endParaRPr>
          </a:p>
        </p:txBody>
      </p:sp>
      <p:pic>
        <p:nvPicPr>
          <p:cNvPr id="10932" name="Google Shape;10932;p96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0933" name="Google Shape;10933;p969"/>
          <p:cNvPicPr preferRelativeResize="0"/>
          <p:nvPr/>
        </p:nvPicPr>
        <p:blipFill rotWithShape="1">
          <a:blip r:embed="rId4">
            <a:alphaModFix/>
          </a:blip>
          <a:srcRect b="0" l="0" r="0" t="0"/>
          <a:stretch/>
        </p:blipFill>
        <p:spPr>
          <a:xfrm>
            <a:off x="8534400" y="4600423"/>
            <a:ext cx="8382000" cy="3138714"/>
          </a:xfrm>
          <a:prstGeom prst="rect">
            <a:avLst/>
          </a:prstGeom>
          <a:noFill/>
          <a:ln>
            <a:noFill/>
          </a:ln>
        </p:spPr>
      </p:pic>
      <p:pic>
        <p:nvPicPr>
          <p:cNvPr id="10934" name="Google Shape;10934;p969"/>
          <p:cNvPicPr preferRelativeResize="0"/>
          <p:nvPr/>
        </p:nvPicPr>
        <p:blipFill rotWithShape="1">
          <a:blip r:embed="rId5">
            <a:alphaModFix/>
          </a:blip>
          <a:srcRect b="0" l="0" r="0" t="0"/>
          <a:stretch/>
        </p:blipFill>
        <p:spPr>
          <a:xfrm>
            <a:off x="731181" y="4600422"/>
            <a:ext cx="6333248" cy="3116991"/>
          </a:xfrm>
          <a:prstGeom prst="rect">
            <a:avLst/>
          </a:prstGeom>
          <a:noFill/>
          <a:ln>
            <a:noFill/>
          </a:ln>
        </p:spPr>
      </p:pic>
      <p:pic>
        <p:nvPicPr>
          <p:cNvPr id="10935" name="Google Shape;10935;p969"/>
          <p:cNvPicPr preferRelativeResize="0"/>
          <p:nvPr/>
        </p:nvPicPr>
        <p:blipFill rotWithShape="1">
          <a:blip r:embed="rId6">
            <a:alphaModFix/>
          </a:blip>
          <a:srcRect b="0" l="0" r="0" t="0"/>
          <a:stretch/>
        </p:blipFill>
        <p:spPr>
          <a:xfrm>
            <a:off x="1600200" y="8216900"/>
            <a:ext cx="3810000" cy="889000"/>
          </a:xfrm>
          <a:prstGeom prst="rect">
            <a:avLst/>
          </a:prstGeom>
          <a:noFill/>
          <a:ln>
            <a:noFill/>
          </a:ln>
        </p:spPr>
      </p:pic>
      <p:pic>
        <p:nvPicPr>
          <p:cNvPr id="10936" name="Google Shape;10936;p969"/>
          <p:cNvPicPr preferRelativeResize="0"/>
          <p:nvPr/>
        </p:nvPicPr>
        <p:blipFill rotWithShape="1">
          <a:blip r:embed="rId6">
            <a:alphaModFix/>
          </a:blip>
          <a:srcRect b="0" l="0" r="0" t="0"/>
          <a:stretch/>
        </p:blipFill>
        <p:spPr>
          <a:xfrm>
            <a:off x="11125200" y="8200014"/>
            <a:ext cx="3810000" cy="889000"/>
          </a:xfrm>
          <a:prstGeom prst="rect">
            <a:avLst/>
          </a:prstGeom>
          <a:noFill/>
          <a:ln>
            <a:noFill/>
          </a:ln>
        </p:spPr>
      </p:pic>
      <p:pic>
        <p:nvPicPr>
          <p:cNvPr id="10937" name="Google Shape;10937;p969"/>
          <p:cNvPicPr preferRelativeResize="0"/>
          <p:nvPr/>
        </p:nvPicPr>
        <p:blipFill rotWithShape="1">
          <a:blip r:embed="rId7">
            <a:alphaModFix/>
          </a:blip>
          <a:srcRect b="0" l="0" r="0" t="0"/>
          <a:stretch/>
        </p:blipFill>
        <p:spPr>
          <a:xfrm>
            <a:off x="4114800" y="2979694"/>
            <a:ext cx="7606027" cy="86840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97"/>
          <p:cNvSpPr/>
          <p:nvPr/>
        </p:nvSpPr>
        <p:spPr>
          <a:xfrm rot="-5400000">
            <a:off x="8220671" y="-8222810"/>
            <a:ext cx="1846659" cy="18288001"/>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85" name="Google Shape;1185;p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86" name="Google Shape;1186;p97"/>
          <p:cNvSpPr txBox="1"/>
          <p:nvPr/>
        </p:nvSpPr>
        <p:spPr>
          <a:xfrm>
            <a:off x="4361417" y="800100"/>
            <a:ext cx="9565167" cy="530786"/>
          </a:xfrm>
          <a:prstGeom prst="rect">
            <a:avLst/>
          </a:prstGeom>
          <a:noFill/>
          <a:ln>
            <a:noFill/>
          </a:ln>
        </p:spPr>
        <p:txBody>
          <a:bodyPr anchorCtr="0" anchor="t" bIns="0" lIns="0" spcFirstLastPara="1" rIns="0" wrap="square" tIns="0">
            <a:spAutoFit/>
          </a:bodyPr>
          <a:lstStyle/>
          <a:p>
            <a:pPr indent="0" lvl="0" marL="0" marR="0" rtl="0" algn="ctr">
              <a:lnSpc>
                <a:spcPct val="75000"/>
              </a:lnSpc>
              <a:spcBef>
                <a:spcPts val="0"/>
              </a:spcBef>
              <a:spcAft>
                <a:spcPts val="0"/>
              </a:spcAft>
              <a:buNone/>
            </a:pPr>
            <a:r>
              <a:rPr lang="en-US" sz="4800">
                <a:solidFill>
                  <a:schemeClr val="lt1"/>
                </a:solidFill>
                <a:latin typeface="Arial"/>
                <a:ea typeface="Arial"/>
                <a:cs typeface="Arial"/>
                <a:sym typeface="Arial"/>
              </a:rPr>
              <a:t>ARİTMETİK OPERATÖRLER</a:t>
            </a:r>
            <a:endParaRPr/>
          </a:p>
        </p:txBody>
      </p:sp>
      <p:pic>
        <p:nvPicPr>
          <p:cNvPr id="1187" name="Google Shape;1187;p97"/>
          <p:cNvPicPr preferRelativeResize="0"/>
          <p:nvPr/>
        </p:nvPicPr>
        <p:blipFill rotWithShape="1">
          <a:blip r:embed="rId4">
            <a:alphaModFix/>
          </a:blip>
          <a:srcRect b="0" l="0" r="0" t="0"/>
          <a:stretch/>
        </p:blipFill>
        <p:spPr>
          <a:xfrm>
            <a:off x="4114800" y="2196532"/>
            <a:ext cx="10515600" cy="7290368"/>
          </a:xfrm>
          <a:prstGeom prst="rect">
            <a:avLst/>
          </a:prstGeom>
          <a:noFill/>
          <a:ln>
            <a:noFill/>
          </a:ln>
        </p:spPr>
      </p:pic>
    </p:spTree>
  </p:cSld>
  <p:clrMapOvr>
    <a:masterClrMapping/>
  </p:clrMapOvr>
</p:sld>
</file>

<file path=ppt/slides/slide9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1" name="Shape 10941"/>
        <p:cNvGrpSpPr/>
        <p:nvPr/>
      </p:nvGrpSpPr>
      <p:grpSpPr>
        <a:xfrm>
          <a:off x="0" y="0"/>
          <a:ext cx="0" cy="0"/>
          <a:chOff x="0" y="0"/>
          <a:chExt cx="0" cy="0"/>
        </a:xfrm>
      </p:grpSpPr>
      <p:sp>
        <p:nvSpPr>
          <p:cNvPr id="10942" name="Google Shape;10942;p97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970"/>
          <p:cNvSpPr txBox="1"/>
          <p:nvPr/>
        </p:nvSpPr>
        <p:spPr>
          <a:xfrm>
            <a:off x="2743200" y="495300"/>
            <a:ext cx="125730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INLINE TABLO DEĞER FONK. SORGUDA KULLANMA</a:t>
            </a:r>
            <a:endParaRPr sz="4000">
              <a:solidFill>
                <a:schemeClr val="lt1"/>
              </a:solidFill>
              <a:latin typeface="Arial"/>
              <a:ea typeface="Arial"/>
              <a:cs typeface="Arial"/>
              <a:sym typeface="Arial"/>
            </a:endParaRPr>
          </a:p>
        </p:txBody>
      </p:sp>
      <p:pic>
        <p:nvPicPr>
          <p:cNvPr id="10944" name="Google Shape;10944;p97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0945" name="Google Shape;10945;p970"/>
          <p:cNvPicPr preferRelativeResize="0"/>
          <p:nvPr/>
        </p:nvPicPr>
        <p:blipFill rotWithShape="1">
          <a:blip r:embed="rId4">
            <a:alphaModFix/>
          </a:blip>
          <a:srcRect b="0" l="0" r="0" t="0"/>
          <a:stretch/>
        </p:blipFill>
        <p:spPr>
          <a:xfrm>
            <a:off x="1156319" y="4187181"/>
            <a:ext cx="6311281" cy="2584441"/>
          </a:xfrm>
          <a:prstGeom prst="rect">
            <a:avLst/>
          </a:prstGeom>
          <a:noFill/>
          <a:ln>
            <a:noFill/>
          </a:ln>
        </p:spPr>
      </p:pic>
      <p:pic>
        <p:nvPicPr>
          <p:cNvPr id="10946" name="Google Shape;10946;p970"/>
          <p:cNvPicPr preferRelativeResize="0"/>
          <p:nvPr/>
        </p:nvPicPr>
        <p:blipFill rotWithShape="1">
          <a:blip r:embed="rId5">
            <a:alphaModFix/>
          </a:blip>
          <a:srcRect b="0" l="0" r="0" t="0"/>
          <a:stretch/>
        </p:blipFill>
        <p:spPr>
          <a:xfrm>
            <a:off x="1600200" y="3009900"/>
            <a:ext cx="4722051" cy="1022300"/>
          </a:xfrm>
          <a:prstGeom prst="rect">
            <a:avLst/>
          </a:prstGeom>
          <a:noFill/>
          <a:ln>
            <a:noFill/>
          </a:ln>
        </p:spPr>
      </p:pic>
      <p:pic>
        <p:nvPicPr>
          <p:cNvPr id="10947" name="Google Shape;10947;p970"/>
          <p:cNvPicPr preferRelativeResize="0"/>
          <p:nvPr/>
        </p:nvPicPr>
        <p:blipFill rotWithShape="1">
          <a:blip r:embed="rId6">
            <a:alphaModFix/>
          </a:blip>
          <a:srcRect b="0" l="0" r="0" t="0"/>
          <a:stretch/>
        </p:blipFill>
        <p:spPr>
          <a:xfrm>
            <a:off x="2295218" y="7353300"/>
            <a:ext cx="3982006" cy="1076475"/>
          </a:xfrm>
          <a:prstGeom prst="rect">
            <a:avLst/>
          </a:prstGeom>
          <a:noFill/>
          <a:ln>
            <a:noFill/>
          </a:ln>
        </p:spPr>
      </p:pic>
      <p:pic>
        <p:nvPicPr>
          <p:cNvPr id="10948" name="Google Shape;10948;p970"/>
          <p:cNvPicPr preferRelativeResize="0"/>
          <p:nvPr/>
        </p:nvPicPr>
        <p:blipFill rotWithShape="1">
          <a:blip r:embed="rId7">
            <a:alphaModFix/>
          </a:blip>
          <a:srcRect b="0" l="0" r="0" t="0"/>
          <a:stretch/>
        </p:blipFill>
        <p:spPr>
          <a:xfrm>
            <a:off x="9632167" y="2781300"/>
            <a:ext cx="7445680" cy="5998392"/>
          </a:xfrm>
          <a:prstGeom prst="rect">
            <a:avLst/>
          </a:prstGeom>
          <a:noFill/>
          <a:ln>
            <a:noFill/>
          </a:ln>
        </p:spPr>
      </p:pic>
    </p:spTree>
  </p:cSld>
  <p:clrMapOvr>
    <a:masterClrMapping/>
  </p:clrMapOvr>
</p:sld>
</file>

<file path=ppt/slides/slide9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2" name="Shape 10952"/>
        <p:cNvGrpSpPr/>
        <p:nvPr/>
      </p:nvGrpSpPr>
      <p:grpSpPr>
        <a:xfrm>
          <a:off x="0" y="0"/>
          <a:ext cx="0" cy="0"/>
          <a:chOff x="0" y="0"/>
          <a:chExt cx="0" cy="0"/>
        </a:xfrm>
      </p:grpSpPr>
      <p:sp>
        <p:nvSpPr>
          <p:cNvPr id="10953" name="Google Shape;10953;p971"/>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971"/>
          <p:cNvSpPr txBox="1"/>
          <p:nvPr/>
        </p:nvSpPr>
        <p:spPr>
          <a:xfrm>
            <a:off x="2743200" y="495300"/>
            <a:ext cx="125730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INLINE TABLO DEĞER FONK. SORGUDA KULLANMA</a:t>
            </a:r>
            <a:endParaRPr sz="4000">
              <a:solidFill>
                <a:schemeClr val="lt1"/>
              </a:solidFill>
              <a:latin typeface="Arial"/>
              <a:ea typeface="Arial"/>
              <a:cs typeface="Arial"/>
              <a:sym typeface="Arial"/>
            </a:endParaRPr>
          </a:p>
        </p:txBody>
      </p:sp>
      <p:pic>
        <p:nvPicPr>
          <p:cNvPr id="10955" name="Google Shape;10955;p97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0956" name="Google Shape;10956;p971"/>
          <p:cNvPicPr preferRelativeResize="0"/>
          <p:nvPr/>
        </p:nvPicPr>
        <p:blipFill rotWithShape="1">
          <a:blip r:embed="rId4">
            <a:alphaModFix/>
          </a:blip>
          <a:srcRect b="0" l="0" r="0" t="0"/>
          <a:stretch/>
        </p:blipFill>
        <p:spPr>
          <a:xfrm>
            <a:off x="1156319" y="4187181"/>
            <a:ext cx="6311281" cy="2584441"/>
          </a:xfrm>
          <a:prstGeom prst="rect">
            <a:avLst/>
          </a:prstGeom>
          <a:noFill/>
          <a:ln>
            <a:noFill/>
          </a:ln>
        </p:spPr>
      </p:pic>
      <p:pic>
        <p:nvPicPr>
          <p:cNvPr id="10957" name="Google Shape;10957;p971"/>
          <p:cNvPicPr preferRelativeResize="0"/>
          <p:nvPr/>
        </p:nvPicPr>
        <p:blipFill rotWithShape="1">
          <a:blip r:embed="rId5">
            <a:alphaModFix/>
          </a:blip>
          <a:srcRect b="0" l="0" r="0" t="0"/>
          <a:stretch/>
        </p:blipFill>
        <p:spPr>
          <a:xfrm>
            <a:off x="1600200" y="3009900"/>
            <a:ext cx="4722051" cy="1022300"/>
          </a:xfrm>
          <a:prstGeom prst="rect">
            <a:avLst/>
          </a:prstGeom>
          <a:noFill/>
          <a:ln>
            <a:noFill/>
          </a:ln>
        </p:spPr>
      </p:pic>
      <p:pic>
        <p:nvPicPr>
          <p:cNvPr id="10958" name="Google Shape;10958;p971"/>
          <p:cNvPicPr preferRelativeResize="0"/>
          <p:nvPr/>
        </p:nvPicPr>
        <p:blipFill rotWithShape="1">
          <a:blip r:embed="rId6">
            <a:alphaModFix/>
          </a:blip>
          <a:srcRect b="0" l="0" r="0" t="0"/>
          <a:stretch/>
        </p:blipFill>
        <p:spPr>
          <a:xfrm>
            <a:off x="2295218" y="7353300"/>
            <a:ext cx="3982006" cy="1076475"/>
          </a:xfrm>
          <a:prstGeom prst="rect">
            <a:avLst/>
          </a:prstGeom>
          <a:noFill/>
          <a:ln>
            <a:noFill/>
          </a:ln>
        </p:spPr>
      </p:pic>
      <p:pic>
        <p:nvPicPr>
          <p:cNvPr id="10959" name="Google Shape;10959;p971"/>
          <p:cNvPicPr preferRelativeResize="0"/>
          <p:nvPr/>
        </p:nvPicPr>
        <p:blipFill rotWithShape="1">
          <a:blip r:embed="rId7">
            <a:alphaModFix/>
          </a:blip>
          <a:srcRect b="0" l="0" r="0" t="0"/>
          <a:stretch/>
        </p:blipFill>
        <p:spPr>
          <a:xfrm>
            <a:off x="8852317" y="4187181"/>
            <a:ext cx="8286291" cy="1846660"/>
          </a:xfrm>
          <a:prstGeom prst="rect">
            <a:avLst/>
          </a:prstGeom>
          <a:noFill/>
          <a:ln>
            <a:noFill/>
          </a:ln>
        </p:spPr>
      </p:pic>
      <p:pic>
        <p:nvPicPr>
          <p:cNvPr id="10960" name="Google Shape;10960;p971"/>
          <p:cNvPicPr preferRelativeResize="0"/>
          <p:nvPr/>
        </p:nvPicPr>
        <p:blipFill rotWithShape="1">
          <a:blip r:embed="rId8">
            <a:alphaModFix/>
          </a:blip>
          <a:srcRect b="0" l="0" r="0" t="0"/>
          <a:stretch/>
        </p:blipFill>
        <p:spPr>
          <a:xfrm>
            <a:off x="11049000" y="7158767"/>
            <a:ext cx="3097493" cy="1195095"/>
          </a:xfrm>
          <a:prstGeom prst="rect">
            <a:avLst/>
          </a:prstGeom>
          <a:noFill/>
          <a:ln>
            <a:noFill/>
          </a:ln>
        </p:spPr>
      </p:pic>
      <p:pic>
        <p:nvPicPr>
          <p:cNvPr id="10961" name="Google Shape;10961;p971"/>
          <p:cNvPicPr preferRelativeResize="0"/>
          <p:nvPr/>
        </p:nvPicPr>
        <p:blipFill rotWithShape="1">
          <a:blip r:embed="rId9">
            <a:alphaModFix/>
          </a:blip>
          <a:srcRect b="0" l="0" r="0" t="0"/>
          <a:stretch/>
        </p:blipFill>
        <p:spPr>
          <a:xfrm>
            <a:off x="5943600" y="1999502"/>
            <a:ext cx="4922205" cy="561985"/>
          </a:xfrm>
          <a:prstGeom prst="rect">
            <a:avLst/>
          </a:prstGeom>
          <a:noFill/>
          <a:ln>
            <a:noFill/>
          </a:ln>
        </p:spPr>
      </p:pic>
      <p:pic>
        <p:nvPicPr>
          <p:cNvPr id="10962" name="Google Shape;10962;p971"/>
          <p:cNvPicPr preferRelativeResize="0"/>
          <p:nvPr/>
        </p:nvPicPr>
        <p:blipFill rotWithShape="1">
          <a:blip r:embed="rId10">
            <a:alphaModFix/>
          </a:blip>
          <a:srcRect b="0" l="0" r="0" t="0"/>
          <a:stretch/>
        </p:blipFill>
        <p:spPr>
          <a:xfrm>
            <a:off x="10130060" y="2781300"/>
            <a:ext cx="6786340" cy="1022300"/>
          </a:xfrm>
          <a:prstGeom prst="rect">
            <a:avLst/>
          </a:prstGeom>
          <a:noFill/>
          <a:ln>
            <a:noFill/>
          </a:ln>
        </p:spPr>
      </p:pic>
    </p:spTree>
  </p:cSld>
  <p:clrMapOvr>
    <a:masterClrMapping/>
  </p:clrMapOvr>
</p:sld>
</file>

<file path=ppt/slides/slide9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6" name="Shape 10966"/>
        <p:cNvGrpSpPr/>
        <p:nvPr/>
      </p:nvGrpSpPr>
      <p:grpSpPr>
        <a:xfrm>
          <a:off x="0" y="0"/>
          <a:ext cx="0" cy="0"/>
          <a:chOff x="0" y="0"/>
          <a:chExt cx="0" cy="0"/>
        </a:xfrm>
      </p:grpSpPr>
      <p:sp>
        <p:nvSpPr>
          <p:cNvPr id="10967" name="Google Shape;10967;p972"/>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972"/>
          <p:cNvSpPr txBox="1"/>
          <p:nvPr/>
        </p:nvSpPr>
        <p:spPr>
          <a:xfrm>
            <a:off x="2743200" y="495300"/>
            <a:ext cx="125730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INLINE TABLO DEĞER FONK. ALTER</a:t>
            </a:r>
            <a:endParaRPr/>
          </a:p>
        </p:txBody>
      </p:sp>
      <p:pic>
        <p:nvPicPr>
          <p:cNvPr id="10969" name="Google Shape;10969;p97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0970" name="Google Shape;10970;p972"/>
          <p:cNvPicPr preferRelativeResize="0"/>
          <p:nvPr/>
        </p:nvPicPr>
        <p:blipFill rotWithShape="1">
          <a:blip r:embed="rId4">
            <a:alphaModFix/>
          </a:blip>
          <a:srcRect b="0" l="0" r="0" t="0"/>
          <a:stretch/>
        </p:blipFill>
        <p:spPr>
          <a:xfrm>
            <a:off x="1295400" y="3390900"/>
            <a:ext cx="6714974" cy="5206883"/>
          </a:xfrm>
          <a:prstGeom prst="rect">
            <a:avLst/>
          </a:prstGeom>
          <a:noFill/>
          <a:ln>
            <a:noFill/>
          </a:ln>
          <a:effectLst>
            <a:outerShdw blurRad="50800" rotWithShape="0" algn="tl" dir="2700000" dist="38100">
              <a:srgbClr val="000000">
                <a:alpha val="40000"/>
              </a:srgbClr>
            </a:outerShdw>
          </a:effectLst>
        </p:spPr>
      </p:pic>
      <p:pic>
        <p:nvPicPr>
          <p:cNvPr id="10971" name="Google Shape;10971;p972"/>
          <p:cNvPicPr preferRelativeResize="0"/>
          <p:nvPr/>
        </p:nvPicPr>
        <p:blipFill rotWithShape="1">
          <a:blip r:embed="rId5">
            <a:alphaModFix/>
          </a:blip>
          <a:srcRect b="0" l="0" r="0" t="0"/>
          <a:stretch/>
        </p:blipFill>
        <p:spPr>
          <a:xfrm>
            <a:off x="9525000" y="3614226"/>
            <a:ext cx="8007958" cy="4983557"/>
          </a:xfrm>
          <a:prstGeom prst="rect">
            <a:avLst/>
          </a:prstGeom>
          <a:noFill/>
          <a:ln>
            <a:noFill/>
          </a:ln>
          <a:effectLst>
            <a:outerShdw blurRad="50800" rotWithShape="0" algn="l" dist="38100">
              <a:srgbClr val="000000">
                <a:alpha val="40000"/>
              </a:srgbClr>
            </a:outerShdw>
          </a:effectLst>
        </p:spPr>
      </p:pic>
      <p:pic>
        <p:nvPicPr>
          <p:cNvPr id="10972" name="Google Shape;10972;p972"/>
          <p:cNvPicPr preferRelativeResize="0"/>
          <p:nvPr/>
        </p:nvPicPr>
        <p:blipFill rotWithShape="1">
          <a:blip r:embed="rId6">
            <a:alphaModFix/>
          </a:blip>
          <a:srcRect b="0" l="0" r="0" t="0"/>
          <a:stretch/>
        </p:blipFill>
        <p:spPr>
          <a:xfrm>
            <a:off x="3200400" y="2171700"/>
            <a:ext cx="2057400" cy="928339"/>
          </a:xfrm>
          <a:prstGeom prst="rect">
            <a:avLst/>
          </a:prstGeom>
          <a:noFill/>
          <a:ln>
            <a:noFill/>
          </a:ln>
        </p:spPr>
      </p:pic>
      <p:pic>
        <p:nvPicPr>
          <p:cNvPr id="10973" name="Google Shape;10973;p972"/>
          <p:cNvPicPr preferRelativeResize="0"/>
          <p:nvPr/>
        </p:nvPicPr>
        <p:blipFill rotWithShape="1">
          <a:blip r:embed="rId7">
            <a:alphaModFix/>
          </a:blip>
          <a:srcRect b="0" l="0" r="0" t="0"/>
          <a:stretch/>
        </p:blipFill>
        <p:spPr>
          <a:xfrm>
            <a:off x="11842900" y="2476500"/>
            <a:ext cx="2621837" cy="634762"/>
          </a:xfrm>
          <a:prstGeom prst="rect">
            <a:avLst/>
          </a:prstGeom>
          <a:noFill/>
          <a:ln>
            <a:noFill/>
          </a:ln>
        </p:spPr>
      </p:pic>
    </p:spTree>
  </p:cSld>
  <p:clrMapOvr>
    <a:masterClrMapping/>
  </p:clrMapOvr>
</p:sld>
</file>

<file path=ppt/slides/slide9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7" name="Shape 10977"/>
        <p:cNvGrpSpPr/>
        <p:nvPr/>
      </p:nvGrpSpPr>
      <p:grpSpPr>
        <a:xfrm>
          <a:off x="0" y="0"/>
          <a:ext cx="0" cy="0"/>
          <a:chOff x="0" y="0"/>
          <a:chExt cx="0" cy="0"/>
        </a:xfrm>
      </p:grpSpPr>
      <p:pic>
        <p:nvPicPr>
          <p:cNvPr id="10978" name="Google Shape;10978;p973"/>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0979" name="Google Shape;10979;p973"/>
          <p:cNvGrpSpPr/>
          <p:nvPr/>
        </p:nvGrpSpPr>
        <p:grpSpPr>
          <a:xfrm>
            <a:off x="-457200" y="7200901"/>
            <a:ext cx="17494472" cy="2194461"/>
            <a:chOff x="-10195666" y="3268631"/>
            <a:chExt cx="20524385" cy="2925951"/>
          </a:xfrm>
        </p:grpSpPr>
        <p:sp>
          <p:nvSpPr>
            <p:cNvPr id="10980" name="Google Shape;10980;p973"/>
            <p:cNvSpPr txBox="1"/>
            <p:nvPr/>
          </p:nvSpPr>
          <p:spPr>
            <a:xfrm>
              <a:off x="-10195666" y="3268631"/>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0981" name="Google Shape;10981;p973"/>
            <p:cNvSpPr txBox="1"/>
            <p:nvPr/>
          </p:nvSpPr>
          <p:spPr>
            <a:xfrm>
              <a:off x="-8042426" y="5420094"/>
              <a:ext cx="18371145" cy="774488"/>
            </a:xfrm>
            <a:prstGeom prst="rect">
              <a:avLst/>
            </a:prstGeom>
            <a:noFill/>
            <a:ln>
              <a:noFill/>
            </a:ln>
          </p:spPr>
          <p:txBody>
            <a:bodyPr anchorCtr="0" anchor="t" bIns="0" lIns="0" spcFirstLastPara="1" rIns="0" wrap="square" tIns="0">
              <a:spAutoFit/>
            </a:bodyPr>
            <a:lstStyle/>
            <a:p>
              <a:pPr indent="0" lvl="0" marL="0" marR="0" rtl="0" algn="r">
                <a:lnSpc>
                  <a:spcPct val="126388"/>
                </a:lnSpc>
                <a:spcBef>
                  <a:spcPts val="0"/>
                </a:spcBef>
                <a:spcAft>
                  <a:spcPts val="0"/>
                </a:spcAft>
                <a:buNone/>
              </a:pPr>
              <a:r>
                <a:rPr b="1" lang="en-US" sz="3600">
                  <a:solidFill>
                    <a:srgbClr val="E46232"/>
                  </a:solidFill>
                  <a:latin typeface="Arial"/>
                  <a:ea typeface="Arial"/>
                  <a:cs typeface="Arial"/>
                  <a:sym typeface="Arial"/>
                </a:rPr>
                <a:t>Kull.Tanımlı Fonk : MultiStatement Tablo Değer Dönen Fonksiyonlar</a:t>
              </a:r>
              <a:endParaRPr b="1" sz="3600">
                <a:solidFill>
                  <a:srgbClr val="E46232"/>
                </a:solidFill>
                <a:latin typeface="Arial"/>
                <a:ea typeface="Arial"/>
                <a:cs typeface="Arial"/>
                <a:sym typeface="Arial"/>
              </a:endParaRPr>
            </a:p>
          </p:txBody>
        </p:sp>
      </p:grpSp>
    </p:spTree>
  </p:cSld>
  <p:clrMapOvr>
    <a:masterClrMapping/>
  </p:clrMapOvr>
</p:sld>
</file>

<file path=ppt/slides/slide9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5" name="Shape 10985"/>
        <p:cNvGrpSpPr/>
        <p:nvPr/>
      </p:nvGrpSpPr>
      <p:grpSpPr>
        <a:xfrm>
          <a:off x="0" y="0"/>
          <a:ext cx="0" cy="0"/>
          <a:chOff x="0" y="0"/>
          <a:chExt cx="0" cy="0"/>
        </a:xfrm>
      </p:grpSpPr>
      <p:sp>
        <p:nvSpPr>
          <p:cNvPr id="10986" name="Google Shape;10986;p974"/>
          <p:cNvSpPr txBox="1"/>
          <p:nvPr/>
        </p:nvSpPr>
        <p:spPr>
          <a:xfrm>
            <a:off x="9523116" y="483810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sz="4500">
              <a:solidFill>
                <a:srgbClr val="E46232"/>
              </a:solidFill>
              <a:latin typeface="Arial"/>
              <a:ea typeface="Arial"/>
              <a:cs typeface="Arial"/>
              <a:sym typeface="Arial"/>
            </a:endParaRPr>
          </a:p>
        </p:txBody>
      </p:sp>
      <p:sp>
        <p:nvSpPr>
          <p:cNvPr id="10987" name="Google Shape;10987;p974"/>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974"/>
          <p:cNvSpPr txBox="1"/>
          <p:nvPr/>
        </p:nvSpPr>
        <p:spPr>
          <a:xfrm>
            <a:off x="990600" y="3557842"/>
            <a:ext cx="5582475" cy="3171317"/>
          </a:xfrm>
          <a:prstGeom prst="rect">
            <a:avLst/>
          </a:prstGeom>
          <a:noFill/>
          <a:ln>
            <a:noFill/>
          </a:ln>
        </p:spPr>
        <p:txBody>
          <a:bodyPr anchorCtr="0" anchor="t" bIns="0" lIns="0" spcFirstLastPara="1" rIns="0" wrap="square" tIns="0">
            <a:spAutoFit/>
          </a:bodyPr>
          <a:lstStyle/>
          <a:p>
            <a:pPr indent="0" lvl="0" marL="0" marR="0" rtl="0" algn="ctr">
              <a:lnSpc>
                <a:spcPct val="237500"/>
              </a:lnSpc>
              <a:spcBef>
                <a:spcPts val="0"/>
              </a:spcBef>
              <a:spcAft>
                <a:spcPts val="0"/>
              </a:spcAft>
              <a:buNone/>
            </a:pPr>
            <a:r>
              <a:rPr lang="en-US" sz="3600">
                <a:solidFill>
                  <a:srgbClr val="FFFFFF"/>
                </a:solidFill>
                <a:latin typeface="Arial"/>
                <a:ea typeface="Arial"/>
                <a:cs typeface="Arial"/>
                <a:sym typeface="Arial"/>
              </a:rPr>
              <a:t>MULTISTATEMENT </a:t>
            </a:r>
            <a:r>
              <a:rPr b="1" lang="en-US" sz="3600">
                <a:solidFill>
                  <a:srgbClr val="FFFFFF"/>
                </a:solidFill>
                <a:latin typeface="Arial"/>
                <a:ea typeface="Arial"/>
                <a:cs typeface="Arial"/>
                <a:sym typeface="Arial"/>
              </a:rPr>
              <a:t>TABLO</a:t>
            </a:r>
            <a:r>
              <a:rPr lang="en-US" sz="3600">
                <a:solidFill>
                  <a:srgbClr val="FFFFFF"/>
                </a:solidFill>
                <a:latin typeface="Arial"/>
                <a:ea typeface="Arial"/>
                <a:cs typeface="Arial"/>
                <a:sym typeface="Arial"/>
              </a:rPr>
              <a:t> DEĞER DÖNEN FONKSİYONLAR</a:t>
            </a:r>
            <a:endParaRPr sz="3600">
              <a:solidFill>
                <a:srgbClr val="FFFFFF"/>
              </a:solidFill>
              <a:latin typeface="Arial"/>
              <a:ea typeface="Arial"/>
              <a:cs typeface="Arial"/>
              <a:sym typeface="Arial"/>
            </a:endParaRPr>
          </a:p>
        </p:txBody>
      </p:sp>
      <p:sp>
        <p:nvSpPr>
          <p:cNvPr id="10989" name="Google Shape;10989;p974"/>
          <p:cNvSpPr txBox="1"/>
          <p:nvPr/>
        </p:nvSpPr>
        <p:spPr>
          <a:xfrm>
            <a:off x="10713720" y="4457700"/>
            <a:ext cx="6136167"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MULTI STATEMENT TABLO DEĞER DÖNEN FONK. PARAMETRELİ ÖRNEK</a:t>
            </a:r>
            <a:endParaRPr sz="3000">
              <a:solidFill>
                <a:srgbClr val="000000"/>
              </a:solidFill>
              <a:latin typeface="Arial"/>
              <a:ea typeface="Arial"/>
              <a:cs typeface="Arial"/>
              <a:sym typeface="Arial"/>
            </a:endParaRPr>
          </a:p>
        </p:txBody>
      </p:sp>
      <p:sp>
        <p:nvSpPr>
          <p:cNvPr id="10990" name="Google Shape;10990;p974"/>
          <p:cNvSpPr txBox="1"/>
          <p:nvPr/>
        </p:nvSpPr>
        <p:spPr>
          <a:xfrm>
            <a:off x="9523116" y="690503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sz="4500">
              <a:solidFill>
                <a:srgbClr val="E46232"/>
              </a:solidFill>
              <a:latin typeface="Arial"/>
              <a:ea typeface="Arial"/>
              <a:cs typeface="Arial"/>
              <a:sym typeface="Arial"/>
            </a:endParaRPr>
          </a:p>
        </p:txBody>
      </p:sp>
      <p:cxnSp>
        <p:nvCxnSpPr>
          <p:cNvPr id="10991" name="Google Shape;10991;p974"/>
          <p:cNvCxnSpPr/>
          <p:nvPr/>
        </p:nvCxnSpPr>
        <p:spPr>
          <a:xfrm>
            <a:off x="9430703" y="6066830"/>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0992" name="Google Shape;10992;p97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0993" name="Google Shape;10993;p974"/>
          <p:cNvSpPr txBox="1"/>
          <p:nvPr/>
        </p:nvSpPr>
        <p:spPr>
          <a:xfrm>
            <a:off x="9541213" y="240030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sz="4500">
              <a:solidFill>
                <a:srgbClr val="E46232"/>
              </a:solidFill>
              <a:latin typeface="Arial"/>
              <a:ea typeface="Arial"/>
              <a:cs typeface="Arial"/>
              <a:sym typeface="Arial"/>
            </a:endParaRPr>
          </a:p>
        </p:txBody>
      </p:sp>
      <p:sp>
        <p:nvSpPr>
          <p:cNvPr id="10994" name="Google Shape;10994;p974"/>
          <p:cNvSpPr txBox="1"/>
          <p:nvPr/>
        </p:nvSpPr>
        <p:spPr>
          <a:xfrm>
            <a:off x="10731817" y="2171700"/>
            <a:ext cx="6136167"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MULTI STATEMENT TABLO DEĞER DÖNEN FONK.TANIM VE ÖZELLİKLERİ</a:t>
            </a:r>
            <a:endParaRPr sz="3000">
              <a:solidFill>
                <a:srgbClr val="000000"/>
              </a:solidFill>
              <a:latin typeface="Arial"/>
              <a:ea typeface="Arial"/>
              <a:cs typeface="Arial"/>
              <a:sym typeface="Arial"/>
            </a:endParaRPr>
          </a:p>
        </p:txBody>
      </p:sp>
      <p:cxnSp>
        <p:nvCxnSpPr>
          <p:cNvPr id="10995" name="Google Shape;10995;p974"/>
          <p:cNvCxnSpPr/>
          <p:nvPr/>
        </p:nvCxnSpPr>
        <p:spPr>
          <a:xfrm>
            <a:off x="9448800" y="4009430"/>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0996" name="Google Shape;10996;p974"/>
          <p:cNvSpPr txBox="1"/>
          <p:nvPr/>
        </p:nvSpPr>
        <p:spPr>
          <a:xfrm>
            <a:off x="10704033" y="6591300"/>
            <a:ext cx="6136167"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MULTI STATEMENT TABLO DEĞER DÖNEN FONK. PARAMETRESİZ ÖRNEK</a:t>
            </a:r>
            <a:endParaRPr sz="3000">
              <a:solidFill>
                <a:srgbClr val="000000"/>
              </a:solidFill>
              <a:latin typeface="Arial"/>
              <a:ea typeface="Arial"/>
              <a:cs typeface="Arial"/>
              <a:sym typeface="Arial"/>
            </a:endParaRPr>
          </a:p>
        </p:txBody>
      </p:sp>
    </p:spTree>
  </p:cSld>
  <p:clrMapOvr>
    <a:masterClrMapping/>
  </p:clrMapOvr>
</p:sld>
</file>

<file path=ppt/slides/slide9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0" name="Shape 11000"/>
        <p:cNvGrpSpPr/>
        <p:nvPr/>
      </p:nvGrpSpPr>
      <p:grpSpPr>
        <a:xfrm>
          <a:off x="0" y="0"/>
          <a:ext cx="0" cy="0"/>
          <a:chOff x="0" y="0"/>
          <a:chExt cx="0" cy="0"/>
        </a:xfrm>
      </p:grpSpPr>
      <p:sp>
        <p:nvSpPr>
          <p:cNvPr id="11001" name="Google Shape;11001;p975"/>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975"/>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MULTISTAT. TABLO DEĞER FONK.TANIMI VE ÖZELİKLERİ.</a:t>
            </a:r>
            <a:endParaRPr sz="4000">
              <a:solidFill>
                <a:schemeClr val="lt1"/>
              </a:solidFill>
              <a:latin typeface="Arial"/>
              <a:ea typeface="Arial"/>
              <a:cs typeface="Arial"/>
              <a:sym typeface="Arial"/>
            </a:endParaRPr>
          </a:p>
        </p:txBody>
      </p:sp>
      <p:pic>
        <p:nvPicPr>
          <p:cNvPr id="11003" name="Google Shape;11003;p97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04" name="Google Shape;11004;p975"/>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pic>
        <p:nvPicPr>
          <p:cNvPr id="11005" name="Google Shape;11005;p975"/>
          <p:cNvPicPr preferRelativeResize="0"/>
          <p:nvPr/>
        </p:nvPicPr>
        <p:blipFill rotWithShape="1">
          <a:blip r:embed="rId4">
            <a:alphaModFix/>
          </a:blip>
          <a:srcRect b="0" l="0" r="0" t="0"/>
          <a:stretch/>
        </p:blipFill>
        <p:spPr>
          <a:xfrm>
            <a:off x="527510" y="2545194"/>
            <a:ext cx="17232981" cy="5196612"/>
          </a:xfrm>
          <a:prstGeom prst="rect">
            <a:avLst/>
          </a:prstGeom>
          <a:noFill/>
          <a:ln>
            <a:noFill/>
          </a:ln>
        </p:spPr>
      </p:pic>
    </p:spTree>
  </p:cSld>
  <p:clrMapOvr>
    <a:masterClrMapping/>
  </p:clrMapOvr>
</p:sld>
</file>

<file path=ppt/slides/slide9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0" name="Shape 11010"/>
        <p:cNvGrpSpPr/>
        <p:nvPr/>
      </p:nvGrpSpPr>
      <p:grpSpPr>
        <a:xfrm>
          <a:off x="0" y="0"/>
          <a:ext cx="0" cy="0"/>
          <a:chOff x="0" y="0"/>
          <a:chExt cx="0" cy="0"/>
        </a:xfrm>
      </p:grpSpPr>
      <p:sp>
        <p:nvSpPr>
          <p:cNvPr id="11011" name="Google Shape;11011;p976"/>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2" name="Google Shape;11012;p97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13" name="Google Shape;11013;p976"/>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PARAMETRESİZ ÖRNEK</a:t>
            </a:r>
            <a:endParaRPr sz="4000">
              <a:solidFill>
                <a:schemeClr val="lt1"/>
              </a:solidFill>
              <a:latin typeface="Arial"/>
              <a:ea typeface="Arial"/>
              <a:cs typeface="Arial"/>
              <a:sym typeface="Arial"/>
            </a:endParaRPr>
          </a:p>
        </p:txBody>
      </p:sp>
      <p:pic>
        <p:nvPicPr>
          <p:cNvPr id="11014" name="Google Shape;11014;p976"/>
          <p:cNvPicPr preferRelativeResize="0"/>
          <p:nvPr/>
        </p:nvPicPr>
        <p:blipFill rotWithShape="1">
          <a:blip r:embed="rId4">
            <a:alphaModFix/>
          </a:blip>
          <a:srcRect b="0" l="0" r="0" t="0"/>
          <a:stretch/>
        </p:blipFill>
        <p:spPr>
          <a:xfrm>
            <a:off x="1066800" y="2224180"/>
            <a:ext cx="5257800" cy="7459622"/>
          </a:xfrm>
          <a:prstGeom prst="rect">
            <a:avLst/>
          </a:prstGeom>
          <a:noFill/>
          <a:ln>
            <a:noFill/>
          </a:ln>
        </p:spPr>
      </p:pic>
      <p:pic>
        <p:nvPicPr>
          <p:cNvPr id="11015" name="Google Shape;11015;p976"/>
          <p:cNvPicPr preferRelativeResize="0"/>
          <p:nvPr/>
        </p:nvPicPr>
        <p:blipFill rotWithShape="1">
          <a:blip r:embed="rId5">
            <a:alphaModFix/>
          </a:blip>
          <a:srcRect b="0" l="0" r="0" t="0"/>
          <a:stretch/>
        </p:blipFill>
        <p:spPr>
          <a:xfrm>
            <a:off x="7086600" y="2628899"/>
            <a:ext cx="4267200" cy="6650183"/>
          </a:xfrm>
          <a:prstGeom prst="rect">
            <a:avLst/>
          </a:prstGeom>
          <a:noFill/>
          <a:ln>
            <a:noFill/>
          </a:ln>
        </p:spPr>
      </p:pic>
      <p:pic>
        <p:nvPicPr>
          <p:cNvPr id="11016" name="Google Shape;11016;p976"/>
          <p:cNvPicPr preferRelativeResize="0"/>
          <p:nvPr/>
        </p:nvPicPr>
        <p:blipFill rotWithShape="1">
          <a:blip r:embed="rId6">
            <a:alphaModFix/>
          </a:blip>
          <a:srcRect b="0" l="0" r="0" t="0"/>
          <a:stretch/>
        </p:blipFill>
        <p:spPr>
          <a:xfrm>
            <a:off x="12289267" y="2774830"/>
            <a:ext cx="4925006" cy="6254870"/>
          </a:xfrm>
          <a:prstGeom prst="rect">
            <a:avLst/>
          </a:prstGeom>
          <a:noFill/>
          <a:ln>
            <a:noFill/>
          </a:ln>
        </p:spPr>
      </p:pic>
    </p:spTree>
  </p:cSld>
  <p:clrMapOvr>
    <a:masterClrMapping/>
  </p:clrMapOvr>
</p:sld>
</file>

<file path=ppt/slides/slide9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1" name="Shape 11021"/>
        <p:cNvGrpSpPr/>
        <p:nvPr/>
      </p:nvGrpSpPr>
      <p:grpSpPr>
        <a:xfrm>
          <a:off x="0" y="0"/>
          <a:ext cx="0" cy="0"/>
          <a:chOff x="0" y="0"/>
          <a:chExt cx="0" cy="0"/>
        </a:xfrm>
      </p:grpSpPr>
      <p:sp>
        <p:nvSpPr>
          <p:cNvPr id="11022" name="Google Shape;11022;p977"/>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3" name="Google Shape;11023;p97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24" name="Google Shape;11024;p977"/>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PARAMETRESİZ ÖRNEK</a:t>
            </a:r>
            <a:endParaRPr sz="4000">
              <a:solidFill>
                <a:schemeClr val="lt1"/>
              </a:solidFill>
              <a:latin typeface="Arial"/>
              <a:ea typeface="Arial"/>
              <a:cs typeface="Arial"/>
              <a:sym typeface="Arial"/>
            </a:endParaRPr>
          </a:p>
        </p:txBody>
      </p:sp>
      <p:pic>
        <p:nvPicPr>
          <p:cNvPr id="11025" name="Google Shape;11025;p977"/>
          <p:cNvPicPr preferRelativeResize="0"/>
          <p:nvPr/>
        </p:nvPicPr>
        <p:blipFill rotWithShape="1">
          <a:blip r:embed="rId4">
            <a:alphaModFix/>
          </a:blip>
          <a:srcRect b="0" l="0" r="0" t="0"/>
          <a:stretch/>
        </p:blipFill>
        <p:spPr>
          <a:xfrm>
            <a:off x="2971800" y="2476500"/>
            <a:ext cx="13009701" cy="3733800"/>
          </a:xfrm>
          <a:prstGeom prst="rect">
            <a:avLst/>
          </a:prstGeom>
          <a:noFill/>
          <a:ln>
            <a:noFill/>
          </a:ln>
        </p:spPr>
      </p:pic>
      <p:pic>
        <p:nvPicPr>
          <p:cNvPr id="11026" name="Google Shape;11026;p977"/>
          <p:cNvPicPr preferRelativeResize="0"/>
          <p:nvPr/>
        </p:nvPicPr>
        <p:blipFill rotWithShape="1">
          <a:blip r:embed="rId5">
            <a:alphaModFix/>
          </a:blip>
          <a:srcRect b="0" l="0" r="0" t="0"/>
          <a:stretch/>
        </p:blipFill>
        <p:spPr>
          <a:xfrm>
            <a:off x="5410200" y="6515100"/>
            <a:ext cx="5376210" cy="2991378"/>
          </a:xfrm>
          <a:prstGeom prst="rect">
            <a:avLst/>
          </a:prstGeom>
          <a:noFill/>
          <a:ln>
            <a:noFill/>
          </a:ln>
        </p:spPr>
      </p:pic>
    </p:spTree>
  </p:cSld>
  <p:clrMapOvr>
    <a:masterClrMapping/>
  </p:clrMapOvr>
</p:sld>
</file>

<file path=ppt/slides/slide9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1" name="Shape 11031"/>
        <p:cNvGrpSpPr/>
        <p:nvPr/>
      </p:nvGrpSpPr>
      <p:grpSpPr>
        <a:xfrm>
          <a:off x="0" y="0"/>
          <a:ext cx="0" cy="0"/>
          <a:chOff x="0" y="0"/>
          <a:chExt cx="0" cy="0"/>
        </a:xfrm>
      </p:grpSpPr>
      <p:sp>
        <p:nvSpPr>
          <p:cNvPr id="11032" name="Google Shape;11032;p978"/>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3" name="Google Shape;11033;p97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34" name="Google Shape;11034;p978"/>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PARAMETRESİZ ÖRNEK</a:t>
            </a:r>
            <a:endParaRPr sz="4000">
              <a:solidFill>
                <a:schemeClr val="lt1"/>
              </a:solidFill>
              <a:latin typeface="Arial"/>
              <a:ea typeface="Arial"/>
              <a:cs typeface="Arial"/>
              <a:sym typeface="Arial"/>
            </a:endParaRPr>
          </a:p>
        </p:txBody>
      </p:sp>
      <p:pic>
        <p:nvPicPr>
          <p:cNvPr id="11035" name="Google Shape;11035;p978"/>
          <p:cNvPicPr preferRelativeResize="0"/>
          <p:nvPr/>
        </p:nvPicPr>
        <p:blipFill rotWithShape="1">
          <a:blip r:embed="rId4">
            <a:alphaModFix/>
          </a:blip>
          <a:srcRect b="0" l="0" r="0" t="0"/>
          <a:stretch/>
        </p:blipFill>
        <p:spPr>
          <a:xfrm>
            <a:off x="1752600" y="2289463"/>
            <a:ext cx="8305800" cy="7536999"/>
          </a:xfrm>
          <a:prstGeom prst="rect">
            <a:avLst/>
          </a:prstGeom>
          <a:noFill/>
          <a:ln>
            <a:noFill/>
          </a:ln>
        </p:spPr>
      </p:pic>
      <p:pic>
        <p:nvPicPr>
          <p:cNvPr id="11036" name="Google Shape;11036;p978"/>
          <p:cNvPicPr preferRelativeResize="0"/>
          <p:nvPr/>
        </p:nvPicPr>
        <p:blipFill rotWithShape="1">
          <a:blip r:embed="rId5">
            <a:alphaModFix/>
          </a:blip>
          <a:srcRect b="0" l="0" r="0" t="0"/>
          <a:stretch/>
        </p:blipFill>
        <p:spPr>
          <a:xfrm>
            <a:off x="11963400" y="4229100"/>
            <a:ext cx="4845169" cy="3048000"/>
          </a:xfrm>
          <a:prstGeom prst="rect">
            <a:avLst/>
          </a:prstGeom>
          <a:noFill/>
          <a:ln>
            <a:noFill/>
          </a:ln>
        </p:spPr>
      </p:pic>
    </p:spTree>
  </p:cSld>
  <p:clrMapOvr>
    <a:masterClrMapping/>
  </p:clrMapOvr>
</p:sld>
</file>

<file path=ppt/slides/slide9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1" name="Shape 11041"/>
        <p:cNvGrpSpPr/>
        <p:nvPr/>
      </p:nvGrpSpPr>
      <p:grpSpPr>
        <a:xfrm>
          <a:off x="0" y="0"/>
          <a:ext cx="0" cy="0"/>
          <a:chOff x="0" y="0"/>
          <a:chExt cx="0" cy="0"/>
        </a:xfrm>
      </p:grpSpPr>
      <p:sp>
        <p:nvSpPr>
          <p:cNvPr id="11042" name="Google Shape;11042;p97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3" name="Google Shape;11043;p97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44" name="Google Shape;11044;p979"/>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PARAMETRELİ ÖRNEK</a:t>
            </a:r>
            <a:endParaRPr sz="4000">
              <a:solidFill>
                <a:schemeClr val="lt1"/>
              </a:solidFill>
              <a:latin typeface="Arial"/>
              <a:ea typeface="Arial"/>
              <a:cs typeface="Arial"/>
              <a:sym typeface="Arial"/>
            </a:endParaRPr>
          </a:p>
        </p:txBody>
      </p:sp>
      <p:pic>
        <p:nvPicPr>
          <p:cNvPr id="11045" name="Google Shape;11045;p979"/>
          <p:cNvPicPr preferRelativeResize="0"/>
          <p:nvPr/>
        </p:nvPicPr>
        <p:blipFill rotWithShape="1">
          <a:blip r:embed="rId4">
            <a:alphaModFix/>
          </a:blip>
          <a:srcRect b="0" l="0" r="0" t="0"/>
          <a:stretch/>
        </p:blipFill>
        <p:spPr>
          <a:xfrm>
            <a:off x="2057400" y="2171700"/>
            <a:ext cx="8229600" cy="7461173"/>
          </a:xfrm>
          <a:prstGeom prst="rect">
            <a:avLst/>
          </a:prstGeom>
          <a:noFill/>
          <a:ln>
            <a:noFill/>
          </a:ln>
        </p:spPr>
      </p:pic>
      <p:pic>
        <p:nvPicPr>
          <p:cNvPr id="11046" name="Google Shape;11046;p979"/>
          <p:cNvPicPr preferRelativeResize="0"/>
          <p:nvPr/>
        </p:nvPicPr>
        <p:blipFill rotWithShape="1">
          <a:blip r:embed="rId5">
            <a:alphaModFix/>
          </a:blip>
          <a:srcRect b="0" l="0" r="0" t="0"/>
          <a:stretch/>
        </p:blipFill>
        <p:spPr>
          <a:xfrm>
            <a:off x="11963400" y="4625143"/>
            <a:ext cx="5188391" cy="267739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98"/>
          <p:cNvSpPr txBox="1"/>
          <p:nvPr/>
        </p:nvSpPr>
        <p:spPr>
          <a:xfrm>
            <a:off x="9430703" y="1552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193" name="Google Shape;1193;p98"/>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98"/>
          <p:cNvSpPr txBox="1"/>
          <p:nvPr/>
        </p:nvSpPr>
        <p:spPr>
          <a:xfrm>
            <a:off x="1149818" y="3511739"/>
            <a:ext cx="5582475" cy="3263522"/>
          </a:xfrm>
          <a:prstGeom prst="rect">
            <a:avLst/>
          </a:prstGeom>
          <a:noFill/>
          <a:ln>
            <a:noFill/>
          </a:ln>
        </p:spPr>
        <p:txBody>
          <a:bodyPr anchorCtr="0" anchor="t" bIns="0" lIns="0" spcFirstLastPara="1" rIns="0" wrap="square" tIns="0">
            <a:spAutoFit/>
          </a:bodyPr>
          <a:lstStyle/>
          <a:p>
            <a:pPr indent="0" lvl="0" marL="0" marR="0" rtl="0" algn="ctr">
              <a:lnSpc>
                <a:spcPct val="158333"/>
              </a:lnSpc>
              <a:spcBef>
                <a:spcPts val="0"/>
              </a:spcBef>
              <a:spcAft>
                <a:spcPts val="0"/>
              </a:spcAft>
              <a:buNone/>
            </a:pPr>
            <a:r>
              <a:rPr lang="en-US" sz="5400">
                <a:solidFill>
                  <a:srgbClr val="FFFFFF"/>
                </a:solidFill>
                <a:latin typeface="Arial"/>
                <a:ea typeface="Arial"/>
                <a:cs typeface="Arial"/>
                <a:sym typeface="Arial"/>
              </a:rPr>
              <a:t>TÜM TABLO VE KOLONLARI LİSTELEME</a:t>
            </a:r>
            <a:endParaRPr/>
          </a:p>
        </p:txBody>
      </p:sp>
      <p:sp>
        <p:nvSpPr>
          <p:cNvPr id="1195" name="Google Shape;1195;p98"/>
          <p:cNvSpPr txBox="1"/>
          <p:nvPr/>
        </p:nvSpPr>
        <p:spPr>
          <a:xfrm>
            <a:off x="10713720" y="163595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TÜM DATABASE’LERİ LİSTELEMEK</a:t>
            </a:r>
            <a:endParaRPr/>
          </a:p>
        </p:txBody>
      </p:sp>
      <p:sp>
        <p:nvSpPr>
          <p:cNvPr id="1196" name="Google Shape;1196;p98"/>
          <p:cNvSpPr txBox="1"/>
          <p:nvPr/>
        </p:nvSpPr>
        <p:spPr>
          <a:xfrm>
            <a:off x="10806335" y="4130148"/>
            <a:ext cx="6132434" cy="92333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KOLONLARIN DATATYPE’LARINA BAKMAK</a:t>
            </a:r>
            <a:endParaRPr/>
          </a:p>
        </p:txBody>
      </p:sp>
      <p:sp>
        <p:nvSpPr>
          <p:cNvPr id="1197" name="Google Shape;1197;p98"/>
          <p:cNvSpPr txBox="1"/>
          <p:nvPr/>
        </p:nvSpPr>
        <p:spPr>
          <a:xfrm>
            <a:off x="9430703" y="29241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198" name="Google Shape;1198;p98"/>
          <p:cNvSpPr txBox="1"/>
          <p:nvPr/>
        </p:nvSpPr>
        <p:spPr>
          <a:xfrm>
            <a:off x="9430703" y="421005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1199" name="Google Shape;1199;p98"/>
          <p:cNvCxnSpPr/>
          <p:nvPr/>
        </p:nvCxnSpPr>
        <p:spPr>
          <a:xfrm>
            <a:off x="9430703" y="2466975"/>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00" name="Google Shape;1200;p98"/>
          <p:cNvCxnSpPr/>
          <p:nvPr/>
        </p:nvCxnSpPr>
        <p:spPr>
          <a:xfrm>
            <a:off x="9430703" y="3838575"/>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201" name="Google Shape;1201;p98"/>
          <p:cNvCxnSpPr/>
          <p:nvPr/>
        </p:nvCxnSpPr>
        <p:spPr>
          <a:xfrm>
            <a:off x="9408334" y="52863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02" name="Google Shape;1202;p98"/>
          <p:cNvSpPr txBox="1"/>
          <p:nvPr/>
        </p:nvSpPr>
        <p:spPr>
          <a:xfrm>
            <a:off x="10783966" y="5806548"/>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SADECE TABLOLARI LİSTELEMEK</a:t>
            </a:r>
            <a:endParaRPr/>
          </a:p>
        </p:txBody>
      </p:sp>
      <p:sp>
        <p:nvSpPr>
          <p:cNvPr id="1203" name="Google Shape;1203;p98"/>
          <p:cNvSpPr txBox="1"/>
          <p:nvPr/>
        </p:nvSpPr>
        <p:spPr>
          <a:xfrm>
            <a:off x="9408334" y="57435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04</a:t>
            </a:r>
            <a:endParaRPr/>
          </a:p>
        </p:txBody>
      </p:sp>
      <p:pic>
        <p:nvPicPr>
          <p:cNvPr id="1204" name="Google Shape;1204;p9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05" name="Google Shape;1205;p98"/>
          <p:cNvSpPr txBox="1"/>
          <p:nvPr/>
        </p:nvSpPr>
        <p:spPr>
          <a:xfrm>
            <a:off x="10704033" y="2984270"/>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TÜM ŞEMALARI LİSTELEMEK</a:t>
            </a:r>
            <a:endParaRPr/>
          </a:p>
        </p:txBody>
      </p:sp>
      <p:sp>
        <p:nvSpPr>
          <p:cNvPr id="1206" name="Google Shape;1206;p98"/>
          <p:cNvSpPr txBox="1"/>
          <p:nvPr/>
        </p:nvSpPr>
        <p:spPr>
          <a:xfrm>
            <a:off x="10783966" y="7168623"/>
            <a:ext cx="6132434"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TABLO + VIEW’LARI LİSTELEMEK</a:t>
            </a:r>
            <a:endParaRPr/>
          </a:p>
        </p:txBody>
      </p:sp>
      <p:sp>
        <p:nvSpPr>
          <p:cNvPr id="1207" name="Google Shape;1207;p98"/>
          <p:cNvSpPr txBox="1"/>
          <p:nvPr/>
        </p:nvSpPr>
        <p:spPr>
          <a:xfrm>
            <a:off x="9408334" y="710565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05</a:t>
            </a:r>
            <a:endParaRPr/>
          </a:p>
        </p:txBody>
      </p:sp>
      <p:cxnSp>
        <p:nvCxnSpPr>
          <p:cNvPr id="1208" name="Google Shape;1208;p98"/>
          <p:cNvCxnSpPr/>
          <p:nvPr/>
        </p:nvCxnSpPr>
        <p:spPr>
          <a:xfrm>
            <a:off x="9448800" y="6581775"/>
            <a:ext cx="7508066" cy="0"/>
          </a:xfrm>
          <a:prstGeom prst="straightConnector1">
            <a:avLst/>
          </a:prstGeom>
          <a:noFill/>
          <a:ln cap="rnd" cmpd="sng" w="9525">
            <a:solidFill>
              <a:srgbClr val="000000">
                <a:alpha val="40000"/>
              </a:srgbClr>
            </a:solidFill>
            <a:prstDash val="solid"/>
            <a:round/>
            <a:headEnd len="sm" w="sm" type="none"/>
            <a:tailEnd len="sm" w="sm" type="none"/>
          </a:ln>
        </p:spPr>
      </p:cxnSp>
      <p:sp>
        <p:nvSpPr>
          <p:cNvPr id="1209" name="Google Shape;1209;p98"/>
          <p:cNvSpPr txBox="1"/>
          <p:nvPr/>
        </p:nvSpPr>
        <p:spPr>
          <a:xfrm>
            <a:off x="10591800" y="8397348"/>
            <a:ext cx="6324600"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INFORMATION_SCHEMA.COLUMNS</a:t>
            </a:r>
            <a:endParaRPr sz="3000">
              <a:solidFill>
                <a:srgbClr val="000000"/>
              </a:solidFill>
              <a:latin typeface="Arial"/>
              <a:ea typeface="Arial"/>
              <a:cs typeface="Arial"/>
              <a:sym typeface="Arial"/>
            </a:endParaRPr>
          </a:p>
        </p:txBody>
      </p:sp>
      <p:sp>
        <p:nvSpPr>
          <p:cNvPr id="1210" name="Google Shape;1210;p98"/>
          <p:cNvSpPr txBox="1"/>
          <p:nvPr/>
        </p:nvSpPr>
        <p:spPr>
          <a:xfrm>
            <a:off x="9408334" y="8334375"/>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06</a:t>
            </a:r>
            <a:endParaRPr/>
          </a:p>
        </p:txBody>
      </p:sp>
      <p:cxnSp>
        <p:nvCxnSpPr>
          <p:cNvPr id="1211" name="Google Shape;1211;p98"/>
          <p:cNvCxnSpPr/>
          <p:nvPr/>
        </p:nvCxnSpPr>
        <p:spPr>
          <a:xfrm>
            <a:off x="9525000" y="8029575"/>
            <a:ext cx="7508066" cy="0"/>
          </a:xfrm>
          <a:prstGeom prst="straightConnector1">
            <a:avLst/>
          </a:prstGeom>
          <a:noFill/>
          <a:ln cap="rnd" cmpd="sng" w="9525">
            <a:solidFill>
              <a:srgbClr val="000000">
                <a:alpha val="40000"/>
              </a:srgbClr>
            </a:solidFill>
            <a:prstDash val="solid"/>
            <a:round/>
            <a:headEnd len="sm" w="sm" type="none"/>
            <a:tailEnd len="sm" w="sm" type="none"/>
          </a:ln>
        </p:spPr>
      </p:cxnSp>
    </p:spTree>
  </p:cSld>
  <p:clrMapOvr>
    <a:masterClrMapping/>
  </p:clrMapOvr>
</p:sld>
</file>

<file path=ppt/slides/slide9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1" name="Shape 11051"/>
        <p:cNvGrpSpPr/>
        <p:nvPr/>
      </p:nvGrpSpPr>
      <p:grpSpPr>
        <a:xfrm>
          <a:off x="0" y="0"/>
          <a:ext cx="0" cy="0"/>
          <a:chOff x="0" y="0"/>
          <a:chExt cx="0" cy="0"/>
        </a:xfrm>
      </p:grpSpPr>
      <p:sp>
        <p:nvSpPr>
          <p:cNvPr id="11052" name="Google Shape;11052;p980"/>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53" name="Google Shape;11053;p98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54" name="Google Shape;11054;p980"/>
          <p:cNvSpPr txBox="1"/>
          <p:nvPr/>
        </p:nvSpPr>
        <p:spPr>
          <a:xfrm>
            <a:off x="1524000" y="495300"/>
            <a:ext cx="15087600" cy="846257"/>
          </a:xfrm>
          <a:prstGeom prst="rect">
            <a:avLst/>
          </a:prstGeom>
          <a:noFill/>
          <a:ln>
            <a:noFill/>
          </a:ln>
        </p:spPr>
        <p:txBody>
          <a:bodyPr anchorCtr="0" anchor="t" bIns="0" lIns="0" spcFirstLastPara="1" rIns="0" wrap="square" tIns="0">
            <a:spAutoFit/>
          </a:bodyPr>
          <a:lstStyle/>
          <a:p>
            <a:pPr indent="0" lvl="0" marL="0" marR="0" rtl="0" algn="ctr">
              <a:lnSpc>
                <a:spcPct val="180000"/>
              </a:lnSpc>
              <a:spcBef>
                <a:spcPts val="0"/>
              </a:spcBef>
              <a:spcAft>
                <a:spcPts val="0"/>
              </a:spcAft>
              <a:buNone/>
            </a:pPr>
            <a:r>
              <a:rPr lang="en-US" sz="4000">
                <a:solidFill>
                  <a:schemeClr val="lt1"/>
                </a:solidFill>
                <a:latin typeface="Arial"/>
                <a:ea typeface="Arial"/>
                <a:cs typeface="Arial"/>
                <a:sym typeface="Arial"/>
              </a:rPr>
              <a:t>DROP ETMEK</a:t>
            </a:r>
            <a:endParaRPr sz="4000">
              <a:solidFill>
                <a:schemeClr val="lt1"/>
              </a:solidFill>
              <a:latin typeface="Arial"/>
              <a:ea typeface="Arial"/>
              <a:cs typeface="Arial"/>
              <a:sym typeface="Arial"/>
            </a:endParaRPr>
          </a:p>
        </p:txBody>
      </p:sp>
      <p:pic>
        <p:nvPicPr>
          <p:cNvPr id="11055" name="Google Shape;11055;p980"/>
          <p:cNvPicPr preferRelativeResize="0"/>
          <p:nvPr/>
        </p:nvPicPr>
        <p:blipFill rotWithShape="1">
          <a:blip r:embed="rId4">
            <a:alphaModFix/>
          </a:blip>
          <a:srcRect b="0" l="0" r="0" t="0"/>
          <a:stretch/>
        </p:blipFill>
        <p:spPr>
          <a:xfrm>
            <a:off x="4629942" y="4381500"/>
            <a:ext cx="9028115" cy="1846661"/>
          </a:xfrm>
          <a:prstGeom prst="rect">
            <a:avLst/>
          </a:prstGeom>
          <a:noFill/>
          <a:ln>
            <a:noFill/>
          </a:ln>
        </p:spPr>
      </p:pic>
    </p:spTree>
  </p:cSld>
  <p:clrMapOvr>
    <a:masterClrMapping/>
  </p:clrMapOvr>
</p:sld>
</file>

<file path=ppt/slides/slide9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9" name="Shape 11059"/>
        <p:cNvGrpSpPr/>
        <p:nvPr/>
      </p:nvGrpSpPr>
      <p:grpSpPr>
        <a:xfrm>
          <a:off x="0" y="0"/>
          <a:ext cx="0" cy="0"/>
          <a:chOff x="0" y="0"/>
          <a:chExt cx="0" cy="0"/>
        </a:xfrm>
      </p:grpSpPr>
      <p:pic>
        <p:nvPicPr>
          <p:cNvPr id="11060" name="Google Shape;11060;p981"/>
          <p:cNvPicPr preferRelativeResize="0"/>
          <p:nvPr/>
        </p:nvPicPr>
        <p:blipFill rotWithShape="1">
          <a:blip r:embed="rId3">
            <a:alphaModFix/>
          </a:blip>
          <a:srcRect b="0" l="5814" r="5813" t="0"/>
          <a:stretch/>
        </p:blipFill>
        <p:spPr>
          <a:xfrm>
            <a:off x="0" y="0"/>
            <a:ext cx="18288000" cy="10287000"/>
          </a:xfrm>
          <a:prstGeom prst="rect">
            <a:avLst/>
          </a:prstGeom>
          <a:noFill/>
          <a:ln>
            <a:noFill/>
          </a:ln>
        </p:spPr>
      </p:pic>
      <p:grpSp>
        <p:nvGrpSpPr>
          <p:cNvPr id="11061" name="Google Shape;11061;p981"/>
          <p:cNvGrpSpPr/>
          <p:nvPr/>
        </p:nvGrpSpPr>
        <p:grpSpPr>
          <a:xfrm>
            <a:off x="1378168" y="7429503"/>
            <a:ext cx="15659104" cy="2011962"/>
            <a:chOff x="-8042426" y="3573433"/>
            <a:chExt cx="18371145" cy="2682619"/>
          </a:xfrm>
        </p:grpSpPr>
        <p:sp>
          <p:nvSpPr>
            <p:cNvPr id="11062" name="Google Shape;11062;p981"/>
            <p:cNvSpPr txBox="1"/>
            <p:nvPr/>
          </p:nvSpPr>
          <p:spPr>
            <a:xfrm>
              <a:off x="-7424350" y="3573433"/>
              <a:ext cx="13462000" cy="1846662"/>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000">
                  <a:solidFill>
                    <a:srgbClr val="000000"/>
                  </a:solidFill>
                  <a:latin typeface="Arial"/>
                  <a:ea typeface="Arial"/>
                  <a:cs typeface="Arial"/>
                  <a:sym typeface="Arial"/>
                </a:rPr>
                <a:t>Önümüzdeki Ders :</a:t>
              </a:r>
              <a:endParaRPr/>
            </a:p>
          </p:txBody>
        </p:sp>
        <p:sp>
          <p:nvSpPr>
            <p:cNvPr id="11063" name="Google Shape;11063;p981"/>
            <p:cNvSpPr txBox="1"/>
            <p:nvPr/>
          </p:nvSpPr>
          <p:spPr>
            <a:xfrm>
              <a:off x="-8042426" y="5420095"/>
              <a:ext cx="18371145" cy="835957"/>
            </a:xfrm>
            <a:prstGeom prst="rect">
              <a:avLst/>
            </a:prstGeom>
            <a:noFill/>
            <a:ln>
              <a:noFill/>
            </a:ln>
          </p:spPr>
          <p:txBody>
            <a:bodyPr anchorCtr="0" anchor="t" bIns="0" lIns="0" spcFirstLastPara="1" rIns="0" wrap="square" tIns="0">
              <a:spAutoFit/>
            </a:bodyPr>
            <a:lstStyle/>
            <a:p>
              <a:pPr indent="0" lvl="0" marL="0" marR="0" rtl="0" algn="r">
                <a:lnSpc>
                  <a:spcPct val="94791"/>
                </a:lnSpc>
                <a:spcBef>
                  <a:spcPts val="0"/>
                </a:spcBef>
                <a:spcAft>
                  <a:spcPts val="0"/>
                </a:spcAft>
                <a:buNone/>
              </a:pPr>
              <a:r>
                <a:rPr b="1" lang="en-US" sz="4800">
                  <a:solidFill>
                    <a:srgbClr val="E46232"/>
                  </a:solidFill>
                  <a:latin typeface="Arial"/>
                  <a:ea typeface="Arial"/>
                  <a:cs typeface="Arial"/>
                  <a:sym typeface="Arial"/>
                </a:rPr>
                <a:t>Sistem Fonksiyonları</a:t>
              </a:r>
              <a:endParaRPr b="1" sz="4800">
                <a:solidFill>
                  <a:srgbClr val="E46232"/>
                </a:solidFill>
                <a:latin typeface="Arial"/>
                <a:ea typeface="Arial"/>
                <a:cs typeface="Arial"/>
                <a:sym typeface="Arial"/>
              </a:endParaRPr>
            </a:p>
          </p:txBody>
        </p:sp>
      </p:grpSp>
    </p:spTree>
  </p:cSld>
  <p:clrMapOvr>
    <a:masterClrMapping/>
  </p:clrMapOvr>
</p:sld>
</file>

<file path=ppt/slides/slide9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7" name="Shape 11067"/>
        <p:cNvGrpSpPr/>
        <p:nvPr/>
      </p:nvGrpSpPr>
      <p:grpSpPr>
        <a:xfrm>
          <a:off x="0" y="0"/>
          <a:ext cx="0" cy="0"/>
          <a:chOff x="0" y="0"/>
          <a:chExt cx="0" cy="0"/>
        </a:xfrm>
      </p:grpSpPr>
      <p:sp>
        <p:nvSpPr>
          <p:cNvPr id="11068" name="Google Shape;11068;p982"/>
          <p:cNvSpPr txBox="1"/>
          <p:nvPr/>
        </p:nvSpPr>
        <p:spPr>
          <a:xfrm>
            <a:off x="9430703" y="1321860"/>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01</a:t>
            </a:r>
            <a:endParaRPr/>
          </a:p>
        </p:txBody>
      </p:sp>
      <p:sp>
        <p:nvSpPr>
          <p:cNvPr id="11069" name="Google Shape;11069;p982"/>
          <p:cNvSpPr/>
          <p:nvPr/>
        </p:nvSpPr>
        <p:spPr>
          <a:xfrm>
            <a:off x="0" y="0"/>
            <a:ext cx="788211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982"/>
          <p:cNvSpPr txBox="1"/>
          <p:nvPr/>
        </p:nvSpPr>
        <p:spPr>
          <a:xfrm>
            <a:off x="1149818" y="4041563"/>
            <a:ext cx="5582475" cy="2203874"/>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125">
                <a:solidFill>
                  <a:srgbClr val="FFFFFF"/>
                </a:solidFill>
                <a:latin typeface="Arial"/>
                <a:ea typeface="Arial"/>
                <a:cs typeface="Arial"/>
                <a:sym typeface="Arial"/>
              </a:rPr>
              <a:t>STORED PROCEDURE</a:t>
            </a:r>
            <a:endParaRPr/>
          </a:p>
        </p:txBody>
      </p:sp>
      <p:sp>
        <p:nvSpPr>
          <p:cNvPr id="11071" name="Google Shape;11071;p982"/>
          <p:cNvSpPr txBox="1"/>
          <p:nvPr/>
        </p:nvSpPr>
        <p:spPr>
          <a:xfrm>
            <a:off x="10713720" y="1405235"/>
            <a:ext cx="6136167" cy="4616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GİRİŞ</a:t>
            </a:r>
            <a:endParaRPr/>
          </a:p>
        </p:txBody>
      </p:sp>
      <p:sp>
        <p:nvSpPr>
          <p:cNvPr id="11072" name="Google Shape;11072;p982"/>
          <p:cNvSpPr txBox="1"/>
          <p:nvPr/>
        </p:nvSpPr>
        <p:spPr>
          <a:xfrm>
            <a:off x="10806335" y="7216508"/>
            <a:ext cx="6132434" cy="138499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OUTPUT PARAMETRELER  &amp; RETURN VALUES</a:t>
            </a:r>
            <a:endParaRPr/>
          </a:p>
          <a:p>
            <a:pPr indent="0" lvl="0" marL="0" marR="0" rtl="0" algn="l">
              <a:lnSpc>
                <a:spcPct val="120000"/>
              </a:lnSpc>
              <a:spcBef>
                <a:spcPts val="0"/>
              </a:spcBef>
              <a:spcAft>
                <a:spcPts val="0"/>
              </a:spcAft>
              <a:buNone/>
            </a:pPr>
            <a:r>
              <a:t/>
            </a:r>
            <a:endParaRPr sz="3000">
              <a:solidFill>
                <a:srgbClr val="000000"/>
              </a:solidFill>
              <a:latin typeface="Arial"/>
              <a:ea typeface="Arial"/>
              <a:cs typeface="Arial"/>
              <a:sym typeface="Arial"/>
            </a:endParaRPr>
          </a:p>
        </p:txBody>
      </p:sp>
      <p:sp>
        <p:nvSpPr>
          <p:cNvPr id="11073" name="Google Shape;11073;p982"/>
          <p:cNvSpPr txBox="1"/>
          <p:nvPr/>
        </p:nvSpPr>
        <p:spPr>
          <a:xfrm>
            <a:off x="9430703" y="4267994"/>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02</a:t>
            </a:r>
            <a:endParaRPr/>
          </a:p>
        </p:txBody>
      </p:sp>
      <p:sp>
        <p:nvSpPr>
          <p:cNvPr id="11074" name="Google Shape;11074;p982"/>
          <p:cNvSpPr txBox="1"/>
          <p:nvPr/>
        </p:nvSpPr>
        <p:spPr>
          <a:xfrm>
            <a:off x="9430703" y="7214127"/>
            <a:ext cx="763884" cy="695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500">
                <a:solidFill>
                  <a:srgbClr val="E46232"/>
                </a:solidFill>
                <a:latin typeface="Arial"/>
                <a:ea typeface="Arial"/>
                <a:cs typeface="Arial"/>
                <a:sym typeface="Arial"/>
              </a:rPr>
              <a:t>03</a:t>
            </a:r>
            <a:endParaRPr/>
          </a:p>
        </p:txBody>
      </p:sp>
      <p:cxnSp>
        <p:nvCxnSpPr>
          <p:cNvPr id="11075" name="Google Shape;11075;p982"/>
          <p:cNvCxnSpPr/>
          <p:nvPr/>
        </p:nvCxnSpPr>
        <p:spPr>
          <a:xfrm>
            <a:off x="9430703" y="3665671"/>
            <a:ext cx="7508066" cy="0"/>
          </a:xfrm>
          <a:prstGeom prst="straightConnector1">
            <a:avLst/>
          </a:prstGeom>
          <a:noFill/>
          <a:ln cap="rnd" cmpd="sng" w="9525">
            <a:solidFill>
              <a:srgbClr val="000000">
                <a:alpha val="40000"/>
              </a:srgbClr>
            </a:solidFill>
            <a:prstDash val="solid"/>
            <a:round/>
            <a:headEnd len="sm" w="sm" type="none"/>
            <a:tailEnd len="sm" w="sm" type="none"/>
          </a:ln>
        </p:spPr>
      </p:cxnSp>
      <p:cxnSp>
        <p:nvCxnSpPr>
          <p:cNvPr id="11076" name="Google Shape;11076;p982"/>
          <p:cNvCxnSpPr/>
          <p:nvPr/>
        </p:nvCxnSpPr>
        <p:spPr>
          <a:xfrm>
            <a:off x="9430703" y="6611804"/>
            <a:ext cx="7508066" cy="0"/>
          </a:xfrm>
          <a:prstGeom prst="straightConnector1">
            <a:avLst/>
          </a:prstGeom>
          <a:noFill/>
          <a:ln cap="rnd" cmpd="sng" w="9525">
            <a:solidFill>
              <a:srgbClr val="000000">
                <a:alpha val="40000"/>
              </a:srgbClr>
            </a:solidFill>
            <a:prstDash val="solid"/>
            <a:round/>
            <a:headEnd len="sm" w="sm" type="none"/>
            <a:tailEnd len="sm" w="sm" type="none"/>
          </a:ln>
        </p:spPr>
      </p:cxnSp>
      <p:pic>
        <p:nvPicPr>
          <p:cNvPr id="11077" name="Google Shape;11077;p98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078" name="Google Shape;11078;p982"/>
          <p:cNvSpPr txBox="1"/>
          <p:nvPr/>
        </p:nvSpPr>
        <p:spPr>
          <a:xfrm>
            <a:off x="10744200" y="4305300"/>
            <a:ext cx="6136167" cy="469296"/>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000">
                <a:solidFill>
                  <a:srgbClr val="000000"/>
                </a:solidFill>
                <a:latin typeface="Arial"/>
                <a:ea typeface="Arial"/>
                <a:cs typeface="Arial"/>
                <a:sym typeface="Arial"/>
              </a:rPr>
              <a:t>PARAMETRE KULLANIMI</a:t>
            </a:r>
            <a:endParaRPr/>
          </a:p>
        </p:txBody>
      </p:sp>
    </p:spTree>
  </p:cSld>
  <p:clrMapOvr>
    <a:masterClrMapping/>
  </p:clrMapOvr>
</p:sld>
</file>

<file path=ppt/slides/slide9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2" name="Shape 11082"/>
        <p:cNvGrpSpPr/>
        <p:nvPr/>
      </p:nvGrpSpPr>
      <p:grpSpPr>
        <a:xfrm>
          <a:off x="0" y="0"/>
          <a:ext cx="0" cy="0"/>
          <a:chOff x="0" y="0"/>
          <a:chExt cx="0" cy="0"/>
        </a:xfrm>
      </p:grpSpPr>
      <p:sp>
        <p:nvSpPr>
          <p:cNvPr id="11083" name="Google Shape;11083;p983"/>
          <p:cNvSpPr/>
          <p:nvPr/>
        </p:nvSpPr>
        <p:spPr>
          <a:xfrm>
            <a:off x="7882111" y="-38100"/>
            <a:ext cx="10405889" cy="10325100"/>
          </a:xfrm>
          <a:prstGeom prst="rect">
            <a:avLst/>
          </a:prstGeom>
          <a:solidFill>
            <a:srgbClr val="E4623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4" name="Google Shape;11084;p983"/>
          <p:cNvSpPr txBox="1"/>
          <p:nvPr/>
        </p:nvSpPr>
        <p:spPr>
          <a:xfrm>
            <a:off x="1149818" y="4490084"/>
            <a:ext cx="5582475" cy="130683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75">
                <a:solidFill>
                  <a:schemeClr val="dk1"/>
                </a:solidFill>
                <a:latin typeface="Arial"/>
                <a:ea typeface="Arial"/>
                <a:cs typeface="Arial"/>
                <a:sym typeface="Arial"/>
              </a:rPr>
              <a:t>GİRİŞ</a:t>
            </a:r>
            <a:endParaRPr/>
          </a:p>
        </p:txBody>
      </p:sp>
      <p:sp>
        <p:nvSpPr>
          <p:cNvPr id="11085" name="Google Shape;11085;p983"/>
          <p:cNvSpPr txBox="1"/>
          <p:nvPr/>
        </p:nvSpPr>
        <p:spPr>
          <a:xfrm>
            <a:off x="10357520" y="163830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STORED PROCEDURE TANIMI</a:t>
            </a:r>
            <a:endParaRPr/>
          </a:p>
        </p:txBody>
      </p:sp>
      <p:sp>
        <p:nvSpPr>
          <p:cNvPr id="11086" name="Google Shape;11086;p983"/>
          <p:cNvSpPr txBox="1"/>
          <p:nvPr/>
        </p:nvSpPr>
        <p:spPr>
          <a:xfrm>
            <a:off x="10357520" y="464058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OLUŞTURMA</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EXECUTE ETME</a:t>
            </a:r>
            <a:endParaRPr/>
          </a:p>
        </p:txBody>
      </p:sp>
      <p:cxnSp>
        <p:nvCxnSpPr>
          <p:cNvPr id="11087" name="Google Shape;11087;p983"/>
          <p:cNvCxnSpPr/>
          <p:nvPr/>
        </p:nvCxnSpPr>
        <p:spPr>
          <a:xfrm>
            <a:off x="9140046" y="3628841"/>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088" name="Google Shape;11088;p983"/>
          <p:cNvCxnSpPr/>
          <p:nvPr/>
        </p:nvCxnSpPr>
        <p:spPr>
          <a:xfrm>
            <a:off x="9140046" y="657497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089" name="Google Shape;11089;p98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090" name="Google Shape;11090;p983"/>
          <p:cNvPicPr preferRelativeResize="0"/>
          <p:nvPr/>
        </p:nvPicPr>
        <p:blipFill rotWithShape="1">
          <a:blip r:embed="rId4">
            <a:alphaModFix/>
          </a:blip>
          <a:srcRect b="0" l="0" r="0" t="0"/>
          <a:stretch/>
        </p:blipFill>
        <p:spPr>
          <a:xfrm>
            <a:off x="8382000" y="1304916"/>
            <a:ext cx="3302016" cy="1857384"/>
          </a:xfrm>
          <a:prstGeom prst="rect">
            <a:avLst/>
          </a:prstGeom>
          <a:noFill/>
          <a:ln>
            <a:noFill/>
          </a:ln>
        </p:spPr>
      </p:pic>
      <p:pic>
        <p:nvPicPr>
          <p:cNvPr descr="metin içeren bir resim&#10;&#10;Açıklama otomatik olarak oluşturuldu" id="11091" name="Google Shape;11091;p983"/>
          <p:cNvPicPr preferRelativeResize="0"/>
          <p:nvPr/>
        </p:nvPicPr>
        <p:blipFill rotWithShape="1">
          <a:blip r:embed="rId4">
            <a:alphaModFix/>
          </a:blip>
          <a:srcRect b="0" l="0" r="0" t="0"/>
          <a:stretch/>
        </p:blipFill>
        <p:spPr>
          <a:xfrm>
            <a:off x="8382000" y="4276716"/>
            <a:ext cx="3302016" cy="1857384"/>
          </a:xfrm>
          <a:prstGeom prst="rect">
            <a:avLst/>
          </a:prstGeom>
          <a:noFill/>
          <a:ln>
            <a:noFill/>
          </a:ln>
        </p:spPr>
      </p:pic>
      <p:pic>
        <p:nvPicPr>
          <p:cNvPr descr="metin içeren bir resim&#10;&#10;Açıklama otomatik olarak oluşturuldu" id="11092" name="Google Shape;11092;p983"/>
          <p:cNvPicPr preferRelativeResize="0"/>
          <p:nvPr/>
        </p:nvPicPr>
        <p:blipFill rotWithShape="1">
          <a:blip r:embed="rId4">
            <a:alphaModFix/>
          </a:blip>
          <a:srcRect b="0" l="0" r="0" t="0"/>
          <a:stretch/>
        </p:blipFill>
        <p:spPr>
          <a:xfrm>
            <a:off x="8382000" y="7248516"/>
            <a:ext cx="3302016" cy="1857384"/>
          </a:xfrm>
          <a:prstGeom prst="rect">
            <a:avLst/>
          </a:prstGeom>
          <a:noFill/>
          <a:ln>
            <a:noFill/>
          </a:ln>
        </p:spPr>
      </p:pic>
      <p:sp>
        <p:nvSpPr>
          <p:cNvPr id="11093" name="Google Shape;11093;p983"/>
          <p:cNvSpPr txBox="1"/>
          <p:nvPr/>
        </p:nvSpPr>
        <p:spPr>
          <a:xfrm>
            <a:off x="10363200" y="7658100"/>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ALTER</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DROP</a:t>
            </a:r>
            <a:endParaRPr/>
          </a:p>
        </p:txBody>
      </p:sp>
      <p:sp>
        <p:nvSpPr>
          <p:cNvPr id="11094" name="Google Shape;11094;p983"/>
          <p:cNvSpPr txBox="1"/>
          <p:nvPr/>
        </p:nvSpPr>
        <p:spPr>
          <a:xfrm>
            <a:off x="10357520" y="21339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spTree>
  </p:cSld>
  <p:clrMapOvr>
    <a:masterClrMapping/>
  </p:clrMapOvr>
</p:sld>
</file>

<file path=ppt/slides/slide9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8" name="Shape 11098"/>
        <p:cNvGrpSpPr/>
        <p:nvPr/>
      </p:nvGrpSpPr>
      <p:grpSpPr>
        <a:xfrm>
          <a:off x="0" y="0"/>
          <a:ext cx="0" cy="0"/>
          <a:chOff x="0" y="0"/>
          <a:chExt cx="0" cy="0"/>
        </a:xfrm>
      </p:grpSpPr>
      <p:sp>
        <p:nvSpPr>
          <p:cNvPr id="11099" name="Google Shape;11099;p984"/>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984"/>
          <p:cNvSpPr txBox="1"/>
          <p:nvPr/>
        </p:nvSpPr>
        <p:spPr>
          <a:xfrm>
            <a:off x="1149818" y="3860585"/>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41250"/>
              </a:lnSpc>
              <a:spcBef>
                <a:spcPts val="0"/>
              </a:spcBef>
              <a:spcAft>
                <a:spcPts val="0"/>
              </a:spcAft>
              <a:buNone/>
            </a:pPr>
            <a:r>
              <a:rPr lang="en-US" sz="7200">
                <a:solidFill>
                  <a:schemeClr val="dk1"/>
                </a:solidFill>
                <a:latin typeface="Arial"/>
                <a:ea typeface="Arial"/>
                <a:cs typeface="Arial"/>
                <a:sym typeface="Arial"/>
              </a:rPr>
              <a:t>PARAMETRE KULLANIMI</a:t>
            </a:r>
            <a:endParaRPr/>
          </a:p>
        </p:txBody>
      </p:sp>
      <p:cxnSp>
        <p:nvCxnSpPr>
          <p:cNvPr id="11101" name="Google Shape;11101;p984"/>
          <p:cNvCxnSpPr/>
          <p:nvPr/>
        </p:nvCxnSpPr>
        <p:spPr>
          <a:xfrm>
            <a:off x="9140046" y="3628841"/>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102" name="Google Shape;11102;p984"/>
          <p:cNvCxnSpPr/>
          <p:nvPr/>
        </p:nvCxnSpPr>
        <p:spPr>
          <a:xfrm>
            <a:off x="9140046" y="6574974"/>
            <a:ext cx="7890019" cy="0"/>
          </a:xfrm>
          <a:prstGeom prst="straightConnector1">
            <a:avLst/>
          </a:prstGeom>
          <a:noFill/>
          <a:ln cap="rnd" cmpd="sng" w="9525">
            <a:solidFill>
              <a:srgbClr val="FFFFFF">
                <a:alpha val="40000"/>
              </a:srgbClr>
            </a:solidFill>
            <a:prstDash val="solid"/>
            <a:round/>
            <a:headEnd len="sm" w="sm" type="none"/>
            <a:tailEnd len="sm" w="sm" type="none"/>
          </a:ln>
        </p:spPr>
      </p:cxnSp>
      <p:pic>
        <p:nvPicPr>
          <p:cNvPr id="11103" name="Google Shape;11103;p98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kumarhane, oda içeren bir resim&#10;&#10;Açıklama otomatik olarak oluşturuldu" id="11104" name="Google Shape;11104;p984"/>
          <p:cNvPicPr preferRelativeResize="0"/>
          <p:nvPr/>
        </p:nvPicPr>
        <p:blipFill rotWithShape="1">
          <a:blip r:embed="rId4">
            <a:alphaModFix/>
          </a:blip>
          <a:srcRect b="0" l="0" r="0" t="0"/>
          <a:stretch/>
        </p:blipFill>
        <p:spPr>
          <a:xfrm>
            <a:off x="7543800" y="1191595"/>
            <a:ext cx="3919785" cy="2204879"/>
          </a:xfrm>
          <a:prstGeom prst="rect">
            <a:avLst/>
          </a:prstGeom>
          <a:noFill/>
          <a:ln>
            <a:noFill/>
          </a:ln>
        </p:spPr>
      </p:pic>
      <p:pic>
        <p:nvPicPr>
          <p:cNvPr descr="metin, kumarhane, oda içeren bir resim&#10;&#10;Açıklama otomatik olarak oluşturuldu" id="11105" name="Google Shape;11105;p984"/>
          <p:cNvPicPr preferRelativeResize="0"/>
          <p:nvPr/>
        </p:nvPicPr>
        <p:blipFill rotWithShape="1">
          <a:blip r:embed="rId4">
            <a:alphaModFix/>
          </a:blip>
          <a:srcRect b="0" l="0" r="0" t="0"/>
          <a:stretch/>
        </p:blipFill>
        <p:spPr>
          <a:xfrm>
            <a:off x="7543800" y="4234021"/>
            <a:ext cx="3919785" cy="2204879"/>
          </a:xfrm>
          <a:prstGeom prst="rect">
            <a:avLst/>
          </a:prstGeom>
          <a:noFill/>
          <a:ln>
            <a:noFill/>
          </a:ln>
        </p:spPr>
      </p:pic>
      <p:pic>
        <p:nvPicPr>
          <p:cNvPr descr="metin, kumarhane, oda içeren bir resim&#10;&#10;Açıklama otomatik olarak oluşturuldu" id="11106" name="Google Shape;11106;p984"/>
          <p:cNvPicPr preferRelativeResize="0"/>
          <p:nvPr/>
        </p:nvPicPr>
        <p:blipFill rotWithShape="1">
          <a:blip r:embed="rId4">
            <a:alphaModFix/>
          </a:blip>
          <a:srcRect b="0" l="0" r="0" t="0"/>
          <a:stretch/>
        </p:blipFill>
        <p:spPr>
          <a:xfrm>
            <a:off x="7543800" y="7129621"/>
            <a:ext cx="3919785" cy="2204879"/>
          </a:xfrm>
          <a:prstGeom prst="rect">
            <a:avLst/>
          </a:prstGeom>
          <a:noFill/>
          <a:ln>
            <a:noFill/>
          </a:ln>
        </p:spPr>
      </p:pic>
      <p:sp>
        <p:nvSpPr>
          <p:cNvPr id="11107" name="Google Shape;11107;p984"/>
          <p:cNvSpPr txBox="1"/>
          <p:nvPr/>
        </p:nvSpPr>
        <p:spPr>
          <a:xfrm>
            <a:off x="10357520" y="174498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TEK PARAMAETRELİ SP</a:t>
            </a:r>
            <a:endParaRPr/>
          </a:p>
        </p:txBody>
      </p:sp>
      <p:sp>
        <p:nvSpPr>
          <p:cNvPr id="11108" name="Google Shape;11108;p984"/>
          <p:cNvSpPr txBox="1"/>
          <p:nvPr/>
        </p:nvSpPr>
        <p:spPr>
          <a:xfrm>
            <a:off x="10357520" y="486918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BİRDEN FAZLA PARAMETRELİ SP</a:t>
            </a:r>
            <a:endParaRPr/>
          </a:p>
        </p:txBody>
      </p:sp>
      <p:sp>
        <p:nvSpPr>
          <p:cNvPr id="11109" name="Google Shape;11109;p984"/>
          <p:cNvSpPr txBox="1"/>
          <p:nvPr/>
        </p:nvSpPr>
        <p:spPr>
          <a:xfrm>
            <a:off x="10357520" y="7833837"/>
            <a:ext cx="6672546" cy="449097"/>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925">
                <a:solidFill>
                  <a:srgbClr val="FFFFFF"/>
                </a:solidFill>
                <a:latin typeface="Arial"/>
                <a:ea typeface="Arial"/>
                <a:cs typeface="Arial"/>
                <a:sym typeface="Arial"/>
              </a:rPr>
              <a:t>OPSİYONEL PARAMETRELİ SP</a:t>
            </a:r>
            <a:endParaRPr/>
          </a:p>
        </p:txBody>
      </p:sp>
    </p:spTree>
  </p:cSld>
  <p:clrMapOvr>
    <a:masterClrMapping/>
  </p:clrMapOvr>
</p:sld>
</file>

<file path=ppt/slides/slide9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3" name="Shape 11113"/>
        <p:cNvGrpSpPr/>
        <p:nvPr/>
      </p:nvGrpSpPr>
      <p:grpSpPr>
        <a:xfrm>
          <a:off x="0" y="0"/>
          <a:ext cx="0" cy="0"/>
          <a:chOff x="0" y="0"/>
          <a:chExt cx="0" cy="0"/>
        </a:xfrm>
      </p:grpSpPr>
      <p:sp>
        <p:nvSpPr>
          <p:cNvPr id="11114" name="Google Shape;11114;p985"/>
          <p:cNvSpPr/>
          <p:nvPr/>
        </p:nvSpPr>
        <p:spPr>
          <a:xfrm>
            <a:off x="7882111" y="0"/>
            <a:ext cx="10405889"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15" name="Google Shape;11115;p985"/>
          <p:cNvCxnSpPr/>
          <p:nvPr/>
        </p:nvCxnSpPr>
        <p:spPr>
          <a:xfrm>
            <a:off x="9140046" y="5169167"/>
            <a:ext cx="7890019" cy="0"/>
          </a:xfrm>
          <a:prstGeom prst="straightConnector1">
            <a:avLst/>
          </a:prstGeom>
          <a:noFill/>
          <a:ln cap="rnd" cmpd="sng" w="9525">
            <a:solidFill>
              <a:srgbClr val="FFFFFF">
                <a:alpha val="40000"/>
              </a:srgbClr>
            </a:solidFill>
            <a:prstDash val="solid"/>
            <a:round/>
            <a:headEnd len="sm" w="sm" type="none"/>
            <a:tailEnd len="sm" w="sm" type="none"/>
          </a:ln>
        </p:spPr>
      </p:cxnSp>
      <p:cxnSp>
        <p:nvCxnSpPr>
          <p:cNvPr id="11116" name="Google Shape;11116;p985"/>
          <p:cNvCxnSpPr/>
          <p:nvPr/>
        </p:nvCxnSpPr>
        <p:spPr>
          <a:xfrm>
            <a:off x="9140046" y="8115300"/>
            <a:ext cx="7890019" cy="0"/>
          </a:xfrm>
          <a:prstGeom prst="straightConnector1">
            <a:avLst/>
          </a:prstGeom>
          <a:noFill/>
          <a:ln cap="rnd" cmpd="sng" w="9525">
            <a:solidFill>
              <a:srgbClr val="FFFFFF">
                <a:alpha val="40000"/>
              </a:srgbClr>
            </a:solidFill>
            <a:prstDash val="solid"/>
            <a:round/>
            <a:headEnd len="sm" w="sm" type="none"/>
            <a:tailEnd len="sm" w="sm" type="none"/>
          </a:ln>
        </p:spPr>
      </p:cxnSp>
      <p:sp>
        <p:nvSpPr>
          <p:cNvPr id="11117" name="Google Shape;11117;p985"/>
          <p:cNvSpPr txBox="1"/>
          <p:nvPr/>
        </p:nvSpPr>
        <p:spPr>
          <a:xfrm>
            <a:off x="1143000" y="3712403"/>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dk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dk1"/>
              </a:solidFill>
              <a:latin typeface="Arial"/>
              <a:ea typeface="Arial"/>
              <a:cs typeface="Arial"/>
              <a:sym typeface="Arial"/>
            </a:endParaRPr>
          </a:p>
        </p:txBody>
      </p:sp>
      <p:pic>
        <p:nvPicPr>
          <p:cNvPr id="11118" name="Google Shape;11118;p98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1119" name="Google Shape;11119;p985"/>
          <p:cNvPicPr preferRelativeResize="0"/>
          <p:nvPr/>
        </p:nvPicPr>
        <p:blipFill rotWithShape="1">
          <a:blip r:embed="rId4">
            <a:alphaModFix/>
          </a:blip>
          <a:srcRect b="0" l="0" r="0" t="0"/>
          <a:stretch/>
        </p:blipFill>
        <p:spPr>
          <a:xfrm>
            <a:off x="7391400" y="2571240"/>
            <a:ext cx="4060065" cy="2283786"/>
          </a:xfrm>
          <a:prstGeom prst="rect">
            <a:avLst/>
          </a:prstGeom>
          <a:noFill/>
          <a:ln>
            <a:noFill/>
          </a:ln>
        </p:spPr>
      </p:pic>
      <p:pic>
        <p:nvPicPr>
          <p:cNvPr id="11120" name="Google Shape;11120;p985"/>
          <p:cNvPicPr preferRelativeResize="0"/>
          <p:nvPr/>
        </p:nvPicPr>
        <p:blipFill rotWithShape="1">
          <a:blip r:embed="rId4">
            <a:alphaModFix/>
          </a:blip>
          <a:srcRect b="0" l="0" r="0" t="0"/>
          <a:stretch/>
        </p:blipFill>
        <p:spPr>
          <a:xfrm>
            <a:off x="7391400" y="5543040"/>
            <a:ext cx="4060065" cy="2283786"/>
          </a:xfrm>
          <a:prstGeom prst="rect">
            <a:avLst/>
          </a:prstGeom>
          <a:noFill/>
          <a:ln>
            <a:noFill/>
          </a:ln>
        </p:spPr>
      </p:pic>
      <p:sp>
        <p:nvSpPr>
          <p:cNvPr id="11121" name="Google Shape;11121;p985"/>
          <p:cNvSpPr txBox="1"/>
          <p:nvPr/>
        </p:nvSpPr>
        <p:spPr>
          <a:xfrm>
            <a:off x="10461402" y="353948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OUTPUT PARAMETRE</a:t>
            </a:r>
            <a:endParaRPr/>
          </a:p>
        </p:txBody>
      </p:sp>
      <p:sp>
        <p:nvSpPr>
          <p:cNvPr id="11122" name="Google Shape;11122;p985"/>
          <p:cNvSpPr txBox="1"/>
          <p:nvPr/>
        </p:nvSpPr>
        <p:spPr>
          <a:xfrm>
            <a:off x="10357520" y="6409506"/>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RETURN VALUE</a:t>
            </a:r>
            <a:endParaRPr/>
          </a:p>
        </p:txBody>
      </p:sp>
    </p:spTree>
  </p:cSld>
  <p:clrMapOvr>
    <a:masterClrMapping/>
  </p:clrMapOvr>
</p:sld>
</file>

<file path=ppt/slides/slide9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6" name="Shape 11126"/>
        <p:cNvGrpSpPr/>
        <p:nvPr/>
      </p:nvGrpSpPr>
      <p:grpSpPr>
        <a:xfrm>
          <a:off x="0" y="0"/>
          <a:ext cx="0" cy="0"/>
          <a:chOff x="0" y="0"/>
          <a:chExt cx="0" cy="0"/>
        </a:xfrm>
      </p:grpSpPr>
      <p:sp>
        <p:nvSpPr>
          <p:cNvPr id="11127" name="Google Shape;11127;p98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986"/>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grpSp>
        <p:nvGrpSpPr>
          <p:cNvPr id="11129" name="Google Shape;11129;p986"/>
          <p:cNvGrpSpPr/>
          <p:nvPr/>
        </p:nvGrpSpPr>
        <p:grpSpPr>
          <a:xfrm>
            <a:off x="7924800" y="1012312"/>
            <a:ext cx="8169664" cy="8405711"/>
            <a:chOff x="0" y="-9525"/>
            <a:chExt cx="10892885" cy="11207614"/>
          </a:xfrm>
        </p:grpSpPr>
        <p:sp>
          <p:nvSpPr>
            <p:cNvPr id="11130" name="Google Shape;11130;p986"/>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1131" name="Google Shape;11131;p986"/>
            <p:cNvSpPr txBox="1"/>
            <p:nvPr/>
          </p:nvSpPr>
          <p:spPr>
            <a:xfrm>
              <a:off x="0" y="3135283"/>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Bir veya daha fazla SQL ifadesinin bir blok halinde yazılıp Server’da saklanması ve ihtiyaç halinde tekrar çağırabileceğimiz SQL Objesidir.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Özetle daha önceden hazırladığımız ve tekrar tekrar kullanabileceğimiz SQL sorgularıdır. </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Sık kullandığımız SQL sorgu veya sorgularımız varsa, bu sorguları stored proc. olarak saveleyip,çağırıp tekrar kullanabiliriz.</a:t>
              </a:r>
              <a:endParaRPr b="0" i="0" sz="3100" u="none" cap="none" strike="noStrike">
                <a:solidFill>
                  <a:srgbClr val="000000"/>
                </a:solidFill>
                <a:latin typeface="Arial"/>
                <a:ea typeface="Arial"/>
                <a:cs typeface="Arial"/>
                <a:sym typeface="Arial"/>
              </a:endParaRPr>
            </a:p>
          </p:txBody>
        </p:sp>
      </p:grpSp>
      <p:pic>
        <p:nvPicPr>
          <p:cNvPr id="11132" name="Google Shape;11132;p98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grpSp>
        <p:nvGrpSpPr>
          <p:cNvPr id="11133" name="Google Shape;11133;p986"/>
          <p:cNvGrpSpPr/>
          <p:nvPr/>
        </p:nvGrpSpPr>
        <p:grpSpPr>
          <a:xfrm>
            <a:off x="-330216" y="4984706"/>
            <a:ext cx="8450562" cy="1857384"/>
            <a:chOff x="-330216" y="4984706"/>
            <a:chExt cx="8450562" cy="1857384"/>
          </a:xfrm>
        </p:grpSpPr>
        <p:sp>
          <p:nvSpPr>
            <p:cNvPr id="11134" name="Google Shape;11134;p986"/>
            <p:cNvSpPr txBox="1"/>
            <p:nvPr/>
          </p:nvSpPr>
          <p:spPr>
            <a:xfrm>
              <a:off x="1447800" y="5318090"/>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STORED PROCEDURE TANIMI</a:t>
              </a:r>
              <a:endParaRPr/>
            </a:p>
          </p:txBody>
        </p:sp>
        <p:pic>
          <p:nvPicPr>
            <p:cNvPr descr="metin içeren bir resim&#10;&#10;Açıklama otomatik olarak oluşturuldu" id="11135" name="Google Shape;11135;p986"/>
            <p:cNvPicPr preferRelativeResize="0"/>
            <p:nvPr/>
          </p:nvPicPr>
          <p:blipFill rotWithShape="1">
            <a:blip r:embed="rId4">
              <a:alphaModFix/>
            </a:blip>
            <a:srcRect b="0" l="0" r="0" t="0"/>
            <a:stretch/>
          </p:blipFill>
          <p:spPr>
            <a:xfrm>
              <a:off x="-330216" y="4984706"/>
              <a:ext cx="3302016" cy="1857384"/>
            </a:xfrm>
            <a:prstGeom prst="rect">
              <a:avLst/>
            </a:prstGeom>
            <a:noFill/>
            <a:ln>
              <a:noFill/>
            </a:ln>
          </p:spPr>
        </p:pic>
        <p:sp>
          <p:nvSpPr>
            <p:cNvPr id="11136" name="Google Shape;11136;p986"/>
            <p:cNvSpPr txBox="1"/>
            <p:nvPr/>
          </p:nvSpPr>
          <p:spPr>
            <a:xfrm>
              <a:off x="1447800" y="581373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ÖNEMLİ ÖZELLİKLERİ</a:t>
              </a:r>
              <a:endParaRPr/>
            </a:p>
          </p:txBody>
        </p:sp>
      </p:grpSp>
    </p:spTree>
  </p:cSld>
  <p:clrMapOvr>
    <a:masterClrMapping/>
  </p:clrMapOvr>
</p:sld>
</file>

<file path=ppt/slides/slide9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0" name="Shape 11140"/>
        <p:cNvGrpSpPr/>
        <p:nvPr/>
      </p:nvGrpSpPr>
      <p:grpSpPr>
        <a:xfrm>
          <a:off x="0" y="0"/>
          <a:ext cx="0" cy="0"/>
          <a:chOff x="0" y="0"/>
          <a:chExt cx="0" cy="0"/>
        </a:xfrm>
      </p:grpSpPr>
      <p:grpSp>
        <p:nvGrpSpPr>
          <p:cNvPr id="11141" name="Google Shape;11141;p987"/>
          <p:cNvGrpSpPr/>
          <p:nvPr/>
        </p:nvGrpSpPr>
        <p:grpSpPr>
          <a:xfrm>
            <a:off x="1796658" y="1104900"/>
            <a:ext cx="8169664" cy="8405711"/>
            <a:chOff x="0" y="-9525"/>
            <a:chExt cx="10892885" cy="11207614"/>
          </a:xfrm>
        </p:grpSpPr>
        <p:sp>
          <p:nvSpPr>
            <p:cNvPr id="11142" name="Google Shape;11142;p987"/>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1143" name="Google Shape;11143;p987"/>
            <p:cNvSpPr txBox="1"/>
            <p:nvPr/>
          </p:nvSpPr>
          <p:spPr>
            <a:xfrm>
              <a:off x="0" y="3135283"/>
              <a:ext cx="10892885" cy="8062806"/>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Dışarıdan parametre alabilen tekli ya da çokludeğer dönebilen ,içinde SQL sorgularımızı yazabildiğimiz programlama birimleri olarak da tanımlanabilir. </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Server’da saklandıkları için normal sorgulara göre daha performanslı yani hızlı çalışırlar.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Karmaşık sorguları SP oluşturarak kaydedebilir ve tekrar yazmak zorunda kalmayız.Dolayısıyla kullancılar içinde işlem yükünün azalmasını sağlar.</a:t>
              </a:r>
              <a:endParaRPr/>
            </a:p>
          </p:txBody>
        </p:sp>
      </p:grpSp>
      <p:pic>
        <p:nvPicPr>
          <p:cNvPr id="11144" name="Google Shape;11144;p98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1145" name="Google Shape;11145;p987"/>
          <p:cNvPicPr preferRelativeResize="0"/>
          <p:nvPr/>
        </p:nvPicPr>
        <p:blipFill rotWithShape="1">
          <a:blip r:embed="rId4">
            <a:alphaModFix/>
          </a:blip>
          <a:srcRect b="0" l="0" r="0" t="0"/>
          <a:stretch/>
        </p:blipFill>
        <p:spPr>
          <a:xfrm>
            <a:off x="5105400" y="760429"/>
            <a:ext cx="16922581" cy="9518951"/>
          </a:xfrm>
          <a:prstGeom prst="rect">
            <a:avLst/>
          </a:prstGeom>
          <a:noFill/>
          <a:ln>
            <a:noFill/>
          </a:ln>
        </p:spPr>
      </p:pic>
    </p:spTree>
  </p:cSld>
  <p:clrMapOvr>
    <a:masterClrMapping/>
  </p:clrMapOvr>
</p:sld>
</file>

<file path=ppt/slides/slide9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9" name="Shape 11149"/>
        <p:cNvGrpSpPr/>
        <p:nvPr/>
      </p:nvGrpSpPr>
      <p:grpSpPr>
        <a:xfrm>
          <a:off x="0" y="0"/>
          <a:ext cx="0" cy="0"/>
          <a:chOff x="0" y="0"/>
          <a:chExt cx="0" cy="0"/>
        </a:xfrm>
      </p:grpSpPr>
      <p:grpSp>
        <p:nvGrpSpPr>
          <p:cNvPr id="11150" name="Google Shape;11150;p988"/>
          <p:cNvGrpSpPr/>
          <p:nvPr/>
        </p:nvGrpSpPr>
        <p:grpSpPr>
          <a:xfrm>
            <a:off x="1796658" y="495300"/>
            <a:ext cx="8169664" cy="10611444"/>
            <a:chOff x="0" y="-9525"/>
            <a:chExt cx="10892885" cy="14148591"/>
          </a:xfrm>
        </p:grpSpPr>
        <p:sp>
          <p:nvSpPr>
            <p:cNvPr id="11151" name="Google Shape;11151;p988"/>
            <p:cNvSpPr txBox="1"/>
            <p:nvPr/>
          </p:nvSpPr>
          <p:spPr>
            <a:xfrm>
              <a:off x="0" y="-9525"/>
              <a:ext cx="10892885" cy="2462212"/>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TANIMI</a:t>
              </a:r>
              <a:endParaRPr/>
            </a:p>
          </p:txBody>
        </p:sp>
        <p:sp>
          <p:nvSpPr>
            <p:cNvPr id="11152" name="Google Shape;11152;p988"/>
            <p:cNvSpPr txBox="1"/>
            <p:nvPr/>
          </p:nvSpPr>
          <p:spPr>
            <a:xfrm>
              <a:off x="0" y="3135284"/>
              <a:ext cx="10892885" cy="11003782"/>
            </a:xfrm>
            <a:prstGeom prst="rect">
              <a:avLst/>
            </a:prstGeom>
            <a:noFill/>
            <a:ln>
              <a:noFill/>
            </a:ln>
          </p:spPr>
          <p:txBody>
            <a:bodyPr anchorCtr="0" anchor="t" bIns="0" lIns="0" spcFirstLastPara="1" rIns="0" wrap="square" tIns="0">
              <a:spAutoFit/>
            </a:bodyPr>
            <a:lstStyle/>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SP’lere dışarıdan parametre atayabilir ve eğer prosedürün içinden dönen bir veri olursa gene aynı şekilde veriyi gösterebiliriz.</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Sistemde bulunan hazır system stored procedure’leri mevcuttur.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Sp_help, sp_helptext, sp_helpconstraint bunlardan bazılarıdır.</a:t>
              </a:r>
              <a:endParaRPr/>
            </a:p>
            <a:p>
              <a:pPr indent="-334645" lvl="1" marL="669290" marR="0" rtl="0" algn="l">
                <a:lnSpc>
                  <a:spcPct val="140000"/>
                </a:lnSpc>
                <a:spcBef>
                  <a:spcPts val="0"/>
                </a:spcBef>
                <a:spcAft>
                  <a:spcPts val="0"/>
                </a:spcAft>
                <a:buClr>
                  <a:srgbClr val="000000"/>
                </a:buClr>
                <a:buSzPts val="3100"/>
                <a:buFont typeface="Arial"/>
                <a:buChar char="•"/>
              </a:pPr>
              <a:r>
                <a:rPr b="0" i="0" lang="en-US" sz="3100" u="none" cap="none" strike="noStrike">
                  <a:solidFill>
                    <a:srgbClr val="000000"/>
                  </a:solidFill>
                  <a:latin typeface="Arial"/>
                  <a:ea typeface="Arial"/>
                  <a:cs typeface="Arial"/>
                  <a:sym typeface="Arial"/>
                </a:rPr>
                <a:t>Örneğin,sp_helptext bizlere SP’in oluşturulma sorgusunu verirken,sp_helpconstraint ise bizlere tabloların, constraint yani kısıt veya kurallarıyla ilgili bilgilerini verir.</a:t>
              </a:r>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a:p>
              <a:pPr indent="-137795" lvl="1" marL="669290" marR="0" rtl="0" algn="l">
                <a:lnSpc>
                  <a:spcPct val="140000"/>
                </a:lnSpc>
                <a:spcBef>
                  <a:spcPts val="0"/>
                </a:spcBef>
                <a:spcAft>
                  <a:spcPts val="0"/>
                </a:spcAft>
                <a:buClr>
                  <a:schemeClr val="dk1"/>
                </a:buClr>
                <a:buSzPts val="3100"/>
                <a:buFont typeface="Arial"/>
                <a:buNone/>
              </a:pPr>
              <a:r>
                <a:t/>
              </a:r>
              <a:endParaRPr b="0" i="0" sz="3100" u="none" cap="none" strike="noStrike">
                <a:solidFill>
                  <a:srgbClr val="000000"/>
                </a:solidFill>
                <a:latin typeface="Arial"/>
                <a:ea typeface="Arial"/>
                <a:cs typeface="Arial"/>
                <a:sym typeface="Arial"/>
              </a:endParaRPr>
            </a:p>
          </p:txBody>
        </p:sp>
      </p:grpSp>
      <p:pic>
        <p:nvPicPr>
          <p:cNvPr id="11153" name="Google Shape;11153;p988"/>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id="11154" name="Google Shape;11154;p988"/>
          <p:cNvPicPr preferRelativeResize="0"/>
          <p:nvPr/>
        </p:nvPicPr>
        <p:blipFill rotWithShape="1">
          <a:blip r:embed="rId4">
            <a:alphaModFix/>
          </a:blip>
          <a:srcRect b="0" l="0" r="0" t="0"/>
          <a:stretch/>
        </p:blipFill>
        <p:spPr>
          <a:xfrm>
            <a:off x="5486400" y="647700"/>
            <a:ext cx="16922581" cy="9518951"/>
          </a:xfrm>
          <a:prstGeom prst="rect">
            <a:avLst/>
          </a:prstGeom>
          <a:noFill/>
          <a:ln>
            <a:noFill/>
          </a:ln>
        </p:spPr>
      </p:pic>
    </p:spTree>
  </p:cSld>
  <p:clrMapOvr>
    <a:masterClrMapping/>
  </p:clrMapOvr>
</p:sld>
</file>

<file path=ppt/slides/slide9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8" name="Shape 11158"/>
        <p:cNvGrpSpPr/>
        <p:nvPr/>
      </p:nvGrpSpPr>
      <p:grpSpPr>
        <a:xfrm>
          <a:off x="0" y="0"/>
          <a:ext cx="0" cy="0"/>
          <a:chOff x="0" y="0"/>
          <a:chExt cx="0" cy="0"/>
        </a:xfrm>
      </p:grpSpPr>
      <p:sp>
        <p:nvSpPr>
          <p:cNvPr id="11159" name="Google Shape;11159;p98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989"/>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161" name="Google Shape;11161;p989"/>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OLUŞTURMA</a:t>
            </a:r>
            <a:endParaRPr/>
          </a:p>
        </p:txBody>
      </p:sp>
      <p:pic>
        <p:nvPicPr>
          <p:cNvPr id="11162" name="Google Shape;11162;p98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163" name="Google Shape;11163;p989"/>
          <p:cNvSpPr txBox="1"/>
          <p:nvPr/>
        </p:nvSpPr>
        <p:spPr>
          <a:xfrm>
            <a:off x="1975519" y="520525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OLUŞTURMA</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EXECUTE ETME</a:t>
            </a:r>
            <a:endParaRPr/>
          </a:p>
        </p:txBody>
      </p:sp>
      <p:pic>
        <p:nvPicPr>
          <p:cNvPr descr="metin içeren bir resim&#10;&#10;Açıklama otomatik olarak oluşturuldu" id="11164" name="Google Shape;11164;p989"/>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pic>
        <p:nvPicPr>
          <p:cNvPr id="11165" name="Google Shape;11165;p989"/>
          <p:cNvPicPr preferRelativeResize="0"/>
          <p:nvPr/>
        </p:nvPicPr>
        <p:blipFill rotWithShape="1">
          <a:blip r:embed="rId5">
            <a:alphaModFix/>
          </a:blip>
          <a:srcRect b="0" l="0" r="0" t="0"/>
          <a:stretch/>
        </p:blipFill>
        <p:spPr>
          <a:xfrm>
            <a:off x="8077200" y="3281375"/>
            <a:ext cx="9094445" cy="564171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99"/>
          <p:cNvSpPr/>
          <p:nvPr/>
        </p:nvSpPr>
        <p:spPr>
          <a:xfrm rot="-5400000">
            <a:off x="8220671" y="-8222810"/>
            <a:ext cx="1846659" cy="18288001"/>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218" name="Google Shape;1218;p99"/>
          <p:cNvSpPr txBox="1"/>
          <p:nvPr/>
        </p:nvSpPr>
        <p:spPr>
          <a:xfrm>
            <a:off x="1522062" y="7107327"/>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DEĞİŞKENİ SORGUDA KULLANMA</a:t>
            </a:r>
            <a:endParaRPr sz="2400">
              <a:solidFill>
                <a:srgbClr val="FFFFFF"/>
              </a:solidFill>
              <a:latin typeface="Arial"/>
              <a:ea typeface="Arial"/>
              <a:cs typeface="Arial"/>
              <a:sym typeface="Arial"/>
            </a:endParaRPr>
          </a:p>
        </p:txBody>
      </p:sp>
      <p:sp>
        <p:nvSpPr>
          <p:cNvPr id="1219" name="Google Shape;1219;p99"/>
          <p:cNvSpPr txBox="1"/>
          <p:nvPr/>
        </p:nvSpPr>
        <p:spPr>
          <a:xfrm>
            <a:off x="4361417" y="800100"/>
            <a:ext cx="9565167" cy="515398"/>
          </a:xfrm>
          <a:prstGeom prst="rect">
            <a:avLst/>
          </a:prstGeom>
          <a:noFill/>
          <a:ln>
            <a:noFill/>
          </a:ln>
        </p:spPr>
        <p:txBody>
          <a:bodyPr anchorCtr="0" anchor="t" bIns="0" lIns="0" spcFirstLastPara="1" rIns="0" wrap="square" tIns="0">
            <a:spAutoFit/>
          </a:bodyPr>
          <a:lstStyle/>
          <a:p>
            <a:pPr indent="0" lvl="0" marL="0" marR="0" rtl="0" algn="ctr">
              <a:lnSpc>
                <a:spcPct val="81818"/>
              </a:lnSpc>
              <a:spcBef>
                <a:spcPts val="0"/>
              </a:spcBef>
              <a:spcAft>
                <a:spcPts val="0"/>
              </a:spcAft>
              <a:buNone/>
            </a:pPr>
            <a:r>
              <a:rPr lang="en-US" sz="4400">
                <a:solidFill>
                  <a:schemeClr val="lt1"/>
                </a:solidFill>
                <a:latin typeface="Arial"/>
                <a:ea typeface="Arial"/>
                <a:cs typeface="Arial"/>
                <a:sym typeface="Arial"/>
              </a:rPr>
              <a:t>TÜM DATABASE’LERİ LİSTELEMEK</a:t>
            </a:r>
            <a:endParaRPr/>
          </a:p>
        </p:txBody>
      </p:sp>
      <p:pic>
        <p:nvPicPr>
          <p:cNvPr id="1220" name="Google Shape;1220;p99"/>
          <p:cNvPicPr preferRelativeResize="0"/>
          <p:nvPr/>
        </p:nvPicPr>
        <p:blipFill rotWithShape="1">
          <a:blip r:embed="rId4">
            <a:alphaModFix/>
          </a:blip>
          <a:srcRect b="0" l="0" r="0" t="0"/>
          <a:stretch/>
        </p:blipFill>
        <p:spPr>
          <a:xfrm>
            <a:off x="5181600" y="2646761"/>
            <a:ext cx="7924800" cy="6592993"/>
          </a:xfrm>
          <a:prstGeom prst="rect">
            <a:avLst/>
          </a:prstGeom>
          <a:noFill/>
          <a:ln>
            <a:noFill/>
          </a:ln>
        </p:spPr>
      </p:pic>
    </p:spTree>
  </p:cSld>
  <p:clrMapOvr>
    <a:masterClrMapping/>
  </p:clrMapOvr>
</p:sld>
</file>

<file path=ppt/slides/slide9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9" name="Shape 11169"/>
        <p:cNvGrpSpPr/>
        <p:nvPr/>
      </p:nvGrpSpPr>
      <p:grpSpPr>
        <a:xfrm>
          <a:off x="0" y="0"/>
          <a:ext cx="0" cy="0"/>
          <a:chOff x="0" y="0"/>
          <a:chExt cx="0" cy="0"/>
        </a:xfrm>
      </p:grpSpPr>
      <p:sp>
        <p:nvSpPr>
          <p:cNvPr id="11170" name="Google Shape;11170;p990"/>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990"/>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172" name="Google Shape;11172;p990"/>
          <p:cNvSpPr txBox="1"/>
          <p:nvPr/>
        </p:nvSpPr>
        <p:spPr>
          <a:xfrm>
            <a:off x="7924800" y="1012312"/>
            <a:ext cx="8169664"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OLUŞTURMA</a:t>
            </a:r>
            <a:endParaRPr/>
          </a:p>
        </p:txBody>
      </p:sp>
      <p:pic>
        <p:nvPicPr>
          <p:cNvPr id="11173" name="Google Shape;11173;p990"/>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174" name="Google Shape;11174;p990"/>
          <p:cNvSpPr txBox="1"/>
          <p:nvPr/>
        </p:nvSpPr>
        <p:spPr>
          <a:xfrm>
            <a:off x="1975519" y="520525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OLUŞTURMA</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EXECUTE ETME</a:t>
            </a:r>
            <a:endParaRPr/>
          </a:p>
        </p:txBody>
      </p:sp>
      <p:pic>
        <p:nvPicPr>
          <p:cNvPr descr="metin içeren bir resim&#10;&#10;Açıklama otomatik olarak oluşturuldu" id="11175" name="Google Shape;11175;p990"/>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pic>
        <p:nvPicPr>
          <p:cNvPr id="11176" name="Google Shape;11176;p990"/>
          <p:cNvPicPr preferRelativeResize="0"/>
          <p:nvPr/>
        </p:nvPicPr>
        <p:blipFill rotWithShape="1">
          <a:blip r:embed="rId5">
            <a:alphaModFix/>
          </a:blip>
          <a:srcRect b="0" l="0" r="0" t="0"/>
          <a:stretch/>
        </p:blipFill>
        <p:spPr>
          <a:xfrm>
            <a:off x="7995935" y="3256988"/>
            <a:ext cx="9296400" cy="5951753"/>
          </a:xfrm>
          <a:prstGeom prst="rect">
            <a:avLst/>
          </a:prstGeom>
          <a:noFill/>
          <a:ln>
            <a:noFill/>
          </a:ln>
        </p:spPr>
      </p:pic>
    </p:spTree>
  </p:cSld>
  <p:clrMapOvr>
    <a:masterClrMapping/>
  </p:clrMapOvr>
</p:sld>
</file>

<file path=ppt/slides/slide9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0" name="Shape 11180"/>
        <p:cNvGrpSpPr/>
        <p:nvPr/>
      </p:nvGrpSpPr>
      <p:grpSpPr>
        <a:xfrm>
          <a:off x="0" y="0"/>
          <a:ext cx="0" cy="0"/>
          <a:chOff x="0" y="0"/>
          <a:chExt cx="0" cy="0"/>
        </a:xfrm>
      </p:grpSpPr>
      <p:sp>
        <p:nvSpPr>
          <p:cNvPr id="11181" name="Google Shape;11181;p991"/>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991"/>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183" name="Google Shape;11183;p991"/>
          <p:cNvSpPr txBox="1"/>
          <p:nvPr/>
        </p:nvSpPr>
        <p:spPr>
          <a:xfrm>
            <a:off x="7924800" y="1012312"/>
            <a:ext cx="96774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OLUŞTURMA – Diğer Örnek</a:t>
            </a:r>
            <a:endParaRPr sz="6000">
              <a:solidFill>
                <a:srgbClr val="000000"/>
              </a:solidFill>
              <a:latin typeface="Arial"/>
              <a:ea typeface="Arial"/>
              <a:cs typeface="Arial"/>
              <a:sym typeface="Arial"/>
            </a:endParaRPr>
          </a:p>
        </p:txBody>
      </p:sp>
      <p:pic>
        <p:nvPicPr>
          <p:cNvPr id="11184" name="Google Shape;11184;p991"/>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185" name="Google Shape;11185;p991"/>
          <p:cNvSpPr txBox="1"/>
          <p:nvPr/>
        </p:nvSpPr>
        <p:spPr>
          <a:xfrm>
            <a:off x="1975519" y="520525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OLUŞTURMA</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EXECUTE ETME</a:t>
            </a:r>
            <a:endParaRPr/>
          </a:p>
        </p:txBody>
      </p:sp>
      <p:pic>
        <p:nvPicPr>
          <p:cNvPr descr="metin içeren bir resim&#10;&#10;Açıklama otomatik olarak oluşturuldu" id="11186" name="Google Shape;11186;p991"/>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pic>
        <p:nvPicPr>
          <p:cNvPr id="11187" name="Google Shape;11187;p991"/>
          <p:cNvPicPr preferRelativeResize="0"/>
          <p:nvPr/>
        </p:nvPicPr>
        <p:blipFill rotWithShape="1">
          <a:blip r:embed="rId5">
            <a:alphaModFix/>
          </a:blip>
          <a:srcRect b="0" l="0" r="0" t="0"/>
          <a:stretch/>
        </p:blipFill>
        <p:spPr>
          <a:xfrm>
            <a:off x="8318593" y="3771900"/>
            <a:ext cx="9016844" cy="5326125"/>
          </a:xfrm>
          <a:prstGeom prst="rect">
            <a:avLst/>
          </a:prstGeom>
          <a:noFill/>
          <a:ln>
            <a:noFill/>
          </a:ln>
        </p:spPr>
      </p:pic>
    </p:spTree>
  </p:cSld>
  <p:clrMapOvr>
    <a:masterClrMapping/>
  </p:clrMapOvr>
</p:sld>
</file>

<file path=ppt/slides/slide9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1" name="Shape 11191"/>
        <p:cNvGrpSpPr/>
        <p:nvPr/>
      </p:nvGrpSpPr>
      <p:grpSpPr>
        <a:xfrm>
          <a:off x="0" y="0"/>
          <a:ext cx="0" cy="0"/>
          <a:chOff x="0" y="0"/>
          <a:chExt cx="0" cy="0"/>
        </a:xfrm>
      </p:grpSpPr>
      <p:sp>
        <p:nvSpPr>
          <p:cNvPr id="11192" name="Google Shape;11192;p992"/>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992"/>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194" name="Google Shape;11194;p992"/>
          <p:cNvSpPr txBox="1"/>
          <p:nvPr/>
        </p:nvSpPr>
        <p:spPr>
          <a:xfrm>
            <a:off x="7924800" y="1012312"/>
            <a:ext cx="96774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EXECUTE</a:t>
            </a:r>
            <a:endParaRPr/>
          </a:p>
        </p:txBody>
      </p:sp>
      <p:pic>
        <p:nvPicPr>
          <p:cNvPr id="11195" name="Google Shape;11195;p992"/>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sp>
        <p:nvSpPr>
          <p:cNvPr id="11196" name="Google Shape;11196;p992"/>
          <p:cNvSpPr txBox="1"/>
          <p:nvPr/>
        </p:nvSpPr>
        <p:spPr>
          <a:xfrm>
            <a:off x="1975519" y="520525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OLUŞTURMA</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EXECUTE ETME</a:t>
            </a:r>
            <a:endParaRPr/>
          </a:p>
        </p:txBody>
      </p:sp>
      <p:pic>
        <p:nvPicPr>
          <p:cNvPr descr="metin içeren bir resim&#10;&#10;Açıklama otomatik olarak oluşturuldu" id="11197" name="Google Shape;11197;p992"/>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pic>
        <p:nvPicPr>
          <p:cNvPr id="11198" name="Google Shape;11198;p992"/>
          <p:cNvPicPr preferRelativeResize="0"/>
          <p:nvPr/>
        </p:nvPicPr>
        <p:blipFill rotWithShape="1">
          <a:blip r:embed="rId5">
            <a:alphaModFix/>
          </a:blip>
          <a:srcRect b="0" l="0" r="0" t="0"/>
          <a:stretch/>
        </p:blipFill>
        <p:spPr>
          <a:xfrm>
            <a:off x="7577168" y="3165940"/>
            <a:ext cx="9579420" cy="1857384"/>
          </a:xfrm>
          <a:prstGeom prst="rect">
            <a:avLst/>
          </a:prstGeom>
          <a:noFill/>
          <a:ln>
            <a:noFill/>
          </a:ln>
        </p:spPr>
      </p:pic>
      <p:pic>
        <p:nvPicPr>
          <p:cNvPr id="11199" name="Google Shape;11199;p992"/>
          <p:cNvPicPr preferRelativeResize="0"/>
          <p:nvPr/>
        </p:nvPicPr>
        <p:blipFill rotWithShape="1">
          <a:blip r:embed="rId6">
            <a:alphaModFix/>
          </a:blip>
          <a:srcRect b="0" l="0" r="0" t="0"/>
          <a:stretch/>
        </p:blipFill>
        <p:spPr>
          <a:xfrm>
            <a:off x="8991600" y="5263677"/>
            <a:ext cx="6050582" cy="4537937"/>
          </a:xfrm>
          <a:prstGeom prst="rect">
            <a:avLst/>
          </a:prstGeom>
          <a:noFill/>
          <a:ln>
            <a:noFill/>
          </a:ln>
        </p:spPr>
      </p:pic>
    </p:spTree>
  </p:cSld>
  <p:clrMapOvr>
    <a:masterClrMapping/>
  </p:clrMapOvr>
</p:sld>
</file>

<file path=ppt/slides/slide9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3" name="Shape 11203"/>
        <p:cNvGrpSpPr/>
        <p:nvPr/>
      </p:nvGrpSpPr>
      <p:grpSpPr>
        <a:xfrm>
          <a:off x="0" y="0"/>
          <a:ext cx="0" cy="0"/>
          <a:chOff x="0" y="0"/>
          <a:chExt cx="0" cy="0"/>
        </a:xfrm>
      </p:grpSpPr>
      <p:sp>
        <p:nvSpPr>
          <p:cNvPr id="11204" name="Google Shape;11204;p993"/>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993"/>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206" name="Google Shape;11206;p993"/>
          <p:cNvSpPr txBox="1"/>
          <p:nvPr/>
        </p:nvSpPr>
        <p:spPr>
          <a:xfrm>
            <a:off x="7924800" y="1012312"/>
            <a:ext cx="96774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ALTER</a:t>
            </a:r>
            <a:endParaRPr/>
          </a:p>
        </p:txBody>
      </p:sp>
      <p:pic>
        <p:nvPicPr>
          <p:cNvPr id="11207" name="Google Shape;11207;p993"/>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08" name="Google Shape;11208;p993"/>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sp>
        <p:nvSpPr>
          <p:cNvPr id="11209" name="Google Shape;11209;p993"/>
          <p:cNvSpPr txBox="1"/>
          <p:nvPr/>
        </p:nvSpPr>
        <p:spPr>
          <a:xfrm>
            <a:off x="2133600" y="522811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ALTER</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DROP</a:t>
            </a:r>
            <a:endParaRPr/>
          </a:p>
        </p:txBody>
      </p:sp>
      <p:pic>
        <p:nvPicPr>
          <p:cNvPr id="11210" name="Google Shape;11210;p993"/>
          <p:cNvPicPr preferRelativeResize="0"/>
          <p:nvPr/>
        </p:nvPicPr>
        <p:blipFill rotWithShape="1">
          <a:blip r:embed="rId5">
            <a:alphaModFix/>
          </a:blip>
          <a:srcRect b="0" l="0" r="0" t="0"/>
          <a:stretch/>
        </p:blipFill>
        <p:spPr>
          <a:xfrm>
            <a:off x="7843535" y="3327773"/>
            <a:ext cx="10079862" cy="5594640"/>
          </a:xfrm>
          <a:prstGeom prst="rect">
            <a:avLst/>
          </a:prstGeom>
          <a:noFill/>
          <a:ln>
            <a:noFill/>
          </a:ln>
        </p:spPr>
      </p:pic>
    </p:spTree>
  </p:cSld>
  <p:clrMapOvr>
    <a:masterClrMapping/>
  </p:clrMapOvr>
</p:sld>
</file>

<file path=ppt/slides/slide9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4" name="Shape 11214"/>
        <p:cNvGrpSpPr/>
        <p:nvPr/>
      </p:nvGrpSpPr>
      <p:grpSpPr>
        <a:xfrm>
          <a:off x="0" y="0"/>
          <a:ext cx="0" cy="0"/>
          <a:chOff x="0" y="0"/>
          <a:chExt cx="0" cy="0"/>
        </a:xfrm>
      </p:grpSpPr>
      <p:sp>
        <p:nvSpPr>
          <p:cNvPr id="11215" name="Google Shape;11215;p994"/>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994"/>
          <p:cNvSpPr txBox="1"/>
          <p:nvPr/>
        </p:nvSpPr>
        <p:spPr>
          <a:xfrm>
            <a:off x="932527" y="3238500"/>
            <a:ext cx="4630073" cy="1234762"/>
          </a:xfrm>
          <a:prstGeom prst="rect">
            <a:avLst/>
          </a:prstGeom>
          <a:noFill/>
          <a:ln>
            <a:noFill/>
          </a:ln>
        </p:spPr>
        <p:txBody>
          <a:bodyPr anchorCtr="0" anchor="t" bIns="0" lIns="0" spcFirstLastPara="1" rIns="0" wrap="square" tIns="0">
            <a:spAutoFit/>
          </a:bodyPr>
          <a:lstStyle/>
          <a:p>
            <a:pPr indent="0" lvl="0" marL="0" marR="0" rtl="0" algn="ctr">
              <a:lnSpc>
                <a:spcPct val="154090"/>
              </a:lnSpc>
              <a:spcBef>
                <a:spcPts val="0"/>
              </a:spcBef>
              <a:spcAft>
                <a:spcPts val="0"/>
              </a:spcAft>
              <a:buNone/>
            </a:pPr>
            <a:r>
              <a:rPr lang="en-US" sz="6600">
                <a:solidFill>
                  <a:schemeClr val="lt1"/>
                </a:solidFill>
                <a:latin typeface="Arial"/>
                <a:ea typeface="Arial"/>
                <a:cs typeface="Arial"/>
                <a:sym typeface="Arial"/>
              </a:rPr>
              <a:t>GİRİŞ</a:t>
            </a:r>
            <a:endParaRPr/>
          </a:p>
        </p:txBody>
      </p:sp>
      <p:sp>
        <p:nvSpPr>
          <p:cNvPr id="11217" name="Google Shape;11217;p994"/>
          <p:cNvSpPr txBox="1"/>
          <p:nvPr/>
        </p:nvSpPr>
        <p:spPr>
          <a:xfrm>
            <a:off x="7924800" y="1012312"/>
            <a:ext cx="96774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DROP</a:t>
            </a:r>
            <a:endParaRPr/>
          </a:p>
        </p:txBody>
      </p:sp>
      <p:pic>
        <p:nvPicPr>
          <p:cNvPr id="11218" name="Google Shape;11218;p994"/>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19" name="Google Shape;11219;p994"/>
          <p:cNvPicPr preferRelativeResize="0"/>
          <p:nvPr/>
        </p:nvPicPr>
        <p:blipFill rotWithShape="1">
          <a:blip r:embed="rId4">
            <a:alphaModFix/>
          </a:blip>
          <a:srcRect b="0" l="0" r="0" t="0"/>
          <a:stretch/>
        </p:blipFill>
        <p:spPr>
          <a:xfrm>
            <a:off x="-1" y="4841392"/>
            <a:ext cx="3302016" cy="1857384"/>
          </a:xfrm>
          <a:prstGeom prst="rect">
            <a:avLst/>
          </a:prstGeom>
          <a:noFill/>
          <a:ln>
            <a:noFill/>
          </a:ln>
        </p:spPr>
      </p:pic>
      <p:sp>
        <p:nvSpPr>
          <p:cNvPr id="11220" name="Google Shape;11220;p994"/>
          <p:cNvSpPr txBox="1"/>
          <p:nvPr/>
        </p:nvSpPr>
        <p:spPr>
          <a:xfrm>
            <a:off x="2133600" y="5228116"/>
            <a:ext cx="6672546" cy="896977"/>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ALTER</a:t>
            </a:r>
            <a:endParaRPr/>
          </a:p>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SP DROP</a:t>
            </a:r>
            <a:endParaRPr/>
          </a:p>
        </p:txBody>
      </p:sp>
      <p:pic>
        <p:nvPicPr>
          <p:cNvPr id="11221" name="Google Shape;11221;p994"/>
          <p:cNvPicPr preferRelativeResize="0"/>
          <p:nvPr/>
        </p:nvPicPr>
        <p:blipFill rotWithShape="1">
          <a:blip r:embed="rId5">
            <a:alphaModFix/>
          </a:blip>
          <a:srcRect b="0" l="0" r="0" t="0"/>
          <a:stretch/>
        </p:blipFill>
        <p:spPr>
          <a:xfrm>
            <a:off x="7074196" y="3990619"/>
            <a:ext cx="10996370" cy="3371970"/>
          </a:xfrm>
          <a:prstGeom prst="rect">
            <a:avLst/>
          </a:prstGeom>
          <a:noFill/>
          <a:ln>
            <a:noFill/>
          </a:ln>
        </p:spPr>
      </p:pic>
    </p:spTree>
  </p:cSld>
  <p:clrMapOvr>
    <a:masterClrMapping/>
  </p:clrMapOvr>
</p:sld>
</file>

<file path=ppt/slides/slide9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5" name="Shape 11225"/>
        <p:cNvGrpSpPr/>
        <p:nvPr/>
      </p:nvGrpSpPr>
      <p:grpSpPr>
        <a:xfrm>
          <a:off x="0" y="0"/>
          <a:ext cx="0" cy="0"/>
          <a:chOff x="0" y="0"/>
          <a:chExt cx="0" cy="0"/>
        </a:xfrm>
      </p:grpSpPr>
      <p:sp>
        <p:nvSpPr>
          <p:cNvPr id="11226" name="Google Shape;11226;p995"/>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995"/>
          <p:cNvSpPr txBox="1"/>
          <p:nvPr/>
        </p:nvSpPr>
        <p:spPr>
          <a:xfrm>
            <a:off x="7924800" y="1012312"/>
            <a:ext cx="9677400" cy="184665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TEK PARAMETRELİ STORED PROCEDURE</a:t>
            </a:r>
            <a:endParaRPr/>
          </a:p>
        </p:txBody>
      </p:sp>
      <p:pic>
        <p:nvPicPr>
          <p:cNvPr id="11228" name="Google Shape;11228;p995"/>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29" name="Google Shape;11229;p995"/>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230" name="Google Shape;11230;p995"/>
          <p:cNvSpPr txBox="1"/>
          <p:nvPr/>
        </p:nvSpPr>
        <p:spPr>
          <a:xfrm>
            <a:off x="381000" y="2577669"/>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PARAMETRE KULLANIMI</a:t>
            </a:r>
            <a:endParaRPr/>
          </a:p>
        </p:txBody>
      </p:sp>
      <p:sp>
        <p:nvSpPr>
          <p:cNvPr id="11231" name="Google Shape;11231;p995"/>
          <p:cNvSpPr txBox="1"/>
          <p:nvPr/>
        </p:nvSpPr>
        <p:spPr>
          <a:xfrm>
            <a:off x="1681487" y="585661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TEK PARAMAETRELİ SP</a:t>
            </a:r>
            <a:endParaRPr/>
          </a:p>
        </p:txBody>
      </p:sp>
      <p:pic>
        <p:nvPicPr>
          <p:cNvPr id="11232" name="Google Shape;11232;p995"/>
          <p:cNvPicPr preferRelativeResize="0"/>
          <p:nvPr/>
        </p:nvPicPr>
        <p:blipFill rotWithShape="1">
          <a:blip r:embed="rId5">
            <a:alphaModFix/>
          </a:blip>
          <a:srcRect b="0" l="0" r="0" t="0"/>
          <a:stretch/>
        </p:blipFill>
        <p:spPr>
          <a:xfrm>
            <a:off x="7391400" y="4457700"/>
            <a:ext cx="9576978" cy="2202180"/>
          </a:xfrm>
          <a:prstGeom prst="rect">
            <a:avLst/>
          </a:prstGeom>
          <a:noFill/>
          <a:ln>
            <a:noFill/>
          </a:ln>
        </p:spPr>
      </p:pic>
    </p:spTree>
  </p:cSld>
  <p:clrMapOvr>
    <a:masterClrMapping/>
  </p:clrMapOvr>
</p:sld>
</file>

<file path=ppt/slides/slide9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6" name="Shape 11236"/>
        <p:cNvGrpSpPr/>
        <p:nvPr/>
      </p:nvGrpSpPr>
      <p:grpSpPr>
        <a:xfrm>
          <a:off x="0" y="0"/>
          <a:ext cx="0" cy="0"/>
          <a:chOff x="0" y="0"/>
          <a:chExt cx="0" cy="0"/>
        </a:xfrm>
      </p:grpSpPr>
      <p:sp>
        <p:nvSpPr>
          <p:cNvPr id="11237" name="Google Shape;11237;p996"/>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996"/>
          <p:cNvSpPr txBox="1"/>
          <p:nvPr/>
        </p:nvSpPr>
        <p:spPr>
          <a:xfrm>
            <a:off x="7924800" y="1012312"/>
            <a:ext cx="9677400"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TEK PARAMETRELİ STORED PROCEDURE</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Örnek</a:t>
            </a:r>
            <a:endParaRPr sz="6000">
              <a:solidFill>
                <a:srgbClr val="000000"/>
              </a:solidFill>
              <a:latin typeface="Arial"/>
              <a:ea typeface="Arial"/>
              <a:cs typeface="Arial"/>
              <a:sym typeface="Arial"/>
            </a:endParaRPr>
          </a:p>
        </p:txBody>
      </p:sp>
      <p:pic>
        <p:nvPicPr>
          <p:cNvPr id="11239" name="Google Shape;11239;p996"/>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40" name="Google Shape;11240;p996"/>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241" name="Google Shape;11241;p996"/>
          <p:cNvSpPr txBox="1"/>
          <p:nvPr/>
        </p:nvSpPr>
        <p:spPr>
          <a:xfrm>
            <a:off x="381000" y="2577669"/>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PARAMETRE KULLANIMI</a:t>
            </a:r>
            <a:endParaRPr/>
          </a:p>
        </p:txBody>
      </p:sp>
      <p:sp>
        <p:nvSpPr>
          <p:cNvPr id="11242" name="Google Shape;11242;p996"/>
          <p:cNvSpPr txBox="1"/>
          <p:nvPr/>
        </p:nvSpPr>
        <p:spPr>
          <a:xfrm>
            <a:off x="1681487" y="5856618"/>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TEK PARAMAETRELİ SP</a:t>
            </a:r>
            <a:endParaRPr/>
          </a:p>
        </p:txBody>
      </p:sp>
      <p:pic>
        <p:nvPicPr>
          <p:cNvPr id="11243" name="Google Shape;11243;p996"/>
          <p:cNvPicPr preferRelativeResize="0"/>
          <p:nvPr/>
        </p:nvPicPr>
        <p:blipFill rotWithShape="1">
          <a:blip r:embed="rId5">
            <a:alphaModFix/>
          </a:blip>
          <a:srcRect b="0" l="0" r="0" t="0"/>
          <a:stretch/>
        </p:blipFill>
        <p:spPr>
          <a:xfrm>
            <a:off x="7010401" y="4206319"/>
            <a:ext cx="4754289" cy="3300597"/>
          </a:xfrm>
          <a:prstGeom prst="rect">
            <a:avLst/>
          </a:prstGeom>
          <a:noFill/>
          <a:ln>
            <a:noFill/>
          </a:ln>
        </p:spPr>
      </p:pic>
      <p:pic>
        <p:nvPicPr>
          <p:cNvPr id="11244" name="Google Shape;11244;p996"/>
          <p:cNvPicPr preferRelativeResize="0"/>
          <p:nvPr/>
        </p:nvPicPr>
        <p:blipFill rotWithShape="1">
          <a:blip r:embed="rId6">
            <a:alphaModFix/>
          </a:blip>
          <a:srcRect b="0" l="0" r="0" t="0"/>
          <a:stretch/>
        </p:blipFill>
        <p:spPr>
          <a:xfrm>
            <a:off x="12763500" y="4027854"/>
            <a:ext cx="4725059" cy="4953691"/>
          </a:xfrm>
          <a:prstGeom prst="rect">
            <a:avLst/>
          </a:prstGeom>
          <a:noFill/>
          <a:ln>
            <a:noFill/>
          </a:ln>
        </p:spPr>
      </p:pic>
      <p:pic>
        <p:nvPicPr>
          <p:cNvPr id="11245" name="Google Shape;11245;p996"/>
          <p:cNvPicPr preferRelativeResize="0"/>
          <p:nvPr/>
        </p:nvPicPr>
        <p:blipFill rotWithShape="1">
          <a:blip r:embed="rId7">
            <a:alphaModFix/>
          </a:blip>
          <a:srcRect b="0" l="0" r="0" t="0"/>
          <a:stretch/>
        </p:blipFill>
        <p:spPr>
          <a:xfrm>
            <a:off x="12658237" y="8981545"/>
            <a:ext cx="3496163" cy="809738"/>
          </a:xfrm>
          <a:prstGeom prst="rect">
            <a:avLst/>
          </a:prstGeom>
          <a:noFill/>
          <a:ln>
            <a:noFill/>
          </a:ln>
        </p:spPr>
      </p:pic>
    </p:spTree>
  </p:cSld>
  <p:clrMapOvr>
    <a:masterClrMapping/>
  </p:clrMapOvr>
</p:sld>
</file>

<file path=ppt/slides/slide9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9" name="Shape 11249"/>
        <p:cNvGrpSpPr/>
        <p:nvPr/>
      </p:nvGrpSpPr>
      <p:grpSpPr>
        <a:xfrm>
          <a:off x="0" y="0"/>
          <a:ext cx="0" cy="0"/>
          <a:chOff x="0" y="0"/>
          <a:chExt cx="0" cy="0"/>
        </a:xfrm>
      </p:grpSpPr>
      <p:sp>
        <p:nvSpPr>
          <p:cNvPr id="11250" name="Google Shape;11250;p997"/>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997"/>
          <p:cNvSpPr txBox="1"/>
          <p:nvPr/>
        </p:nvSpPr>
        <p:spPr>
          <a:xfrm>
            <a:off x="7924800" y="1012312"/>
            <a:ext cx="9677400" cy="2769989"/>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BİRDEN FAZLA PARAMETRELİ</a:t>
            </a:r>
            <a:endParaRPr/>
          </a:p>
          <a:p>
            <a:pPr indent="0" lvl="0" marL="0" marR="0" rtl="0" algn="ctr">
              <a:lnSpc>
                <a:spcPct val="120000"/>
              </a:lnSpc>
              <a:spcBef>
                <a:spcPts val="0"/>
              </a:spcBef>
              <a:spcAft>
                <a:spcPts val="0"/>
              </a:spcAft>
              <a:buNone/>
            </a:pPr>
            <a:r>
              <a:rPr lang="en-US" sz="6000">
                <a:solidFill>
                  <a:srgbClr val="000000"/>
                </a:solidFill>
                <a:latin typeface="Arial"/>
                <a:ea typeface="Arial"/>
                <a:cs typeface="Arial"/>
                <a:sym typeface="Arial"/>
              </a:rPr>
              <a:t>STORED PROCEDURE</a:t>
            </a:r>
            <a:endParaRPr/>
          </a:p>
        </p:txBody>
      </p:sp>
      <p:pic>
        <p:nvPicPr>
          <p:cNvPr id="11252" name="Google Shape;11252;p997"/>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53" name="Google Shape;11253;p997"/>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254" name="Google Shape;11254;p997"/>
          <p:cNvSpPr txBox="1"/>
          <p:nvPr/>
        </p:nvSpPr>
        <p:spPr>
          <a:xfrm>
            <a:off x="381000" y="2577669"/>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PARAMETRE KULLANIMI</a:t>
            </a:r>
            <a:endParaRPr/>
          </a:p>
        </p:txBody>
      </p:sp>
      <p:sp>
        <p:nvSpPr>
          <p:cNvPr id="11255" name="Google Shape;11255;p997"/>
          <p:cNvSpPr txBox="1"/>
          <p:nvPr/>
        </p:nvSpPr>
        <p:spPr>
          <a:xfrm>
            <a:off x="1598955" y="5849912"/>
            <a:ext cx="6672546" cy="428900"/>
          </a:xfrm>
          <a:prstGeom prst="rect">
            <a:avLst/>
          </a:prstGeom>
          <a:noFill/>
          <a:ln>
            <a:noFill/>
          </a:ln>
        </p:spPr>
        <p:txBody>
          <a:bodyPr anchorCtr="0" anchor="t" bIns="0" lIns="0" spcFirstLastPara="1" rIns="0" wrap="square" tIns="0">
            <a:spAutoFit/>
          </a:bodyPr>
          <a:lstStyle/>
          <a:p>
            <a:pPr indent="0" lvl="0" marL="0" marR="0" rtl="0" algn="l">
              <a:lnSpc>
                <a:spcPct val="144958"/>
              </a:lnSpc>
              <a:spcBef>
                <a:spcPts val="0"/>
              </a:spcBef>
              <a:spcAft>
                <a:spcPts val="0"/>
              </a:spcAft>
              <a:buNone/>
            </a:pPr>
            <a:r>
              <a:rPr lang="en-US" sz="2400">
                <a:solidFill>
                  <a:srgbClr val="FFFFFF"/>
                </a:solidFill>
                <a:latin typeface="Arial"/>
                <a:ea typeface="Arial"/>
                <a:cs typeface="Arial"/>
                <a:sym typeface="Arial"/>
              </a:rPr>
              <a:t>BİRDEN FAZLA PARAMETRELİ SP</a:t>
            </a:r>
            <a:endParaRPr/>
          </a:p>
        </p:txBody>
      </p:sp>
      <p:pic>
        <p:nvPicPr>
          <p:cNvPr id="11256" name="Google Shape;11256;p997"/>
          <p:cNvPicPr preferRelativeResize="0"/>
          <p:nvPr/>
        </p:nvPicPr>
        <p:blipFill rotWithShape="1">
          <a:blip r:embed="rId5">
            <a:alphaModFix/>
          </a:blip>
          <a:srcRect b="0" l="0" r="0" t="0"/>
          <a:stretch/>
        </p:blipFill>
        <p:spPr>
          <a:xfrm>
            <a:off x="9767469" y="3926610"/>
            <a:ext cx="5992061" cy="5325218"/>
          </a:xfrm>
          <a:prstGeom prst="rect">
            <a:avLst/>
          </a:prstGeom>
          <a:noFill/>
          <a:ln>
            <a:noFill/>
          </a:ln>
        </p:spPr>
      </p:pic>
      <p:pic>
        <p:nvPicPr>
          <p:cNvPr id="11257" name="Google Shape;11257;p997"/>
          <p:cNvPicPr preferRelativeResize="0"/>
          <p:nvPr/>
        </p:nvPicPr>
        <p:blipFill rotWithShape="1">
          <a:blip r:embed="rId6">
            <a:alphaModFix/>
          </a:blip>
          <a:srcRect b="0" l="0" r="0" t="0"/>
          <a:stretch/>
        </p:blipFill>
        <p:spPr>
          <a:xfrm>
            <a:off x="8610600" y="9251828"/>
            <a:ext cx="7763958" cy="857370"/>
          </a:xfrm>
          <a:prstGeom prst="rect">
            <a:avLst/>
          </a:prstGeom>
          <a:noFill/>
          <a:ln>
            <a:noFill/>
          </a:ln>
        </p:spPr>
      </p:pic>
    </p:spTree>
  </p:cSld>
  <p:clrMapOvr>
    <a:masterClrMapping/>
  </p:clrMapOvr>
</p:sld>
</file>

<file path=ppt/slides/slide9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1" name="Shape 11261"/>
        <p:cNvGrpSpPr/>
        <p:nvPr/>
      </p:nvGrpSpPr>
      <p:grpSpPr>
        <a:xfrm>
          <a:off x="0" y="0"/>
          <a:ext cx="0" cy="0"/>
          <a:chOff x="0" y="0"/>
          <a:chExt cx="0" cy="0"/>
        </a:xfrm>
      </p:grpSpPr>
      <p:pic>
        <p:nvPicPr>
          <p:cNvPr id="11262" name="Google Shape;11262;p998"/>
          <p:cNvPicPr preferRelativeResize="0"/>
          <p:nvPr/>
        </p:nvPicPr>
        <p:blipFill rotWithShape="1">
          <a:blip r:embed="rId3">
            <a:alphaModFix/>
          </a:blip>
          <a:srcRect b="0" l="0" r="0" t="0"/>
          <a:stretch/>
        </p:blipFill>
        <p:spPr>
          <a:xfrm>
            <a:off x="7653871" y="3086100"/>
            <a:ext cx="10355120" cy="6811326"/>
          </a:xfrm>
          <a:prstGeom prst="rect">
            <a:avLst/>
          </a:prstGeom>
          <a:noFill/>
          <a:ln>
            <a:noFill/>
          </a:ln>
        </p:spPr>
      </p:pic>
      <p:sp>
        <p:nvSpPr>
          <p:cNvPr id="11263" name="Google Shape;11263;p998"/>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998"/>
          <p:cNvSpPr txBox="1"/>
          <p:nvPr/>
        </p:nvSpPr>
        <p:spPr>
          <a:xfrm>
            <a:off x="7924800" y="1012312"/>
            <a:ext cx="9677400" cy="180036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OPSİYONEL PARAMETRELİ</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ÖRNEK</a:t>
            </a:r>
            <a:endParaRPr/>
          </a:p>
        </p:txBody>
      </p:sp>
      <p:pic>
        <p:nvPicPr>
          <p:cNvPr id="11265" name="Google Shape;11265;p998"/>
          <p:cNvPicPr preferRelativeResize="0"/>
          <p:nvPr/>
        </p:nvPicPr>
        <p:blipFill rotWithShape="1">
          <a:blip r:embed="rId4">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66" name="Google Shape;11266;p998"/>
          <p:cNvPicPr preferRelativeResize="0"/>
          <p:nvPr/>
        </p:nvPicPr>
        <p:blipFill rotWithShape="1">
          <a:blip r:embed="rId5">
            <a:alphaModFix/>
          </a:blip>
          <a:srcRect b="0" l="0" r="0" t="0"/>
          <a:stretch/>
        </p:blipFill>
        <p:spPr>
          <a:xfrm>
            <a:off x="-1" y="5267316"/>
            <a:ext cx="3302016" cy="1857384"/>
          </a:xfrm>
          <a:prstGeom prst="rect">
            <a:avLst/>
          </a:prstGeom>
          <a:noFill/>
          <a:ln>
            <a:noFill/>
          </a:ln>
        </p:spPr>
      </p:pic>
      <p:sp>
        <p:nvSpPr>
          <p:cNvPr id="11267" name="Google Shape;11267;p998"/>
          <p:cNvSpPr txBox="1"/>
          <p:nvPr/>
        </p:nvSpPr>
        <p:spPr>
          <a:xfrm>
            <a:off x="381000" y="2577669"/>
            <a:ext cx="5582475" cy="2565831"/>
          </a:xfrm>
          <a:prstGeom prst="rect">
            <a:avLst/>
          </a:prstGeom>
          <a:noFill/>
          <a:ln>
            <a:noFill/>
          </a:ln>
        </p:spPr>
        <p:txBody>
          <a:bodyPr anchorCtr="0" anchor="t" bIns="0" lIns="0" spcFirstLastPara="1" rIns="0" wrap="square" tIns="0">
            <a:spAutoFit/>
          </a:bodyPr>
          <a:lstStyle/>
          <a:p>
            <a:pPr indent="0" lvl="0" marL="0" marR="0" rtl="0" algn="ctr">
              <a:lnSpc>
                <a:spcPct val="169500"/>
              </a:lnSpc>
              <a:spcBef>
                <a:spcPts val="0"/>
              </a:spcBef>
              <a:spcAft>
                <a:spcPts val="0"/>
              </a:spcAft>
              <a:buNone/>
            </a:pPr>
            <a:r>
              <a:rPr lang="en-US" sz="6000">
                <a:solidFill>
                  <a:schemeClr val="lt1"/>
                </a:solidFill>
                <a:latin typeface="Arial"/>
                <a:ea typeface="Arial"/>
                <a:cs typeface="Arial"/>
                <a:sym typeface="Arial"/>
              </a:rPr>
              <a:t>PARAMETRE KULLANIMI</a:t>
            </a:r>
            <a:endParaRPr/>
          </a:p>
        </p:txBody>
      </p:sp>
      <p:sp>
        <p:nvSpPr>
          <p:cNvPr id="11268" name="Google Shape;11268;p998"/>
          <p:cNvSpPr txBox="1"/>
          <p:nvPr/>
        </p:nvSpPr>
        <p:spPr>
          <a:xfrm>
            <a:off x="1651007" y="5892424"/>
            <a:ext cx="6672546" cy="428900"/>
          </a:xfrm>
          <a:prstGeom prst="rect">
            <a:avLst/>
          </a:prstGeom>
          <a:noFill/>
          <a:ln>
            <a:noFill/>
          </a:ln>
        </p:spPr>
        <p:txBody>
          <a:bodyPr anchorCtr="0" anchor="t" bIns="0" lIns="0" spcFirstLastPara="1" rIns="0" wrap="square" tIns="0">
            <a:spAutoFit/>
          </a:bodyPr>
          <a:lstStyle/>
          <a:p>
            <a:pPr indent="0" lvl="0" marL="0" marR="0" rtl="0" algn="l">
              <a:lnSpc>
                <a:spcPct val="146250"/>
              </a:lnSpc>
              <a:spcBef>
                <a:spcPts val="0"/>
              </a:spcBef>
              <a:spcAft>
                <a:spcPts val="0"/>
              </a:spcAft>
              <a:buNone/>
            </a:pPr>
            <a:r>
              <a:rPr lang="en-US" sz="2400">
                <a:solidFill>
                  <a:srgbClr val="FFFFFF"/>
                </a:solidFill>
                <a:latin typeface="Arial"/>
                <a:ea typeface="Arial"/>
                <a:cs typeface="Arial"/>
                <a:sym typeface="Arial"/>
              </a:rPr>
              <a:t>OPSİYONEL PARAMETRELİ SP</a:t>
            </a:r>
            <a:endParaRPr/>
          </a:p>
        </p:txBody>
      </p:sp>
    </p:spTree>
  </p:cSld>
  <p:clrMapOvr>
    <a:masterClrMapping/>
  </p:clrMapOvr>
</p:sld>
</file>

<file path=ppt/slides/slide9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2" name="Shape 11272"/>
        <p:cNvGrpSpPr/>
        <p:nvPr/>
      </p:nvGrpSpPr>
      <p:grpSpPr>
        <a:xfrm>
          <a:off x="0" y="0"/>
          <a:ext cx="0" cy="0"/>
          <a:chOff x="0" y="0"/>
          <a:chExt cx="0" cy="0"/>
        </a:xfrm>
      </p:grpSpPr>
      <p:sp>
        <p:nvSpPr>
          <p:cNvPr id="11273" name="Google Shape;11273;p999"/>
          <p:cNvSpPr/>
          <p:nvPr/>
        </p:nvSpPr>
        <p:spPr>
          <a:xfrm>
            <a:off x="-1" y="-4762"/>
            <a:ext cx="6629401" cy="10287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999"/>
          <p:cNvSpPr txBox="1"/>
          <p:nvPr/>
        </p:nvSpPr>
        <p:spPr>
          <a:xfrm>
            <a:off x="7924800" y="1012312"/>
            <a:ext cx="9677400" cy="1800365"/>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OUTPUT PARAMETRELİ</a:t>
            </a:r>
            <a:endParaRPr/>
          </a:p>
          <a:p>
            <a:pPr indent="0" lvl="0" marL="0" marR="0" rtl="0" algn="ctr">
              <a:lnSpc>
                <a:spcPct val="150000"/>
              </a:lnSpc>
              <a:spcBef>
                <a:spcPts val="0"/>
              </a:spcBef>
              <a:spcAft>
                <a:spcPts val="0"/>
              </a:spcAft>
              <a:buNone/>
            </a:pPr>
            <a:r>
              <a:rPr lang="en-US" sz="4800">
                <a:solidFill>
                  <a:srgbClr val="000000"/>
                </a:solidFill>
                <a:latin typeface="Arial"/>
                <a:ea typeface="Arial"/>
                <a:cs typeface="Arial"/>
                <a:sym typeface="Arial"/>
              </a:rPr>
              <a:t>STORED PROCEDURE ÖRNEK</a:t>
            </a:r>
            <a:endParaRPr/>
          </a:p>
        </p:txBody>
      </p:sp>
      <p:pic>
        <p:nvPicPr>
          <p:cNvPr id="11275" name="Google Shape;11275;p999"/>
          <p:cNvPicPr preferRelativeResize="0"/>
          <p:nvPr/>
        </p:nvPicPr>
        <p:blipFill rotWithShape="1">
          <a:blip r:embed="rId3">
            <a:alphaModFix/>
          </a:blip>
          <a:srcRect b="0" l="0" r="0" t="0"/>
          <a:stretch/>
        </p:blipFill>
        <p:spPr>
          <a:xfrm>
            <a:off x="16154400" y="8703492"/>
            <a:ext cx="1916166" cy="1277444"/>
          </a:xfrm>
          <a:prstGeom prst="rect">
            <a:avLst/>
          </a:prstGeom>
          <a:noFill/>
          <a:ln>
            <a:noFill/>
          </a:ln>
        </p:spPr>
      </p:pic>
      <p:pic>
        <p:nvPicPr>
          <p:cNvPr descr="metin içeren bir resim&#10;&#10;Açıklama otomatik olarak oluşturuldu" id="11276" name="Google Shape;11276;p999"/>
          <p:cNvPicPr preferRelativeResize="0"/>
          <p:nvPr/>
        </p:nvPicPr>
        <p:blipFill rotWithShape="1">
          <a:blip r:embed="rId4">
            <a:alphaModFix/>
          </a:blip>
          <a:srcRect b="0" l="0" r="0" t="0"/>
          <a:stretch/>
        </p:blipFill>
        <p:spPr>
          <a:xfrm>
            <a:off x="-1" y="5267316"/>
            <a:ext cx="3302016" cy="1857384"/>
          </a:xfrm>
          <a:prstGeom prst="rect">
            <a:avLst/>
          </a:prstGeom>
          <a:noFill/>
          <a:ln>
            <a:noFill/>
          </a:ln>
        </p:spPr>
      </p:pic>
      <p:sp>
        <p:nvSpPr>
          <p:cNvPr id="11277" name="Google Shape;11277;p999"/>
          <p:cNvSpPr txBox="1"/>
          <p:nvPr/>
        </p:nvSpPr>
        <p:spPr>
          <a:xfrm>
            <a:off x="496966" y="2812677"/>
            <a:ext cx="6132434" cy="2862194"/>
          </a:xfrm>
          <a:prstGeom prst="rect">
            <a:avLst/>
          </a:prstGeom>
          <a:noFill/>
          <a:ln>
            <a:noFill/>
          </a:ln>
        </p:spPr>
        <p:txBody>
          <a:bodyPr anchorCtr="0" anchor="t" bIns="0" lIns="0" spcFirstLastPara="1" rIns="0" wrap="square" tIns="0">
            <a:spAutoFit/>
          </a:bodyPr>
          <a:lstStyle/>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OUTPUT</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PARAMETRELER </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a:p>
            <a:pPr indent="0" lvl="0" marL="0" marR="0" rtl="0" algn="l">
              <a:lnSpc>
                <a:spcPct val="66666"/>
              </a:lnSpc>
              <a:spcBef>
                <a:spcPts val="0"/>
              </a:spcBef>
              <a:spcAft>
                <a:spcPts val="0"/>
              </a:spcAft>
              <a:buNone/>
            </a:pPr>
            <a:r>
              <a:rPr lang="en-US" sz="5400">
                <a:solidFill>
                  <a:schemeClr val="lt1"/>
                </a:solidFill>
                <a:latin typeface="Arial"/>
                <a:ea typeface="Arial"/>
                <a:cs typeface="Arial"/>
                <a:sym typeface="Arial"/>
              </a:rPr>
              <a:t>&amp; RETURN VALUES</a:t>
            </a:r>
            <a:endParaRPr/>
          </a:p>
          <a:p>
            <a:pPr indent="0" lvl="0" marL="0" marR="0" rtl="0" algn="l">
              <a:lnSpc>
                <a:spcPct val="66666"/>
              </a:lnSpc>
              <a:spcBef>
                <a:spcPts val="0"/>
              </a:spcBef>
              <a:spcAft>
                <a:spcPts val="0"/>
              </a:spcAft>
              <a:buNone/>
            </a:pPr>
            <a:r>
              <a:t/>
            </a:r>
            <a:endParaRPr sz="5400">
              <a:solidFill>
                <a:schemeClr val="lt1"/>
              </a:solidFill>
              <a:latin typeface="Arial"/>
              <a:ea typeface="Arial"/>
              <a:cs typeface="Arial"/>
              <a:sym typeface="Arial"/>
            </a:endParaRPr>
          </a:p>
        </p:txBody>
      </p:sp>
      <p:sp>
        <p:nvSpPr>
          <p:cNvPr id="11278" name="Google Shape;11278;p999"/>
          <p:cNvSpPr txBox="1"/>
          <p:nvPr/>
        </p:nvSpPr>
        <p:spPr>
          <a:xfrm>
            <a:off x="1828800" y="5951649"/>
            <a:ext cx="6672546" cy="448136"/>
          </a:xfrm>
          <a:prstGeom prst="rect">
            <a:avLst/>
          </a:prstGeom>
          <a:noFill/>
          <a:ln>
            <a:noFill/>
          </a:ln>
        </p:spPr>
        <p:txBody>
          <a:bodyPr anchorCtr="0" anchor="t" bIns="0" lIns="0" spcFirstLastPara="1" rIns="0" wrap="square" tIns="0">
            <a:spAutoFit/>
          </a:bodyPr>
          <a:lstStyle/>
          <a:p>
            <a:pPr indent="0" lvl="0" marL="0" marR="0" rtl="0" algn="l">
              <a:lnSpc>
                <a:spcPct val="119965"/>
              </a:lnSpc>
              <a:spcBef>
                <a:spcPts val="0"/>
              </a:spcBef>
              <a:spcAft>
                <a:spcPts val="0"/>
              </a:spcAft>
              <a:buNone/>
            </a:pPr>
            <a:r>
              <a:rPr lang="en-US" sz="2900">
                <a:solidFill>
                  <a:srgbClr val="FFFFFF"/>
                </a:solidFill>
                <a:latin typeface="Arial"/>
                <a:ea typeface="Arial"/>
                <a:cs typeface="Arial"/>
                <a:sym typeface="Arial"/>
              </a:rPr>
              <a:t>OUTPUT PARAMETRE</a:t>
            </a:r>
            <a:endParaRPr/>
          </a:p>
        </p:txBody>
      </p:sp>
      <p:pic>
        <p:nvPicPr>
          <p:cNvPr id="11279" name="Google Shape;11279;p999"/>
          <p:cNvPicPr preferRelativeResize="0"/>
          <p:nvPr/>
        </p:nvPicPr>
        <p:blipFill rotWithShape="1">
          <a:blip r:embed="rId5">
            <a:alphaModFix/>
          </a:blip>
          <a:srcRect b="0" l="0" r="0" t="0"/>
          <a:stretch/>
        </p:blipFill>
        <p:spPr>
          <a:xfrm>
            <a:off x="7722753" y="3476532"/>
            <a:ext cx="10068281" cy="1800365"/>
          </a:xfrm>
          <a:prstGeom prst="rect">
            <a:avLst/>
          </a:prstGeom>
          <a:noFill/>
          <a:ln>
            <a:noFill/>
          </a:ln>
        </p:spPr>
      </p:pic>
      <p:pic>
        <p:nvPicPr>
          <p:cNvPr id="11280" name="Google Shape;11280;p999"/>
          <p:cNvPicPr preferRelativeResize="0"/>
          <p:nvPr/>
        </p:nvPicPr>
        <p:blipFill rotWithShape="1">
          <a:blip r:embed="rId6">
            <a:alphaModFix/>
          </a:blip>
          <a:srcRect b="0" l="0" r="0" t="0"/>
          <a:stretch/>
        </p:blipFill>
        <p:spPr>
          <a:xfrm>
            <a:off x="10495198" y="5284517"/>
            <a:ext cx="4523389" cy="49200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onur okay</dc:creator>
</cp:coreProperties>
</file>